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notesMasterIdLst>
    <p:notesMasterId r:id="rId126"/>
  </p:notesMasterIdLst>
  <p:sldIdLst>
    <p:sldId id="275" r:id="rId5"/>
    <p:sldId id="490" r:id="rId6"/>
    <p:sldId id="276" r:id="rId7"/>
    <p:sldId id="366" r:id="rId8"/>
    <p:sldId id="367"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411" r:id="rId28"/>
    <p:sldId id="412" r:id="rId29"/>
    <p:sldId id="413" r:id="rId30"/>
    <p:sldId id="387" r:id="rId31"/>
    <p:sldId id="389" r:id="rId32"/>
    <p:sldId id="390" r:id="rId33"/>
    <p:sldId id="414" r:id="rId34"/>
    <p:sldId id="391" r:id="rId35"/>
    <p:sldId id="392" r:id="rId36"/>
    <p:sldId id="393" r:id="rId37"/>
    <p:sldId id="394" r:id="rId38"/>
    <p:sldId id="395" r:id="rId39"/>
    <p:sldId id="396" r:id="rId40"/>
    <p:sldId id="415" r:id="rId41"/>
    <p:sldId id="397" r:id="rId42"/>
    <p:sldId id="399" r:id="rId43"/>
    <p:sldId id="400" r:id="rId44"/>
    <p:sldId id="401" r:id="rId45"/>
    <p:sldId id="402" r:id="rId46"/>
    <p:sldId id="403" r:id="rId47"/>
    <p:sldId id="416" r:id="rId48"/>
    <p:sldId id="404" r:id="rId49"/>
    <p:sldId id="405" r:id="rId50"/>
    <p:sldId id="406" r:id="rId51"/>
    <p:sldId id="417" r:id="rId52"/>
    <p:sldId id="408" r:id="rId53"/>
    <p:sldId id="409" r:id="rId54"/>
    <p:sldId id="410" r:id="rId55"/>
    <p:sldId id="468" r:id="rId56"/>
    <p:sldId id="465" r:id="rId57"/>
    <p:sldId id="419" r:id="rId58"/>
    <p:sldId id="469" r:id="rId59"/>
    <p:sldId id="420" r:id="rId60"/>
    <p:sldId id="470" r:id="rId61"/>
    <p:sldId id="472" r:id="rId62"/>
    <p:sldId id="471" r:id="rId63"/>
    <p:sldId id="421" r:id="rId64"/>
    <p:sldId id="473" r:id="rId65"/>
    <p:sldId id="422" r:id="rId66"/>
    <p:sldId id="423" r:id="rId67"/>
    <p:sldId id="424" r:id="rId68"/>
    <p:sldId id="474" r:id="rId69"/>
    <p:sldId id="425" r:id="rId70"/>
    <p:sldId id="426" r:id="rId71"/>
    <p:sldId id="475" r:id="rId72"/>
    <p:sldId id="476" r:id="rId73"/>
    <p:sldId id="428" r:id="rId74"/>
    <p:sldId id="429" r:id="rId75"/>
    <p:sldId id="430" r:id="rId76"/>
    <p:sldId id="431" r:id="rId77"/>
    <p:sldId id="432" r:id="rId78"/>
    <p:sldId id="477" r:id="rId79"/>
    <p:sldId id="433" r:id="rId80"/>
    <p:sldId id="434" r:id="rId81"/>
    <p:sldId id="478" r:id="rId82"/>
    <p:sldId id="466" r:id="rId83"/>
    <p:sldId id="436" r:id="rId84"/>
    <p:sldId id="437" r:id="rId85"/>
    <p:sldId id="479" r:id="rId86"/>
    <p:sldId id="438" r:id="rId87"/>
    <p:sldId id="480" r:id="rId88"/>
    <p:sldId id="439" r:id="rId89"/>
    <p:sldId id="481" r:id="rId90"/>
    <p:sldId id="440" r:id="rId91"/>
    <p:sldId id="482" r:id="rId92"/>
    <p:sldId id="441" r:id="rId93"/>
    <p:sldId id="442" r:id="rId94"/>
    <p:sldId id="443" r:id="rId95"/>
    <p:sldId id="444" r:id="rId96"/>
    <p:sldId id="483" r:id="rId97"/>
    <p:sldId id="445" r:id="rId98"/>
    <p:sldId id="446" r:id="rId99"/>
    <p:sldId id="484" r:id="rId100"/>
    <p:sldId id="447" r:id="rId101"/>
    <p:sldId id="448" r:id="rId102"/>
    <p:sldId id="485" r:id="rId103"/>
    <p:sldId id="449" r:id="rId104"/>
    <p:sldId id="467" r:id="rId105"/>
    <p:sldId id="450" r:id="rId106"/>
    <p:sldId id="486" r:id="rId107"/>
    <p:sldId id="451" r:id="rId108"/>
    <p:sldId id="487" r:id="rId109"/>
    <p:sldId id="488" r:id="rId110"/>
    <p:sldId id="452" r:id="rId111"/>
    <p:sldId id="489" r:id="rId112"/>
    <p:sldId id="453" r:id="rId113"/>
    <p:sldId id="454" r:id="rId114"/>
    <p:sldId id="455" r:id="rId115"/>
    <p:sldId id="456" r:id="rId116"/>
    <p:sldId id="457" r:id="rId117"/>
    <p:sldId id="458" r:id="rId118"/>
    <p:sldId id="459" r:id="rId119"/>
    <p:sldId id="460" r:id="rId120"/>
    <p:sldId id="461" r:id="rId121"/>
    <p:sldId id="462" r:id="rId122"/>
    <p:sldId id="463" r:id="rId123"/>
    <p:sldId id="365" r:id="rId124"/>
    <p:sldId id="294" r:id="rId125"/>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ED7"/>
    <a:srgbClr val="CC3300"/>
    <a:srgbClr val="A50021"/>
    <a:srgbClr val="073C8B"/>
    <a:srgbClr val="EBEBBD"/>
    <a:srgbClr val="FF66FF"/>
    <a:srgbClr val="FFFFFF"/>
    <a:srgbClr val="FFFF99"/>
    <a:srgbClr val="9966FF"/>
    <a:srgbClr val="24A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4" autoAdjust="0"/>
    <p:restoredTop sz="94660"/>
  </p:normalViewPr>
  <p:slideViewPr>
    <p:cSldViewPr snapToGrid="0">
      <p:cViewPr varScale="1">
        <p:scale>
          <a:sx n="81" d="100"/>
          <a:sy n="81" d="100"/>
        </p:scale>
        <p:origin x="1656" y="67"/>
      </p:cViewPr>
      <p:guideLst>
        <p:guide orient="horz" pos="2160"/>
        <p:guide pos="29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11:27.979"/>
    </inkml:context>
    <inkml:brush xml:id="br0">
      <inkml:brushProperty name="width" value="0.05292" units="cm"/>
      <inkml:brushProperty name="height" value="0.05292" units="cm"/>
      <inkml:brushProperty name="color" value="#FF0000"/>
    </inkml:brush>
  </inkml:definitions>
  <inkml:trace contextRef="#ctx0" brushRef="#br0">9432 4632 338 0,'6'16'494'0,"-6"-16"-158"0,0 0-69 0,6 25-72 0,-3-10-49 15,2 4-18-15,1 1-17 0,2 1-19 16,0 0-17-16,0 1-12 0,3 3 0 0,3 0 26 15,-1-2 26-15,4-1-21 0,0-1 10 16,3-2 24-16,-1-3-1 0,5-1 22 0,-2-5 11 16,1-3 4-16,4-3-4 0,2-5-6 15,10-6-17-15,0-4-9 0,12-12-10 0,-1-6 6 0,5-8-48 0,3-6 9 16,14-21-11-16,-1-5-17 0,6-8-33 0,0-8-8 16,1-7-9-16,4-4-10 15,4-2-16-15,1 0 6 0,1-1-70 0,-2 3-51 16,1 4-69-16,-3 6-23 0,-4 10-50 15,-5 11 9-15,-22 15-117 0,-3 9-493 0,-7 11-490 0</inkml:trace>
  <inkml:trace contextRef="#ctx0" brushRef="#br0" timeOffset="1080.23">12991 5359 320 0,'0'0'593'0,"0"0"-163"0,0 0-154 16,0 0-31-16,0 0-69 0,0 0-15 0,0 0-22 0,-10 8-39 16,10-8-20-16,-4 15-18 0,4-15-16 15,-4 21-11-15,4-21-4 0,-3 26-7 0,5-9-2 0,-1 5-2 16,1-5-4-16,2 1-31 16,0-1 43-16,1 1-30 0,1 1 23 0,-1-4-34 0,1-1 55 15,-1 0-31-15,-5-14 44 0,10 19-19 0,-10-19 46 0,9 16-29 16,-9-16 106-16,9 10 13 15,-9-10-3-15,0 0-16 0,20 1 2 0,-6-12-11 0,3-3-18 16,11-10 11-16,12-13-47 16,10-8 18-16,19-20-58 0,9-9-12 0,10-11-40 0,11-9 27 0,6-5-8 15,11-1-8-15,4-1 23 16,1 1-44-16,0 3-67 0,-5 1-63 0,-3 6-56 0,-5 5-39 16,-7 9-28-16,-8 7-65 0,-16 8-227 0,-19 22-280 15,-6 1-416-15</inkml:trace>
  <inkml:trace contextRef="#ctx0" brushRef="#br0" timeOffset="2165.87">8819 8538 959 0,'0'0'548'0,"-6"-21"-143"0,6 21-82 0,-4-16-70 16,4 16-60-16,0 0-90 0,0 0 15 16,0 0-20-16,0 0-20 0,0 0-9 0,0 0-17 0,0 0-3 15,0 0-10-15,17 6-6 0,-17-6-7 16,11 11-2-16,-11-11-3 0,14 13-2 0,-14-13 3 16,18 12-3-16,-18-12-3 0,21 10 10 0,-21-10 0 0,24 8 18 15,-24-8 6-15,29 2 8 0,-9-2 2 16,3-4-20-16,1-4 18 0,7-2-19 0,-1-6 3 0,13-10-4 15,-2-5-4-15,8-9-9 16,4-6-3-16,1-7-7 0,18-14 8 0,0-2-18 0,2 0 4 16,-1-1-39-16,0 4-88 0,-4 2-87 15,-13 12-176-15,-4 4-589 0,-5 6-661 0</inkml:trace>
  <inkml:trace contextRef="#ctx0" brushRef="#br0" timeOffset="5080.18">3326 9888 568 0,'39'3'378'0,"1"-1"-95"0,1-1-59 16,1 2-66-16,0-3-30 0,2 0-23 0,0 0-26 15,4 2-11-15,-1-2 0 16,3 0-18-16,-1 0-17 0,3-2-7 0,-1 1-3 0,0 0-6 16,4 0-5-16,-2 0-4 15,1 1 2-15,0-1-1 0,11-2-3 0,-1 1 1 0,-9-1-7 0,9 0 9 16,-11 0 13-16,3 1-10 0,0 2-9 0,0-1-1 0,-2 0 0 16,-1 1 0-16,3-2 2 15,-4 2 0-15,-1 2-2 0,3-1 0 0,-4-1-13 0,1 1 18 16,1 3-11-16,0-2 2 0,-3 0 10 15,3 1 6-15,-1-2-10 0,1-1 4 0,0 0-6 0,-1-1 0 16,-2 0 0-16,3-1-1 16,-2-1 2-16,-1 0 0 0,-1 0-16 0,0-2 21 0,0 1-6 15,-1 0-4-15,1-1-1 0,-3 1 22 16,2 0-16-16,-4-2 22 0,4 0-30 0,-3 1 14 0,1-1-11 16,-1 0 13-16,0 1-11 0,-1-2 11 0,0 2-9 15,0-2 10-15,-1 1-9 0,1-2-4 16,-3 2 16-16,1-2-4 0,0 0 3 0,0 1 4 15,-1-2-16-15,2 0 6 16,-2 2-4-16,1-2 2 0,0 2 5 0,2 0-7 0,-1 2 5 0,1-2-6 16,-1 2 5-16,0-1-3 15,2 0-13-15,-1 1 21 0,1-1-4 0,-2 1 10 0,-2 0-3 16,3 0-1-16,-2-1-6 0,0 3-1 0,1-2 0 0,-2 1 9 16,-2-2 7-16,2-1-2 0,-1 3-4 15,-1-1 0-15,0 1-1 0,1-2 1 0,-1 0-4 0,-1 0 7 16,0 0-1-1,3-1-4-15,-3 0-57 0,-2 0 29 0,3-1 52 16,-3 2-10-16,-1-1-13 0,1-1-4 0,-2 2-2 0,-1-1-37 16,-6 0 40-16,-1 2-37 0,1-1 43 0,0 2-42 0,-1 0 37 15,0-2-26-15,-2 1 27 16,0-1-37-16,0 4 48 0,0-4-40 0,-4 1 38 0,1 0-49 16,0 0 44-16,-3 2-41 0,1 0 41 0,-3-1-119 0,-1-1-143 15,-14 5-523-15,18-5-289 16</inkml:trace>
  <inkml:trace contextRef="#ctx0" brushRef="#br0" timeOffset="7680.34">8160 10834 286 0,'0'0'600'15,"0"0"-160"-15,-14-10-121 0,14 10-40 0,0 0-79 0,0 0-4 16,-12-7-79-16,12 7 9 15,0 0-61-15,0 0 12 0,0 0-45 0,0 0 19 0,0 0-49 16,0 0 36-16,0 0-31 0,0 0 33 16,0 0-42-16,0 0 28 0,11-10-32 0,-11 10 28 0,19 0-31 15,-19 0 32-15,25 2-31 0,-25-2 34 16,33 2-60-16,-13-1 75 0,1 1-45 0,4-2 49 16,1 0-47-16,1 1 62 0,0-1-51 0,5 2 40 0,-1-1-23 15,8 0 45 1,0 0-47-16,7 1 44 0,-1-2-63 0,6-1 51 0,0-1-59 0,12-1 56 15,3-1-77-15,0-2 72 16,-2 0-63-16,-1-1 61 0,-1 0-58 0,-2-1 51 0,-9 2-60 16,-7 0 59-16,7 1-59 0,-5 1 55 15,-2 1-62-15,0 0 59 0,-4 3-56 0,1 0 49 0,-6 0-50 16,-3 3 23-16,-4-1-136 0,-1-1-174 0,-1-1-578 0,-6 1-516 16</inkml:trace>
  <inkml:trace contextRef="#ctx0" brushRef="#br0" timeOffset="8420.03">11469 10637 553 0,'-19'-3'462'16,"19"3"-61"-16,0 0-116 0,0 0-31 0,0 0-74 0,-16-2-9 15,16 2-69-15,0 0 2 0,0 0-43 16,0 0 2-16,0 0-34 0,0 0 16 16,0 0-30-16,0 0 18 0,0 0-26 0,16 4 18 15,-16-4-38-15,27 2 44 0,-9-1-33 0,7 0 34 0,1 2-12 16,4 0 53-16,7 2-52 0,2 1 35 16,2-3-16-16,2 1 40 0,5 0-63 0,-2-1 40 15,6 1-57-15,0-1 65 0,13 0-41 0,3-2 60 0,1 0-63 16,3-1 47-16,2 0-63 15,1-1 51-15,1-5-66 0,-3 4 58 0,4-5-46 0,-2-1 74 16,0 0-4-16,2 0-12 16,0-1-7-16,-2 1-11 0,5 0-7 0,-3-3-6 0,-1 1-23 15,-1 1 13-15,-1-1 4 0,-1 1-6 16,-3-1-6-16,2 2 6 0,-3 1-4 0,-2 0-2 0,-1 2-3 16,0 4-2-16,-12-2-1 0,1 1-31 0,-2 1 37 0,1 0-3 15,-2-1-15-15,-2 2 11 16,0 0 2-16,-2 0 1 0,-4 2-2 0,1-2-2 0,-4 0 1 15,-3 1-8-15,-7-1 7 0,1 0 5 16,-4 0-20-16,0-1-46 0,-4 1-61 0,-5-2-58 0,-19 2-79 16,26-4-216-1,-26 4-407-15,17-5-492 0</inkml:trace>
  <inkml:trace contextRef="#ctx0" brushRef="#br0" timeOffset="9809.7">7890 11655 206 0,'0'0'559'16,"0"0"-184"-16,0 0-102 0,0 0-77 0,0 0-46 0,0 0-27 16,0 0-31-16,0 0-12 0,0 0-18 0,20-5-12 0,-20 5-10 15,23 0-16-15,-23 0 14 16,39 0-11-16,-11 0-12 0,-1 1-5 0,11 4 42 0,2 0 2 15,0-1 0-15,6 0 3 16,1 1 14-16,5-1-37 0,12 1 43 0,1-3-68 0,3 0 5 16,4-2 26-16,2-1 44 15,5-2-61-15,-2 1 38 0,7-1-49 0,-2 0 35 0,0-1-46 0,-1 1 38 16,1-1-45-16,0 1 38 0,-1 0-42 16,2-1 73-16,-2 1-49 0,2-1 37 0,0 1-49 15,-2-1 51-15,0 0-70 0,0 0 59 0,-2-2-52 16,-1 2 48-16,2-1-52 0,-1-2 48 0,-2 1-47 15,4-2 46-15,-2 1-55 0,-3-4 45 0,1 1-49 16,-4 0 56-16,-3-1-62 0,-3 3 60 16,-2-5-49-16,-1 5 51 0,-5 0-52 0,-10 1 52 15,-2-2-53-15,-2 4 54 0,-1-2-57 16,-3 1 48-16,-2 1-58 0,-6 1-7 0,-6 1-95 0,-4 0-144 16,-23 3-562-16,29-2-430 0</inkml:trace>
  <inkml:trace contextRef="#ctx0" brushRef="#br0" timeOffset="10909.95">7145 12619 135 0,'0'0'627'0,"0"0"-217"0,0 0-107 16,0 0-85-16,-7-11-49 0,7 11-39 16,0 0-26-16,0 0-25 0,0 0-14 0,0 0-8 0,0 0-28 15,12-11 11-15,-12 11-13 0,0 0-11 0,16-3-1 16,-16 3-5-16,20 2 2 0,-20-2-5 15,30 1 1-15,-11 2 4 0,3-1-2 0,6 2 59 0,-1-1-50 16,8 2 25-16,0-1-21 16,4 0 40-16,3 1-26 0,1 1 27 0,1-3-25 0,6 1 45 15,-1 0-7-15,5-1-50 16,8-1 63-16,7-1-42 0,1-1 50 0,1-3-49 0,3 0 46 16,0-2-10-16,1 1-66 0,0-3 59 0,0 0-10 0,-1 0-7 0,1-2-10 15,-2 1-60 1,-1 0 49-16,0 2-52 0,-5 0 54 0,0 1-55 0,-3-1 48 15,-11 4-52-15,-1 2 54 0,-3 0-58 16,1 0 55-16,-5 0-8 0,-2 2-8 0,-3 3-26 16,-2-2-69-16,-5 1-101 0,-7 1-67 15,-2-3-257-15,-7 3-357 0,-3-1-457 0</inkml:trace>
  <inkml:trace contextRef="#ctx0" brushRef="#br0" timeOffset="11429.99">10362 12548 485 0,'0'0'435'16,"0"0"-128"-16,0 0-49 0,19-8-73 16,-19 8-36-16,25-3 1 0,-8 0-17 0,5 2 1 0,6-1-28 15,0-1 11-15,11 0-29 16,2 0 4-16,2-1-41 0,2 1 34 0,4 0-35 0,1-1 35 16,1 2-47-16,11-4 64 0,1 2-52 0,2-1 45 0,4 0-64 15,2 0 53 1,2-3-59-16,2 0 53 0,4 0-62 0,1-2 59 0,-2 2-73 15,2 0 49-15,-1-1-79 0,-2 2 78 16,0 0-59-16,-3 1 53 0,-2 0-63 16,-2 0 56-16,-1 3-54 0,-5-1 47 0,-9 4-65 15,-3-1 68-15,-2 2-75 0,-1-1 24 0,-6 3-92 0,-1 0 2 16,-4-1-70-16,-10 1-206 0,-7 0-444 0,-3 3-401 0</inkml:trace>
  <inkml:trace contextRef="#ctx0" brushRef="#br0" timeOffset="14400.07">5093 14385 884 0,'-17'-13'523'0,"17"13"-140"0,-13-10-67 0,13 10-74 0,0 0-50 16,-14-10-49-16,14 10-40 0,0 0-13 0,0 0-18 16,0 0-14-16,0 0-12 0,0 0-9 15,-12 10-7-15,12-10-13 0,4 16 7 0,2-3 10 16,1 5-22-16,2 1 19 0,0 2-36 0,4 5 25 15,0-1-22-15,0-1 26 0,0 0-31 0,3 0 30 16,-4-6-32-16,-2 0 42 16,2-4-25-16,-2 3 28 0,-1-9-5 0,0 3 5 0,-9-11 1 15,17 14 22-15,-17-14 26 16,16 11 21-16,-16-11 12 0,0 0 3 0,21 1-2 0,-21-1-7 0,21-12-11 16,-7-1-15-16,6-7-23 0,0-5-13 0,9-14-4 0,1-3-9 15,4-5 11-15,4-3-31 16,2-6 21-16,4 0-27 0,1-2-4 0,0 1-3 0,0 5-2 15,-1 3-10-15,-5 5-65 0,-5 7-64 16,-8 9-75-16,-3 5-51 0,-3 5-43 0,-6 1-179 16,-3 9-449-16,-11 8-594 0</inkml:trace>
  <inkml:trace contextRef="#ctx0" brushRef="#br0" timeOffset="15159.93">5767 15333 281 0,'0'0'560'0,"-12"-15"-116"0,12 15-149 0,-12-10-26 16,12 10-101-16,0 0 3 15,-9-10-75-15,9 10 26 0,0 0-69 0,0 0 35 0,0 0-63 16,0 0 42-16,0 0-50 15,0 0 48-15,-3 16-56 0,3-16 51 0,8 20-39 0,-2-6 43 16,4 3-49-16,-2 1 44 0,1-2-28 16,0 1 28-16,1-1-42 0,0-1 34 15,-3-3-36-15,4 0 30 0,-5-2-30 0,4 0 34 16,-10-10-12-16,16 14 29 0,-16-14 10 0,17 8 33 16,-17-8-5-16,20 2 28 0,-7-7-20 0,6-3-3 0,3-7-8 15,0-7-14-15,5-6-16 16,5-11-11-16,4-4-11 0,4-7-9 0,0-1 23 0,7-7-7 0,11-16-40 15,0 0-3-15,3 3-7 16,-1 0-7-16,-13 15-1 0,0 3-47 0,-4 5-74 0,-3 4-79 16,-7 7-61-16,-8 12-71 15,-11 8-250-15,-2 7-291 0,-12 10-484 0</inkml:trace>
  <inkml:trace contextRef="#ctx0" brushRef="#br0" timeOffset="15700">5205 16641 3 0,'0'0'740'16,"-21"-10"-219"-16,21 10-155 0,-13-6-53 16,13 6-102-16,0 0-13 0,-17-6-76 0,17 6 12 0,0 0-71 15,0 0 25 1,0 0-58-16,0 0 37 0,0 0-51 0,0 18 34 0,0-18-46 0,10 15 33 16,-10-15-43-16,16 19 40 0,-8-9-44 0,3 0 35 15,0-1-35-15,0-1 35 0,2-1 13 16,-13-7 51-16,22 9 2 0,-22-9 39 0,25 1-10 15,-8-3 16-15,1-4-4 0,1-5-14 16,5-4 11-16,2-5-5 0,-1-5 4 0,7-13-36 16,3-7-2-16,3-6-32 0,0-7 4 15,3-6-25-15,12-20 10 0,2 0-32 0,0-1-5 0,0 4 10 0,0 5-73 16,-12 17-95-16,-3 4-115 0,-1 8-69 0,-11 7-267 16,-5 10-357-16,-4 8-634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22:28.897"/>
    </inkml:context>
    <inkml:brush xml:id="br0">
      <inkml:brushProperty name="width" value="0.05292" units="cm"/>
      <inkml:brushProperty name="height" value="0.05292" units="cm"/>
      <inkml:brushProperty name="color" value="#FF0000"/>
    </inkml:brush>
  </inkml:definitions>
  <inkml:trace contextRef="#ctx0" brushRef="#br0">10017 5264 19 0,'0'0'562'0,"0"0"-195"0,0 0-66 0,0 0-65 16,0 0-69-16,0 0-32 15,0 0-18-15,0 0-16 0,0 0-24 0,0 0-16 0,0 0-7 16,0 0-6-16,0 0-5 0,0 0-5 0,0 0 3 0,0 0 2 16,0 0 0-16,0 0-2 15,0 0-13-15,0 0 1 0,0 0-6 0,0 0-7 0,0 0-5 16,0 0-4-16,0 0-3 0,0 0-1 16,0 0-1-16,0 0-7 0,0 0 8 0,0 0-2 15,0 0 9-15,0 0-22 0,13 8 13 16,-13-8 3-16,0 0-4 0,0 0 0 0,0 0 2 15,0 0-2-15,0 0 0 0,0 0 0 0,7 12 0 0,-7-12 0 16,0 0 1-16,0 0 0 0,0 0-12 16,0 0 14-16,8 8 2 0,-8-8-1 0,0 0-5 0,0 0 2 15,17 4 0-15,-17-4 0 0,0 0-1 16,19 4 3-16,-19-4-1 0,19 2 0 16,-19-2-2-16,21 1-9 0,-21-1 0 0,26 3 15 15,-26-3 1-15,34 3-2 0,-16-2 14 0,0-1-20 0,2 1 18 16,3 1-17-16,-1 0 20 15,3-1-23-15,-3 0 21 0,4 0-21 0,0 0 20 0,-1 0-20 16,1 0 23-16,1-1-23 0,0 0 6 0,0 0-1 0,2 0 0 0,1-1 1 16,1 0 1-16,-2 0-3 15,4 2 4-15,4-3 0 0,1 1 1 0,-1-2-3 0,0 1 1 16,-1 1 0 0,2 0-1-16,-3-2-2 0,-2 0 3 0,-3 3-17 0,2-2 49 15,-2-1-38-15,0 3 40 0,2-2-47 16,0 1 33-16,0 1-34 0,0 0 25 0,-1 0-26 0,2 0 2 15,-1 0 2-15,-1 0 1 0,2 0 2 0,0 0-1 0,4 1 7 16,-4-1-6-16,-1 1-11 16,4-2 48-16,0 2-40 0,4-1 0 0,-8 0 2 0,1 1 5 15,-1-1 24-15,1-1-30 0,-2 1 27 16,1 0-28-16,-1 0 26 0,-1-2-29 0,0 2 29 0,0-2-30 16,0 1 30-16,0 0-32 15,0 0 29-15,0-1-34 0,0 0 45 0,-1 0-29 0,3 0 37 0,-1-1-47 16,-1 2 42-16,0 0-38 15,1-2 0-15,0 1 3 0,-1 1 4 0,2-1-2 0,-2 0 2 16,-2-2 0-16,2 2 3 0,-1 1 0 0,-1 0 1 16,1-1-16-16,-1 0 46 0,1 1-34 15,0-1 39-15,-3-1-53 0,4 1 43 0,-1 0-37 0,0 0 34 0,-1 0-37 16,2-1 35-16,0 1-37 16,-1 0 37-16,0-3-39 0,0 2 41 15,5-1-42-15,-1-1 32 0,-6-1-51 16,7 2 58-16,-6-1-53 0,4-2 24 0,-5 3 1 0,6-3 3 15,-3 0 0-15,-3 1 1 0,-1 0 1 0,4-2 4 0,-4 1-8 16,-2-1 5-16,-1 1-30 0,-1-1 63 16,0-1-36-16,-3 1 2 0,-1-1-20 0,-6 0-20 15,-1 2-34-15,-11 7-94 0,8-19-222 16,-8 19-274-16,-4-18-196 0</inkml:trace>
  <inkml:trace contextRef="#ctx0" brushRef="#br0" timeOffset="679.84">11154 5300 55 0,'0'0'536'0,"0"0"-173"0,-18-2-83 15,18 2-49-15,0 0-64 0,0 0-29 0,-21-2-24 16,21 2-17-16,0 0-18 15,0 0-3-15,0 0-8 0,-22-1-21 0,22 1-10 0,0 0-11 16,0 0-4-16,0 0-14 0,0 0-5 0,0 0-3 0,0 0 0 16,0 0 1-16,-16 2-7 0,16-2 0 15,0 0 12-15,0 0 6 0,0 0-4 0,0 0-6 0,0 0 1 16,18 6 6-16,-18-6 2 16,16 3 11-16,-16-3 6 0,27 4 8 0,-10-3-14 0,1 1 7 15,1 1-23-15,4-1 32 16,3 2-23-16,-1-2 17 0,2 2-26 0,-1-2 14 0,3 2-20 15,6 0 31-15,-1 1 4 0,3-1 31 0,0-1-42 0,1 0 42 16,5 0-42-16,-1-2-20 0,1 1 21 16,2-2 33-16,-1 0-45 0,4 0 47 0,1 0-53 0,1-2 15 15,4 1-27-15,1 0 44 16,9-1-41-16,2 0 42 0,-2-1-58 0,4 1 52 16,0 0-47-16,-1 0 44 0,-1 0-48 0,-1-2 41 15,-12 2-40-15,12-3 51 0,1 0-42 16,-1 0 16-16,-1 0-14 0,-1-2 39 15,1 2-42-15,1-3 49 0,-1 0-57 0,2 2 63 0,-3-1-51 16,0 1 44-16,0-1-55 0,1 1 53 0,-4 0-51 0,-9 0 44 16,0 0-53-16,9-1 53 15,-9 2-53-15,0-1 49 0,-1 1-54 0,12-1 49 0,-11 1-44 0,12 0 48 16,-12 0-45-16,1-1 44 16,0 4-50-16,-2-3 50 0,10-2-48 0,-12 0 47 0,-1 1-50 15,0-3 53-15,-2 1-71 0,1 0-28 16,-4-2-78-16,0-1-234 0,-4 2-431 0,-3-3-375 0</inkml:trace>
  <inkml:trace contextRef="#ctx0" brushRef="#br0" timeOffset="1529.97">16042 4961 333 0,'0'0'518'0,"29"-1"-156"0,-10 1-61 0,2-1-70 16,5 1-24-16,1 0-53 0,1-2-4 15,2 1-46-15,1-1 3 0,7 1-37 0,4 1 14 0,0 0-57 16,2-2 37-16,3 2-38 0,0 0 4 0,4-2-7 0,0 1 2 16,1 0 0-16,2 1 27 15,1-1-44-15,2 1 37 0,-1-1-52 16,11 0 64-16,-1-1-44 16,-1 0 41-16,3-2-52 0,0 2 40 0,1-3-49 0,1 2 40 0,-1-1-122 15,1-1 130-15,-2-2-36 0,0 1 44 16,-3-1-44-16,0 1 57 0,-2-1-57 0,0-3 68 0,-1 3-65 15,1 1 46-15,0-1-57 0,0 0 54 0,-1 0-56 0,-1-1 54 16,1-1-58-16,-1 0 47 16,1-1-58-16,-3 1 59 0,1 0-54 0,-2-1 54 0,-1 1-57 15,-8 2 55-15,9-3-6 0,-10 2-4 16,1 0-9-16,-2 1-3 0,1-1 2 0,0 0 2 16,2 3-7-16,0 0 3 0,-2-3 0 0,0 3 0 15,0 1-2-15,-1-2 0 16,-4 1-4-16,4 1 3 0,-5 0-5 0,2-2 2 15,-3 0-5-15,0 3 4 0,-1 0-2 0,-2-1 0 16,2 2-1-16,-3-3 0 0,1 3-3 0,-2-3 2 0,-2 2-52 16,2-1 61-16,-7-1-63 0,1 4 73 15,0-4-62-15,-1 3 61 0,1-2-53 0,-1 2 55 0,-1-3-55 0,0 2 56 16,-2 0-55-16,1-1 58 16,-1 0-59-16,2 2 60 0,0-2-60 0,-3 2 60 0,-2-1-63 15,1 0 66-15,-1 0-60 16,-3 2 60-16,-2-1-63 0,0 1 29 0,0-1-22 0,-18 2 59 15,29-2-60-15,-29 2 59 16,29-2-68-16,-29 2 67 0,26-1-59 0,-26 1 58 0,23-2-69 16,-23 2 70-16,21 0-61 0,-21 0 59 0,20 0-77 15,-20 0 78-15,0 0-58 0,23 0 56 16,-23 0-6-16,0 0-68 0,22 1 62 0,-22-1-77 16,0 0 22-16,0 0-81 0,20 1-10 0,-20-1-147 15,0 0-625-15,0 0-536 0</inkml:trace>
  <inkml:trace contextRef="#ctx0" brushRef="#br0" timeOffset="2119.58">19629 4792 386 0,'0'0'660'16,"0"0"-232"-16,-11 11-72 0,11-11-122 15,0 0-4-15,0 0-84 0,0 0 7 0,0 0-76 16,0 0 17-16,0 0-65 0,0 0 42 15,16 2-48-15,-16-2 35 0,22-2-44 0,-22 2 36 0,30-2-44 16,-11-1 40-16,5 1-45 0,2-1 39 0,2 1-38 0,2-1 47 16,6 1-55-16,1 0 53 15,2-1-51-15,2 1 50 0,0 1-53 0,1 1 54 0,2 0-58 16,0 0 45-16,4 0-43 0,-3 1 63 16,3 1-44-16,1 1 60 0,-2-2-55 0,5 2 50 15,-1 1-63-15,1 0 60 16,0 0-51-16,10 0 62 0,1 1-68 0,1-1 55 0,0 0-57 15,-1 0 59-15,2 0-54 0,-12-1 60 16,1-2-72-16,11 1 62 0,0 1-63 0,-12-2 39 0,2 0 6 16,1-1 3-16,0 2-53 0,1-2 59 0,0 0-58 0,-2 0 45 15,0 1-47-15,1 0 56 0,0 0-62 16,-2 0 51-16,-2 0-53 0,1 1 55 0,-3 0-60 16,-3-1 60-16,-2 0-19 15,-2 1 7-15,0-1-3 0,-5 0-6 0,0 0-8 0,-9 1 2 0,2 1-1 16,-4-3-54-16,-1 2 61 15,0 0-61-15,-4 0 64 0,-3 0-62 0,-2-1 53 16,-17-1-69-16,27 4 47 0,-27-4-81 0,23 4 37 0,-23-4-79 16,0 0 28-16,20 3-67 0,-20-3-35 15,0 0-107-15,0 0-161 0,0 0-275 0,0 0-277 0</inkml:trace>
  <inkml:trace contextRef="#ctx0" brushRef="#br0" timeOffset="3559.99">9357 6132 485 0,'0'0'428'0,"0"0"-112"0,0 0-75 15,0 0-70-15,0 0-34 0,2 15-28 0,-2-15-28 0,0 0-19 16,0 0-12-16,0 0-17 0,23 2-5 0,-23-2 0 0,0 0-1 16,28 2-13-16,-28-2 0 15,31 2-10-15,-12 0 5 0,6 2-7 0,2 0 9 0,7 0-11 16,5 0 8-16,1 0-7 0,4 0 8 16,4 1-9-16,2-3 0 0,13 4-4 0,0-1 14 0,-1 1-2 15,4 0 0-15,-1 0-8 16,2 1 8-16,4 2-8 0,2 0 8 0,6-1-9 0,4 1 10 15,0 1-3-15,5-3 6 16,2-3-2-16,0 2 24 0,1-4 30 0,0 1 1 0,1-1 2 0,0-1-50 16,-1-1 31-16,0 0-26 0,-3 0 29 0,-5-1-36 0,-3 1 14 15,-5-1-6-15,-3-1-4 16,-6 2-2-16,-11 0-3 0,-1-2-3 0,-2 2 0 16,-2 0-5-16,0 0-1 0,-2 0-1 15,-3 2-1-15,-1-1 19 0,-2 1-13 0,-1-1-23 16,-3-1-90-16,-7 0-167 0,-2 2-475 15,-11 0-271-15</inkml:trace>
  <inkml:trace contextRef="#ctx0" brushRef="#br0" timeOffset="4029.58">10966 6371 10 0,'0'0'591'0,"0"0"-206"0,-18-4-79 16,18 4-79-16,0 0-62 16,0 0-49-16,0 0-12 0,0 0-20 0,0 0-24 0,0 0-10 15,0 0 1-15,0 0 4 16,24 2 23-16,-24-2-23 0,43-2 18 0,-15 2-14 0,11 0 21 15,4-1-31-15,7-2 14 0,3 0-105 0,15-1 102 0,1 1-33 16,4-3 16-16,1 2-29 16,5 0 18-16,0-1-27 0,-5-1 22 0,4 1-7 0,-1-1-4 15,0 0 0-15,-2 2-3 0,0-3 2 16,-5 1 1-16,-1 1-10 0,-5 1-19 0,-12 1-81 16,-4-1-154-16,-5 1-520 0,-5 2-292 15</inkml:trace>
  <inkml:trace contextRef="#ctx0" brushRef="#br0" timeOffset="7200.08">20126 5261 504 0,'-8'-12'504'0,"-3"-1"-129"16,3 3-98-16,-1-2-63 0,-2 2-56 0,0 0-15 0,-1 0-30 15,-2-1-14-15,0 1-28 16,-2 0-14-16,2-1-12 0,-4 1-11 0,0 0-6 0,-1-2-17 16,-6-1-4-16,-1 0 16 0,0-1 4 15,-4 3-64-15,0-2 58 0,-5 2-46 0,1 1 47 0,-4 0-47 16,-6 0 32-16,-15 2 12 15,-3-1-54-15,-5 1 58 0,-7 4-6 0,1 0-4 0,-3 2-2 16,0-1-4-16,-2 3-45 0,1-1 36 0,-1 1-29 16,-1-2 46-16,0 1-42 0,1 1 48 15,-2-2-48-15,2 1 45 0,3 0-3 16,-1-1-3-16,1-1-52 0,1 2 55 0,3-1-48 16,1 1 50-16,0 0-41 0,4 0 40 0,-3 1-41 0,3 2 43 15,0 1-42-15,1 0 7 0,3 2-13 16,-1 1 59-16,2 2-51 0,0 1 51 0,2 2-47 15,0 3 44-15,0 1-61 0,0 3 63 16,-1 3-47-16,-3 2 44 0,0 1-45 0,-3 2 44 0,1 4-52 16,-4-1 60-16,5 0-14 0,3 3-3 0,2-2 15 0,2 0-23 15,4-1 15-15,6 0-21 16,3 0 17-16,6-2-26 0,8-3 5 0,3 1 0 0,3 1 1 16,2 3 0-16,2-2 1 15,4 5-1-15,1 2 0 0,3 0-12 0,3 4 17 0,5-1-1 16,2 3 1-16,4-1-1 0,2-1 0 15,7 0 1-15,-1-1 0 0,3 1 18 0,4-1-21 0,6 7 20 16,3-1-18-16,2-1 18 0,6-1-37 0,4 1 36 16,7-1-30-16,7-3 31 0,8 2-15 15,4-4-7-15,4 1 1 0,6-3 1 0,20 4-2 0,-16-8 25 16,22 1-37-16,-12-10 35 16,22 3-27-16,4-5 4 0,-19-6 3 0,23 2 4 0,-20-11 4 15,2 1 36-15,10-6-30 16,25-5-10-16,2-3 7 0,-1-5 16 0,-3-1-8 15,3-3 51-15,3-3-41 0,5-2 42 0,-2-2-56 0,1-2 43 0,-1-1-55 16,-1 2 36-16,-2-3-44 0,-3 0 48 16,-1 0-54-16,-6 1 44 0,-6-1-52 0,-7-1 49 15,-4-1-51-15,-7 1 77 0,-4 0-50 0,-22 3 68 16,0 2-62-16,-4-2 16 0,-1-3 0 0,-5 3 6 16,-5-3 2-16,-6 0 2 0,-4-2-5 15,-7 0 16-15,0-1 2 0,-9-2 45 0,-5-2-56 0,-4-1 50 16,-8 3-62-16,-4-9 40 15,-2 4-5-15,-8-1-22 0,-1-3-50 0,-4-1 50 16,-7 0-57-16,-9-12 2 0,-11-2-3 0,-9-3-3 0,-23-13 7 0,-9 3-7 16,-10 3 4-16,-7 1 6 15,-8 5 3-15,-9 1-3 0,-9 5 2 16,-7 5-1-16,-8 4-5 0,-3 6-7 0,-3 7-9 16,-6 7-28-16,-1 6 3 0,-4 6-25 0,1 7 3 0,1 6-42 15,5 6 40-15,4 6-52 0,3 4 39 16,11 6-16-16,4 4-20 0,28-4-60 0,0 2-151 0,3 6-418 15,3 1-279-15</inkml:trace>
  <inkml:trace contextRef="#ctx0" brushRef="#br0" timeOffset="14180.02">10537 7268 215 0,'0'0'461'16,"0"0"-130"-16,0 0-80 0,0 0-58 0,0 0-37 0,0 0-47 15,0 0-13-15,0 0-30 0,0 0-1 16,0 0-20-16,0 0 17 0,19 2-12 0,-19-2 2 0,0 0-16 16,0 0 6-16,18 4-16 0,-18-4-7 15,0 0 1-15,20 0 24 0,-20 0-14 0,0 0-4 0,23-2-4 16,-23 2-4-16,20 0 23 15,-20 0-15-15,22-2 9 0,-22 2-18 0,22-2 12 0,-22 2-21 16,26-2 14-16,-26 2-20 0,26-3 23 0,-8 1-24 0,2 1 7 16,-2-1-5-16,4-2 7 15,4 3 18-15,0-2 31 0,2 2-28 0,4-1 27 0,6 1-30 16,1-1 42-16,4 0-43 16,0 0 37-16,3-2-45 0,2 0 41 0,0 1-54 0,2 0 44 15,0 1-42-15,0-3 45 16,1 3-58-16,-2-1 54 0,-2 0-49 0,4 3 46 0,-6-1-109 15,1 0 115-15,-1 1-12 0,-2-2-24 16,-2 1 17-16,2-1-5 0,-1 1-9 0,0 0 11 0,-2-2 1 16,4 0-2-16,0 1-3 0,1-4 1 0,1 2-6 0,0 0 4 15,3 1 5-15,-2-2-5 0,-2-1 2 16,-1 1-3-16,0 0-2 0,-2 0 0 0,-2 0-5 16,-3 1 0-16,1 0 0 0,-2 0-8 15,1 1 5-15,-3-2-3 0,-5 1 0 0,0 1-4 16,0 1 1-16,0 0-2 0,-1-2 1 15,0 2-5-15,-1 0 8 0,-1-2-9 0,0 0 2 0,-2 1-1 16,0-1 1-16,-2 3-2 0,-3-2 1 0,-2 1-2 0,1 0 2 16,-18 2-2-16,30-2 2 15,-30 2-18-15,26-3 24 0,-26 3-10 0,19-1 2 0,-19 1-1 16,0 0 3-16,23-1-8 16,-23 1 8-16,0 0-2 0,0 0-22 0,19 0-12 0,-19 0-29 15,0 0-27-15,0 0-64 0,0 0 8 16,0 0-76-16,0 0-47 0,0 0-167 0,-20 0-300 0,20 0-262 15</inkml:trace>
  <inkml:trace contextRef="#ctx0" brushRef="#br0" timeOffset="14789.96">11806 7214 687 0,'-25'0'465'0,"-1"2"-119"0,0-2-76 15,5 0-74-15,1 1-24 0,1-1-52 0,1 2-10 16,0 0-38-16,18-2 9 0,-23 3-60 16,23-3 20-16,-19 4-24 0,19-4 6 0,0 0-16 0,-18 4 11 15,18-4-17-15,0 0 13 16,0 0-14-16,-10 10 15 0,10-10-16 0,0 0 29 0,0 0-29 0,18 11 44 15,-18-11-19-15,22 3 38 0,-4-1-45 0,2 0 48 16,2-2-42-16,4 0 44 0,4-2-42 16,0 2 45-16,8-2-47 0,0-1 51 0,4 0-3 0,1-3-8 15,-2 3-1-15,5-2-5 16,-2 1 3-16,1 0 9 0,3 1 0 0,1-1-5 0,1 0-6 16,1-2 1-16,10 2-3 15,-9-1-3-15,10 0-9 0,1 0-7 0,-1-2 12 16,-12 3-31-16,11-3 36 0,-1-1-20 0,2-1 17 15,0 2-29-15,-1-2 15 0,0-1-24 0,-2 1 20 16,0 1-23-16,-11 0 22 0,-2 1-25 0,2 0 28 0,-4-1-33 16,-3 2 22-16,0 0-36 15,-4 1 37-15,-3 1-28 0,-6 1 30 0,-1 0-8 0,-1 0-4 0,-4 1-5 16,-3 0 1-16,-19 2-3 0,31-1 1 16,-31 1-4-16,28 0 0 0,-28 0 0 0,22-2 0 15,-22 2-2-15,0 0-1 0,22 0-3 16,-22 0 6-16,0 0 16 0,0 0-1 0,21-2-3 15,-21 2-3-15,0 0 1 0,0 0-2 0,0 0-8 0,0 0 11 16,20 0-8-16,-20 0-1 0,0 0-1 16,0 0-1-16,0 0-1 0,0 0 0 0,0 0-11 0,0 0 8 15,0 0-6-15,0 0-33 16,0 0-41-16,0 0-46 0,12-7-35 0,-12 7-51 0,0 0-16 16,0 0-96-16,0 0-61 15,0 0-540-15,3-14-579 0</inkml:trace>
  <inkml:trace contextRef="#ctx0" brushRef="#br0" timeOffset="15479.82">15149 7045 97 0,'0'0'604'16,"0"0"-215"-16,-20 0-84 15,20 0-81-15,0 0-56 0,0 0-38 0,0 0-37 0,-17 2-9 16,17-2-24-16,0 0-10 0,0 0-5 0,0 0-9 0,13 12 57 16,-13-12 24-16,29 6-31 0,-4-4 30 15,3 0-10-15,10-1-9 0,4-1-8 0,3 0-11 16,3-3 4-16,6 1-14 0,12-2-10 16,1 3-9-16,2-5-10 0,0 1-7 0,-3-3-5 15,2 2-22-15,-4 1 17 16,-2 0-12-16,-11 0 0 0,0 1 4 0,-2-1-4 15,-3 3 0-15,0-1-5 0,-5 0 1 0,-3-1-3 16,-1-1 0-16,-9 2-11 0,-3-2-80 0,-3 3-54 0,-7-4-114 16,-15 6-206-16,15-11-303 0,-15 11-288 0</inkml:trace>
  <inkml:trace contextRef="#ctx0" brushRef="#br0" timeOffset="15699.91">16141 6867 552 0,'-29'-6'538'0,"3"4"-78"0,-1-4-153 0,3 1 12 16,3 1-103-16,5 1-5 0,16 3-98 15,-25-5 21-15,25 5-69 0,0 0 29 0,-14-4-59 16,14 4 35-16,0 0-54 0,0 0 65 0,16-5-57 0,-16 5 63 16,26-3-59-16,-8 2 52 15,3 1-63-15,3 2 51 0,2 1-58 0,2 1 51 0,-3 0-62 16,1 2 53-16,0 2-55 0,-1 1 51 16,-2-1-10-16,3 4-5 0,-8 0-4 0,2 0-6 15,-5 2-2-15,-3 3-6 0,-4 2 2 16,-4 2-6-16,-5 1 0 0,-3 4-4 0,-4 5-9 0,-9 1-44 15,-3 2-137-15,-6 6-85 0,-10 0-712 0,2 2-682 0</inkml:trace>
  <inkml:trace contextRef="#ctx0" brushRef="#br0" timeOffset="16859.66">17105 7096 873 0,'0'0'449'16,"-12"-18"-142"-16,12 18-28 0,-10-17-78 0,10 17-6 0,-10-8-81 16,10 8 10-16,0 0-58 0,0 0 8 15,-17 8-14-15,17-8-38 0,-11 24 20 0,6-5-46 16,-2 2 42-16,4 1-34 0,0 1 28 15,2 1-35-15,2-1 27 0,1 2-33 0,0-2 32 16,6-2-31-16,-2 0 37 0,2-4-40 0,2 0 51 0,2-4-51 16,-1-2 84-16,0-2-46 15,3-5 41-15,-14-4-49 0,26 5 52 0,-26-5-60 0,31-4 46 16,-14-3-61-16,1-2 51 0,-3-1-63 16,-1-2 57-16,-5-1-54 0,-4 2 51 0,-5 11-56 0,5-25 49 15,-5 25-53-15,-9-26 51 16,-1 11-9-16,-6 0-1 0,0 3-8 0,-4-1 1 0,-2 5-47 15,-1-1 51-15,-1 3-47 0,0 2 49 0,1-2-50 0,3 2 53 16,3 0-53-16,17 4 50 0,-22-7-56 16,22 7 60-16,0 0-49 0,-9-9 50 0,9 9-49 0,8-10 49 15,4 2-5 1,3-2-1-16,5-1-3 0,1 0-69 0,4-1 64 0,2-1 12 16,-4 4-5-16,-1 2-4 0,0 0-3 15,-5 2-1-15,1 3-4 0,-18 2 2 0,23-2-2 0,-23 2-6 16,23 8 5-16,-11 0 0 15,-3 1 0-15,0 5-42 0,-1 4 52 0,1 3-48 0,-4 1 48 16,2 3-43-16,-1 0 52 0,-2 2-49 0,5 5 42 0,0 0-66 16,-2-1 80-16,3-1-50 0,-1-1 49 15,-1-7-50-15,2 0 50 0,0-2-54 0,-1-1 53 0,0-2-52 16,2-3 51-16,-4-2-59 16,-7-12 63-16,12 18-52 0,-12-18 52 0,10 13-49 15,-10-13 5-15,0 0 19 0,0 0 43 16,0 0-48-16,0 0 46 0,0 0-54 0,0 0 48 0,4-22-54 15,-9 2 54-15,-2-2-58 0,0-7 52 0,-1-3-54 0,-1 0 48 16,0 0-48-16,1-3 6 16,2 3 51-16,0 0-6 0,0 1-3 0,3 7-6 15,-1 1-4-15,4 5-5 0,2 2 0 0,-2 16-9 16,-2-25-1-16,2 25-10 0,3-19 10 0,-3 19 1 0,6-13 0 16,-6 13-2-16,0 0-2 15,13-9 0-15,-13 9 1 0,0 0-4 0,16 8 4 0,-16-8-3 16,12 16 0-16,-12-16-44 0,8 26 58 15,-7-9-51-15,-1 2 57 0,-3 0-55 16,1 3 59-16,-4 0-53 0,0 0 51 0,-2-2-92 0,0-2 11 0,4-4-69 16,-2-1-25-16,6-13-94 15,-12 14-611-15,12-14-461 0</inkml:trace>
  <inkml:trace contextRef="#ctx0" brushRef="#br0" timeOffset="17080">17584 6906 404 0,'9'-14'621'0,"-9"14"-191"0,11-19-58 16,-11 19-108-16,8-13-10 0,-8 13-94 0,0 0 2 16,7-11-78-16,-7 11 17 0,0 0-62 0,0 0 46 0,0 0-55 15,10 15 36-15,-10-15-59 0,5 29 51 16,-1-7-58-16,2 1 48 0,4 6-18 0,-2 1-42 0,2 1 47 16,2-3-50-16,1 1 44 15,1 1-47-15,2-1 45 0,-2 1-43 0,4 0 40 0,-1-1-52 16,0-1 56-16,3-5-56 15,-2-3 58-15,0-7-50 0,-2-2 26 0,0-7-88 0,-16-4-48 16,24-3-137-16,-24 3-555 0,19-15-388 0</inkml:trace>
  <inkml:trace contextRef="#ctx0" brushRef="#br0" timeOffset="17319.53">17737 7111 888 0,'-19'-7'522'0,"-1"0"-133"0,7 2-52 15,-1-2-50-15,14 7-66 16,-18-7-59-16,18 7-32 0,0 0-26 0,-11-9-20 0,11 9-2 15,0 0 6-15,21-9-9 0,-5 6 1 0,7 0-12 0,2 2-3 16,1 2-10-16,3 1-7 0,4 3-4 16,-6 1-4-16,4 4-8 0,0-1 0 15,-4 6-4-15,0 1-15 0,-3 3 14 0,0 5-1 16,-4 2-1-16,-2 4-9 0,-3-4 0 16,-2 0-8-16,-4-4-7 0,0-2-34 15,-5-2 43-15,2-4-7 0,-6-14-66 0,5 19-54 0,-5-19-89 16,0 0-69-16,-7 13-166 0,7-13-406 15,0 0-435-15</inkml:trace>
  <inkml:trace contextRef="#ctx0" brushRef="#br0" timeOffset="17829.89">17980 7261 1171 0,'-9'-32'311'16,"3"0"-72"-16,2-4-44 15,4 6-26-15,4-5-39 0,2 2 11 0,-1 8-44 0,1 0 12 16,3 4-48-16,0 3 16 0,-1 3-41 16,0 4 23-16,-8 11-52 0,18-13 60 0,-18 13-43 0,18-1 13 15,-18 1 37 1,23 10-50-16,-8 0 42 0,-1 3-12 0,2 4-16 15,1 2 9-15,0 6 23 0,-1 1-9 16,0 1-57-16,-2 1 45 0,0-2-55 0,-1-2 49 0,-2-5-59 0,-1-2 53 16,-2-3-55-16,-1-4 55 0,-7-10-58 0,11 17 111 0,-11-17-10 15,0 0 45-15,9 15-25 16,-9-15-13-16,0 0-22 0,0 0-4 0,0 0-9 0,0 0-13 0,-4-22-9 16,4 22-1-16,-2-27-8 15,4 9 13-15,0-3-20 0,0-1 11 0,4 2-22 0,-1 0 1 16,2 3-4-16,1 3-3 15,-1 1 4-15,2 3-24 0,1 1 27 0,3 2-2 16,-13 7-27-16,24-5 21 0,-24 5 11 0,25 2-2 0,-10 4 14 16,3 0-15-16,-1 3 12 15,-1 1-19-15,0 0 0 0,-3-1 1 0,-2-1-9 0,1 0 12 0,-12-8-1 16,16 15 1-16,-16-15-3 16,13 8 12-16,-13-8 14 0,0 0 29 0,12 11 5 0,-12-11-9 15,0 0-13-15,0 0 16 0,0 0 33 16,0 0-47-16,0 0 37 0,-12-7-61 0,12 7 52 0,-11-10-51 15,11 10 37-15,-6-19-21 0,6 19-36 0,0-23 40 0,4 8-44 16,2-1 0-16,3-1 2 16,2 0 1-16,2 4 0 0,0-1 0 15,1 3 1-15,4 2-21 0,-6 2 25 0,6 4-7 16,-18 3 8-16,30 0 0 0,-13 1 39 0,6 5-46 16,-3 3 39-16,0 2-44 15,-2 0 28-15,0 3 9 0,-1 2-9 0,1 4 1 0,-6-1-46 0,-1 1 39 16,-2 2-52-16,-3 0-2 0,-2 2-98 15,-2 0-96-15,-2-4-120 0,-2-2-131 0,1 2-583 0,1-20-825 16</inkml:trace>
  <inkml:trace contextRef="#ctx0" brushRef="#br0" timeOffset="22189.62">18922 7024 591 0,'-6'-18'544'0,"6"18"-126"0,0 0-92 15,0 0-72-15,-6-14-61 0,6 14-39 16,0 0-35-16,0 0-31 0,0 0-18 0,0 0-15 0,0 0-15 16,0 0-3-16,0 0-2 0,0 0-14 0,12 9 0 0,-12-9-33 15,8 12 30-15,-8-12-3 0,9 19 0 16,-9-19-5-16,13 20-7 0,-13-20 4 0,10 18 11 0,-10-18-16 16,12 18 0-16,-12-18-1 15,10 16 7-15,-10-16-2 0,9 11 2 0,-9-11 0 16,0 0 19-16,13 9 4 15,-13-9-7-15,0 0-4 0,17-7 2 0,-17 7-1 0,14-13-14 16,-14 13 31-16,14-19-18 0,-8 8 14 0,-1-2 9 0,-5 13 4 16,8-23 1-16,-8 23-1 15,1-20-47-15,-1 20 66 0,3-17-13 0,-3 17 4 0,0 0-9 0,1-17-10 16,-1 17-14-16,0 0-2 16,0 0-6-16,0 0-2 0,0 0-3 0,0 0 3 0,0 0-12 15,0 0 6-15,0 0-4 0,0 0-1 16,8 17-3-16,-8-17 6 0,9 18-4 0,-9-18 3 0,9 21-3 15,-9-21 1-15,14 17-4 0,-14-17 6 0,15 15-4 16,-15-15 2-16,16 10-6 16,-16-10 6-16,18 4 0 0,-18-4-2 0,18 0 2 0,-18 0-6 15,20-5 6-15,-20 5-2 0,18-12 2 16,-18 12-8-16,13-13 10 0,-13 13-3 0,9-14 0 0,-9 14-2 16,7-10-1-16,-7 10-3 0,0 0 4 15,7-13-6-15,-7 13 2 0,0 0-6 0,0 0 6 0,0 0 2 16,0 0 1-16,12-6-2 15,-12 6 0-15,0 0 3 0,0 0-1 0,14 11-2 0,-14-11 1 16,0 0 4-16,12 8 0 0,-12-8-1 0,0 0 0 16,9 9 2-16,-9-9-4 0,0 0 6 15,0 0-1-15,0 0 6 0,13 8-10 0,-13-8 8 0,0 0-4 16,0 0 2-16,0 0-5 16,0 0 8-16,0 0-9 0,-6-18 10 0,6 18 11 0,0 0-8 15,-7-20 2-15,7 20-4 16,0 0-2-16,-3-17-3 0,3 17-3 0,0 0-5 15,3-12 4-15,-3 12-2 0,0 0-4 0,17-7 4 16,-17 7 0-16,0 0 0 0,28 3 0 0,-28-3 0 0,23 6-4 16,-23-6 6-16,24 7 6 0,-24-7-9 0,24 5 6 0,-24-5-6 15,20 7 6-15,-20-7-6 16,17 4 9-16,-17-4-8 0,0 0 12 0,18 4 13 16,-18-4 41-16,0 0-25 0,0 0 24 15,0 0-21-15,0 0 40 0,0 0-33 0,0 0 37 0,12-5-20 16,-12 5 13-16,0 0-57 15,0 0 36-15,-5-15-51 0,5 15 42 0,0 0-53 0,4-21 38 16,-4 21-44-16,12-17 0 0,-4 6-2 0,4 3 5 0,2-4-5 0,3 3 8 16,3 0 1-16,1 2-1 15,0 1-3-15,2 1 5 0,0 3 37 0,1 0-54 0,1 4 49 16,-1-1-49-16,1 2 45 16,-1 3-44-16,-2 1 43 0,1 2-51 0,-2 0 37 0,-1 4-60 15,0-1-20 1,-3 3-88-16,2-4-148 0,0 3-29 0,-6-6-318 0,4 3-308 15,-1-8-640-15</inkml:trace>
  <inkml:trace contextRef="#ctx0" brushRef="#br0" timeOffset="22549.76">20658 6617 1480 0,'0'0'633'0,"-4"-14"-119"16,4 14-136-16,0 0-75 15,-9-12-75-15,9 12-44 0,0 0-28 0,-15-7-29 16,15 7-29-16,-20 5-16 0,5 1-18 0,-2 5-12 0,-2 0-7 16,-3 6-12-16,3 0-18 0,-1 1 8 15,3 3-1-15,3-5-7 0,3 1-6 0,1 2-1 16,5-4 4-16,5-15-7 0,-2 27-26 16,6-13 19-16,5 3 9 0,2-3-3 0,3-1 25 0,4-2-36 15,1 0 27 1,2-1-29-16,-1 1 23 0,6 1-25 0,-3-2 24 0,-2 1-41 0,-1 0 45 15,-4 0-31-15,0-1 23 0,-2 1-27 16,-4 3 32-16,-2-3-29 0,-8-11 27 0,5 25-26 16,-5-25 27-16,-4 30-36 0,-5-12 39 0,-1 0-27 15,-2-3 26-15,-1 3-29 0,-4-3 4 16,3 0 2-16,0-4 2 0,2-2-18 0,0 0-55 0,12-9-67 16,-16 8-72-16,16-8-28 0,0 0-44 15,0 0-94-15,-6-12-56 0,6 12-343 0,5-25-319 0</inkml:trace>
  <inkml:trace contextRef="#ctx0" brushRef="#br0" timeOffset="22799.47">20690 6950 1106 0,'10'-11'405'0,"-1"2"-64"0,-9 9-94 0,13-15-2 0,-13 15-90 16,13-9 9-16,-13 9-72 15,0 0 28-15,17-5-63 0,-17 5 48 0,17 2-71 16,-17-2 52-16,17 4-55 0,-17-4 67 16,21 9-1-16,-21-9 7 0,25 7-7 0,-25-7 2 15,22 6-7-15,-22-6 8 0,23 3-3 16,-23-3-11-16,25 0-7 0,-25 0-4 0,23-3-7 0,-23 3-7 15,21-7 1-15,-21 7-17 0,11-9 1 0,-11 9-11 0,0 0-6 16,-2-19-6-16,2 19-6 0,-16-17-5 16,2 7-5-16,-5 2-8 0,-1 1-39 0,-1 0 16 15,-1 2 12-15,5 1 2 16,1 0-12-16,16 4-58 0,-21-5-97 0,21 5-76 0,0 0 3 16,-16-7-130-16,16 7-595 15,0 0-672-15</inkml:trace>
  <inkml:trace contextRef="#ctx0" brushRef="#br0" timeOffset="23500.1">21050 6416 1425 0,'-9'-10'573'0,"9"10"-108"0,-20-15-110 16,20 15-80-16,-19-10-56 0,19 10-49 16,-15-3-29-16,15 3-30 0,0 0-21 0,-18 6-17 15,18-6-15-15,-6 14-64 16,6-14 70-16,3 25-51 0,4-5 36 0,3 3-52 0,3 5 48 15,5 4-56-15,4 11 73 0,0 5-37 0,1-2 27 0,-4 0 4 16,-2-9-15-16,0-1 22 0,0-2-43 16,1-3 26-16,3-3-37 0,0-3-13 0,-2-5-73 0,1-6-52 15,-4-4-36-15,0-4-56 16,-16-6 19-16,29 0 4 0,-16-5-3 0,2-2 37 0,-3-2 41 16,-4-3 48-16,0-2 27 0,1-1 72 15,-5 0-21-15,-4 15 87 0,0-26-35 0,0 26 71 0,-3-27-71 16,3 27 87-16,-7-25-66 15,7 25 29-15,-7-20-54 0,7 20 58 0,-4-15-69 16,4 15 38-16,0 0-60 0,-4-16 44 0,4 16-62 0,0 0 50 16,0 0-60-16,0 0 48 0,0 0-52 15,0 0 54-15,0 0-60 0,4 15 66 0,-4-15 21 0,8 13-7 16,-8-13-10-16,13 14-3 16,-13-14-15-16,11 12 8 0,-11-12 0 0,16 6-9 0,-16-6-6 15,18-1-22-15,-18 1 20 0,29-12-6 16,-16 0-4-16,3 1-3 0,-2-3-14 0,-7 2 12 15,2-2-2-15,-1-1-3 0,-2 2 0 0,-6 13 2 0,8-22-22 0,-8 22-17 16,3-17 49 0,-3 17-16-16,0 0 9 0,0 0-3 0,4-14 0 0,-4 14-4 15,0 0 4 1,0 0-3-16,0 0 0 0,2 22-18 0,-2-22-22 0,2 26 40 0,-2-26 11 0,0 28 2 16,0-28-7-16,2 26-2 15,-2-26 4-15,10 20 6 0,-10-20-3 0,16 13 2 0,-16-13-26 0,26 2 14 16,-12-8 9-16,8-5 0 15,2-3-6-15,2-5-1 0,-3-2 0 0,1-4-2 0,-4-2 0 16,-3 0-4-16,-2-4-10 0,-3 1 15 16,0-3-7-16,-3-1 3 0,-2-3 32 0,-1 0-35 15,0 2 30-15,-2 1-33 0,-2 7 6 0,-2 4 12 16,0 6 13-16,0 17-4 0,2-29 0 16,-2 29-7-16,0-17-4 0,0 17-3 0,0 0-1 0,0 0 3 15,0 0 30-15,7 10-48 16,-5 14 54-16,-5 5-58 0,-1 11 9 0,2 1 2 0,-2 1-1 15,0 0 0-15,3-4 1 0,2-3 2 0,5-2-9 0,2-4 7 16,6-3-11-16,0-4-44 0,2-6-38 16,1-7-59-16,0-3-112 0,0-4-3 0,-1-5-122 0,2-4-630 15,-2-5-757-15</inkml:trace>
  <inkml:trace contextRef="#ctx0" brushRef="#br0" timeOffset="23719.97">21929 6347 857 0,'-11'-11'663'15,"1"3"-174"-15,10 8-101 0,-16-12-93 0,16 12-77 0,0 0-39 0,0 0-34 16,0 0-30-16,0 0-21 0,0 0 4 0,-4 16-25 0,13-1 48 16,-2 3-68-16,3 1 42 15,7 3-56-15,2 1 47 0,1 1-64 0,2-2 45 0,-1 2-65 16,2-2 53-16,-3-1-60 16,0-2 50-16,-1 1-55 0,-1-6 49 0,-3 1-6 0,-1-2-7 15,-1-1-9-15,-2-1 1 16,0-1-16-16,0 0 7 0,1-1 1 0,2-3-41 0,-14-6-76 15,22 9-108-15,-22-9-13 0,16-4-128 0,-16 4-627 0,10-8-689 16</inkml:trace>
  <inkml:trace contextRef="#ctx0" brushRef="#br0" timeOffset="24249.6">22101 6365 1140 0,'0'0'573'15,"-13"-14"-142"-15,13 14-83 0,-11-9-92 0,11 9-59 16,0 0-38-16,0 0-32 15,0 0-24-15,0 0-1 0,0 0 2 0,8-14-1 0,-8 14 7 16,18 0-9-16,-18 0-17 0,30 7-14 16,-6-2-10-16,-4 2-21 0,3 0 3 0,-1 2-5 15,-1 0-3-15,-2 1-2 0,-1-1-2 0,1 1 2 0,-2-1-2 0,-3-2-2 16,-1 1-9-16,0-1 2 16,-1-1 9-16,-12-6-2 0,23 10 0 0,-23-10 9 0,17 6 17 15,-17-6 1-15,0 0-3 16,22 2-4-16,-22-2-17 0,13-6-2 0,-13 6-9 0,11-12 1 15,-11 12 36-15,4-13-55 0,-4 13 41 0,-4-19-54 0,-4 7 42 16,-5 2-51-16,0-1 34 16,-5 2 10-16,-2 2-55 0,4 3 54 0,-2 1-48 15,0 1 47-15,18 2-47 0,-27 2 45 16,27-2-52-16,-25 7-14 0,25-7-1 0,-20 12 7 0,20-12 9 0,-9 17 5 16,9-17 6-16,0 21 5 15,0-21 6-15,9 22-3 0,0-10 2 0,0-3-10 0,3-2 14 16,4-3-2-16,1 0 5 15,1-2-1-15,-18-2 0 0,34-2 4 0,-16 0 1 0,-3-2 2 16,-1 1-13-16,-14 3 33 0,22-9 10 0,-22 9 11 0,18-11 12 0,-18 11 39 16,13-13-52-1,-13 13 28-15,12-14-48 0,-12 14 40 0,6-15-44 0,-6 15 34 16,0 0-33-16,8-15 23 16,-8 15-37-16,0 0 19 0,0 0-28 0,8-12 32 0,-8 12-39 15,0 0 35-15,0 0-39 0,0 0 35 16,18-6-35-16,-18 6 31 0,17 4-21 0,-17-4-4 0,28 7-6 15,-7 0 5-15,-1 0 6 0,0 1 3 0,-1 2 3 16,1 2-3-16,-3 1-2 0,1 2 3 16,-5 5-3-16,1 4-23 0,-6 4-47 0,-4-4-43 0,-2 3-126 15,-8-2-54-15,1 7-149 0,-9-2-749 16,1 0-936-16</inkml:trace>
  <inkml:trace contextRef="#ctx0" brushRef="#br0" timeOffset="25179.47">18458 7779 574 0,'-12'-18'501'0,"0"4"-105"15,4-1-89-15,-2 2-87 0,10 13-12 0,-10-16-75 0,10 16-2 16,0 0-51-16,-9-10 3 16,9 10-42-16,0 0 21 0,0 0-40 0,0 0 22 0,5 20-30 15,0-5 32-15,3 4-11 16,2 3-5-16,-1 8-5 0,3-1-5 15,1 1 2-15,0 3-37 0,1 0 25 0,-2-4-23 0,1 2 35 0,0-2-37 16,-1-1 29-16,-2-8-29 0,-2 1 31 16,0-2-31-16,-1-5 33 0,0-3-35 0,-7-11 29 0,10 20-31 15,-10-20 46-15,6 13-28 16,-6-13 37-16,0 0-40 0,0 0 36 0,5 13-47 0,-5-13 47 16,0 0-107-16,0 0 142 0,0 0-52 15,0 0 60-15,-6-11-59 0,6 11 41 0,0 0-51 16,0 0 40-16,5-19-56 0,-5 19 42 0,14-13-1 15,-14 13-6-15,24-10-7 0,-7 8-3 0,-17 2-2 16,32-1-4-16,-14 3 1 0,5 4-6 0,-2-1-6 16,0 1 6-16,-3 2-1 0,-2 0-2 15,-2 0 0-15,-2 1 2 0,-1 1-3 0,-4 5 0 16,-3 1 5-16,-3 1-5 0,-2 1-2 16,-5 0 5-16,-3 2 0 0,-5 5-3 0,-3-2-8 0,-3-2-39 15,-2 0-43-15,-3-2-75 0,1-3-100 16,-1-5-181-16,3-3-276 0,3-2-246 0</inkml:trace>
  <inkml:trace contextRef="#ctx0" brushRef="#br0" timeOffset="25749.6">18875 8142 83 0,'15'-10'724'0,"-2"3"-230"0,-13 7-105 16,20-10-74-16,-20 10-42 15,14-9-21-15,-14 9-49 0,15-6-28 0,-15 6-16 0,0 0-12 16,11-6-18-16,-11 6-18 0,0 0-27 15,0 0-13-15,15-8-11 0,-15 8-10 0,0 0-12 0,15-11-4 16,-15 11-7-16,18-15-2 0,-6 5-8 0,2-4 6 16,0 3-10-16,0-4 2 0,0 2-4 0,-1-2 2 15,0 2-1-15,-2 2 16 0,-2 3 12 0,-9 8 34 16,14-14-25 0,-14 14 5-16,0 0-26 0,4-14 14 0,-4 14-19 15,0 0 0-15,0 0-3 0,-12-11-21 0,12 11 16 16,-16 6-20-16,2 1 16 0,0 1-18 0,-2 4 23 0,-2 4-23 15,1 3 14-15,0 2-15 0,6-2 18 0,0 1-21 0,5 1 0 16,0 0 7-16,5-5-9 0,2 3 28 16,5-4-41-16,3 1 28 0,2-2 15 0,5-3-18 0,2-2 17 15,4-4-21-15,1 0 1 16,4-3 4-16,2-4-11 0,-1-3 11 0,6-5-64 0,2-3-65 16,-4-4-6-16,-1-3-8 0,-1-1-7 15,-4-2 1-15,-2 1 11 0,-5-2-21 16,-4 3 77-16,-6 0-19 0,-2 2 53 15,-4-2-23-15,-2 3 48 0,-2 3 19 0,-5 0 34 0,2 1 8 16,-3 1 3-16,-1 2 0 0,-1 1-12 0,-2 2-5 0,0 1-72 16,11 7 72-16,-21-10 7 15,21 10-6-15,-13-2-4 0,13 2-5 0,0 0 0 0,-17 4-3 16,17-4-9-16,0 0-13 0,-2 18 24 16,2-18 5-16,6 19 0 0,1-6-4 0,1 5-2 0,1-2-4 15,1 3 30-15,3 6 31 0,-4 3 4 16,1 0-7-16,-3 3-20 0,-2-5-2 0,-3 1-9 0,0-1-8 15,-2-1-6 1,-2-1-6-16,0 1-2 0,-3-2-7 0,-2 0-1 0,0-4-31 16,-2-1-81-16,0-3-55 0,-2-4-95 0,11-11-186 0,-17 9-391 15,17-9-407-15</inkml:trace>
  <inkml:trace contextRef="#ctx0" brushRef="#br0" timeOffset="25949.71">19397 7719 1151 0,'10'-13'560'0,"-10"13"-188"16,0 0-19-16,0 0-134 0,8-10-8 16,-8 10-41-16,0 0-35 0,7 14-25 0,-7-14 3 15,8 26 1-15,-1-9-15 0,5 9 40 0,-1 5 41 0,3 2-64 16,-2 1 17-16,2 0-56 16,0 4 16-16,1-5-45 0,0 1 20 0,4-1-46 0,-1-6 26 15,4 1-41-15,-1-6 20 16,-1-3-74-16,-1-7-36 0,-2-5-86 0,-17-7-94 0,29 0-53 15,-29 0-271-15,23-14-318 0,-15 2-544 16</inkml:trace>
  <inkml:trace contextRef="#ctx0" brushRef="#br0" timeOffset="26099.65">19395 7845 1088 0,'-17'-2'555'0,"17"2"-141"0,-25-3-83 15,25 3-82-15,0 0-57 0,0 0-38 0,0 0-30 16,0 0-23-16,16-9-21 0,4 7-14 0,6 1-12 15,3 2-12-15,6 2-9 0,3 1-19 0,1 1 1 16,-11-2-140-16,10 0-230 0,-8-3-533 0,0 0-510 0</inkml:trace>
  <inkml:trace contextRef="#ctx0" brushRef="#br0" timeOffset="26449.72">17698 7813 580 0,'-10'28'405'0,"0"5"-89"0,6 4-92 0,2 3-48 0,7 4-38 16,7 14-23-16,5 6-30 16,8 4-10-16,6 4-13 0,15 21 21 0,6 1-16 0,8 0 65 15,9-1-8-15,8-5-36 16,9-7-23-16,7-11-12 0,10-11-9 0,7-13-7 15,2-12-7-15,4-14-164 0,-28-14-685 0,10-12-381 0</inkml:trace>
  <inkml:trace contextRef="#ctx0" brushRef="#br0" timeOffset="26829.59">20086 7342 825 0,'-17'-25'465'0,"0"0"-116"0,2-4-87 15,2-1-51-15,1-1-41 16,4 1-34-16,3 3-29 0,4 3-21 0,1 2 11 0,2 2-42 15,1 4 34-15,2 2-46 0,3 0 37 0,2 5-49 0,4 1 63 16,4 6-57-16,6 2 61 16,4 3 0-16,10 9-14 0,7 10 12 0,3 7 13 0,5 8-21 15,-3 7-39-15,-2 4 40 16,3 6-24-16,-4 2-4 0,-2 1-11 0,-4 3-2 0,-3 1 17 16,-8-3-22-16,-4 3 17 15,-6-2-4-15,-4 0-6 0,-8 1-47 0,-5 1 34 0,-7 1-32 16,-5 3 21-16,-9 0-33 0,-2-3 18 15,-7 3-80-15,-6-3-74 0,-8-3-64 0,-1-2-145 0,-25 10-245 16,13-16-295-16,-6-4-523 0</inkml:trace>
  <inkml:trace contextRef="#ctx0" brushRef="#br0" timeOffset="28809.93">13784 7232 62 0,'-10'-15'611'15,"1"0"-216"-15,2-1-81 0,3 2-75 0,1-2-42 0,1 0-24 16,2 16-17-16,1-31-20 15,1 13-20-15,2 1-11 0,2-2-16 0,1 0 0 0,3 3-11 16,2 2-10-16,2 0-42 0,1 4 33 0,3 2-47 0,1 1 35 16,4 1-42-16,2 5 27 15,3 2-44-15,4 1 48 0,6 4-48 0,7 4 64 0,11 5 2 16,4 2-5-16,3 4-4 16,3 3-3-16,4 2 1 0,5 5-7 0,19 12-55 0,1 3 52 15,1 2-62-15,-3 4 62 0,1-1-52 16,-3 2 52-16,-1 2-52 0,-5 0 53 0,-2 3-6 0,-3-2-2 15,-5 6-10-15,0 1 8 0,-5 6-10 0,0 2 3 0,-3 4-7 16,-3 4-58-16,-2-2 69 16,-2 4-6-16,1-1-4 0,-3-1-10 0,-4-1 14 0,0-1-6 15,-10-13-14-15,7 14 3 0,-8-16 2 16,-3 1 7-16,3-1 1 0,-4 0-5 0,0 0 1 0,-3-5-2 16,-4-3 1-16,-2-3-3 15,-2-2 2-15,-6-5-13 0,-7-14-4 0,-2 4-46 0,-4-5-54 16,-2-5-14-16,-4-7-147 15,-3-17-594-15,-4 24-477 0</inkml:trace>
  <inkml:trace contextRef="#ctx0" brushRef="#br0" timeOffset="29149.75">16436 8695 1082 0,'-5'-26'515'0,"-1"0"-112"15,-3 2-71-15,5 2-47 0,-3 1-72 16,1 3-35-16,2 3-30 0,4 15-30 0,-6-21-25 15,6 21-20-15,-5-15-13 0,5 15-11 16,0 0-2-16,0 0-2 0,0 0-8 0,0 0-2 16,0 0 12-16,23 11 12 0,-11 6-16 0,3 6 2 0,5 4-4 15,0 6-19-15,6 6 9 16,1 4-12-16,0 3-4 0,3 2-2 0,2 1-2 0,-1 1-9 16,-1-2 6-16,0-1 0 0,0-2-9 15,-2 3 5-15,-3-1 43 0,1 0-4 0,0 0 12 0,-4-2-11 16,-5-8-7-16,0 1-51 15,-4-1 58-15,-1 2-34 0,-4-1 21 0,-3 1-29 0,-5 2 25 16,-4-1-26-16,-5 4 25 0,-10 8-30 0,-6-2 17 0,-5-1-20 16,-5-1 27-16,-3-2-31 0,-1-4 23 15,-5 0-38-15,2-7-104 0,-1-2-98 0,-1-7-106 0,6-7-191 16,2-6-409 0,2-6-599-16</inkml:trace>
  <inkml:trace contextRef="#ctx0" brushRef="#br0" timeOffset="30019.64">17250 10132 750 0,'-8'-20'494'0,"-1"1"-107"0,-1 1-77 0,-1 1-95 0,0 2 19 16,1 4-91-16,1 1 18 0,9 10-72 15,-15-15 21-15,15 15-64 0,0 0 35 16,-13-7-60-16,13 7 31 0,0 0-2 0,-4 25-8 0,5-1-9 0,0 1-6 16,3 8-20-16,3 3 17 15,1 3-19-15,-1 0 17 0,3 0-27 0,1 0 15 16,0-1 3-16,2 1-1 16,-2 0-3-16,1-3-2 0,1-1-1 0,-2-5-1 0,-2-8 3 0,0-3-2 15,-3-4-3-15,0-3 12 0,-6-12 33 16,8 17 22-16,-8-17-10 0,0 0-13 0,0 0-8 0,0 0-8 15,0 0-2-15,1-19-4 0,-6 0-3 0,-1-3-1 16,0-1-8-16,-2-10 5 0,0 1 0 16,0 3 6-16,3-3 6 0,1 7-10 0,1 1 6 15,2 5-12-15,2 1 0 0,1 2-13 16,3 2 8-16,-5 14-6 0,15-17 3 0,-15 17-3 0,22-8 3 16,-22 8-11-16,28 2 9 15,-10 2-3-15,2 4 4 0,0 1-10 0,0 2 8 0,1 4-3 16,1 2-1-16,-5-3 0 0,-1 0 0 15,-2-2-3-15,-5-2 6 0,-9-10 0 0,17 14-13 0,-17-14 25 16,13 11 47-16,-13-11 18 0,0 0-33 0,0 0 10 0,0 0-41 16,0 0 26-16,0 0-26 15,3-17 16-15,-10 5-21 0,0-2 35 0,-2-3 3 0,-1-1-6 16,4 1-34-16,-2 3 26 16,3 1-43-16,5 13 37 0,-9-19-36 0,9 19 29 0,-3-14-33 15,3 14 30-15,0 0-30 16,9-12 29-16,-9 12-30 0,18-1 22 0,-18 1-22 0,34 8 33 15,-13 0-5-15,5 3-32 0,0 5 32 16,0 0-29-16,0 4 28 0,0 3-27 0,-3 1 27 0,0 0-39 16,-2-1 43-16,-3-2-33 0,0 0 3 0,-6-4 19 0,2-2-38 15,-3-2-45-15,-2-3-61 16,-9-10-53-16,14 10-46 0,-14-10-132 0,14-4-646 0,-14 4-744 16</inkml:trace>
  <inkml:trace contextRef="#ctx0" brushRef="#br0" timeOffset="30599.57">17883 10186 1257 0,'-9'-16'436'0,"-3"3"-148"0,1 5 6 0,0-1-95 16,-3 3 4-16,14 6-86 0,-26-4 24 15,26 4-26-15,-30 4-5 0,14 2-11 0,-2 3-3 0,2 1-6 16,2 3-9-16,1 0-13 0,5 1-14 16,1-3-3-16,7-11 7 0,-4 22-16 0,4-22 0 0,10 25-12 15,-2-14 1-15,3-3-9 16,2 0 0-16,5 1-10 0,-2-5 6 15,0 0-11-15,-16-4 5 0,27 5-6 0,-27-5 3 0,25 3-12 16,-25-3 11-16,19 3-7 0,-19-3 6 16,15 3-42-16,-15-3 45 0,0 0-11 0,17 3 6 0,-17-3-4 15,0 0 3-15,13 7-9 0,-13-7 10 16,0 0-24-16,12 10 26 0,-12-10-6 0,0 0 3 0,11 14-7 16,-11-14 4-16,0 0 0 15,11 8-2-15,-11-8-5 0,0 0 11 0,0 0-3 0,15 8 8 16,-15-8-6-16,0 0 7 0,0 0-11 15,0 0 10-15,0 0-3 0,0 0 10 0,0 0-5 0,0 0 19 16,10-8-9-16,-10 8 7 0,0 0-16 0,0 0 10 16,0 0-19-16,0 0 11 15,0 0-18-15,0 0 10 0,0 0-9 0,0 0 10 0,0 0-12 0,0 0 11 16,0 0-11-16,0 0 12 16,0 0-13-16,0 0 18 0,0 0-11 0,15-4 16 15,-15 4-9-15,0 0 42 0,0 0-13 0,0 0 49 16,13-10-40-16,-13 10 44 0,0 0 0 0,3-15-12 15,-3 15-2-15,0 0 29 0,-4-22-46 16,4 22-7-16,-7-20-6 0,7 20-2 0,-6-18-4 0,6 18-9 16,-7-17-8-16,7 17-11 0,-2-16 3 0,2 16-12 0,0 0-1 15,2-23-27-15,-2 23 35 16,12-18-33-16,-12 18 37 0,18-12-2 0,-18 12-26 16,26-8 24-16,-26 8-11 15,29-4 7-15,-29 4-10 0,34 4-1 0,-15 1 10 0,0 2-5 0,-1 1-2 16,-4 2 43-16,3 4-50 0,-4 0 0 15,0 4-2-15,-4 0-15 0,-1 1-23 0,1-1-78 16,-5-4-98-16,0 1-77 0,-4-15-87 0,4 21-214 0,-4-21-424 16,0 0-767-16</inkml:trace>
  <inkml:trace contextRef="#ctx0" brushRef="#br0" timeOffset="31009.91">18249 10290 1018 0,'0'0'575'0,"0"0"-106"0,0 0-79 0,0 0-74 0,-1-16-76 15,1 16-45-15,0 0-42 0,0 0-31 0,0 0-30 0,0 0-8 16,0 0-13-16,0 0 1 0,0 0-3 16,0 0 21-16,17-2-22 0,-17 2 8 0,12 6-29 15,-12-6 11-15,15 6-58 0,-15-6 63 16,15 5-20-16,-15-5 38 0,17 1 3 0,-17-1 2 0,19-3-7 16,-19 3-8-16,22-11-6 0,-13 4 0 15,3-3-23-15,-3 1 8 0,-1-2-9 0,-8 11 2 16,9-21-6-16,-9 21-4 0,6-25-37 15,-6 25 36-15,-2-25-39 0,2 25 33 0,-2-24-38 16,2 24 46-16,-6-19-45 0,6 19 36 0,-4-14-45 0,4 14 42 16,0 0-43-16,-4-14 39 15,4 14-37-15,0 0 37 0,0 0-40 0,0 0 28 0,12 16-3 16,-5-4-2-16,3 6-3 0,1 1 33 16,5 8-37-16,0 8-4 0,9 8 5 0,0 0-37 0,-1 1 36 15,1-1 22-15,1-2-19 16,-6-5-32-16,-1-3 45 0,-3 1-41 0,-3 0 45 0,-3-2-40 15,-2 4 41-15,-6-3 0 0,-4 3-16 16,-6-1 13-16,-3 0-9 0,-4 0 2 0,-4-3 26 0,-1-2-60 16,-2-3-61-16,-1-3-94 0,2-5-111 0,1-1-147 15,3-11-762-15,17-7-948 0</inkml:trace>
  <inkml:trace contextRef="#ctx0" brushRef="#br0" timeOffset="31349.96">19457 9943 1049 0,'-20'-17'526'0,"1"3"-134"0,-2 2-78 0,4 0-48 0,-1 3-84 16,4 4-52-16,-1-1-17 0,15 6-23 16,-23 0-20-16,23 0-10 0,-20 8-15 0,10 4-9 0,1 4-5 15,2 4-4-15,5 5-7 16,2 2-8-16,2 12-8 0,4 2 14 0,4 16 73 0,0 6 30 16,3 5 8-16,0 3-29 15,-1-2-22-15,0-2-23 0,1 1 11 0,0-5-26 16,1-6 5-16,-1-5-26 0,0-12 13 15,-1-5-22-15,0-4-6 0,-5-9-66 0,1-1-36 0,-2-8-41 16,-6-13-48-16,4 15-114 0,-4-15-137 0,0 0-429 0,0 0-470 16</inkml:trace>
  <inkml:trace contextRef="#ctx0" brushRef="#br0" timeOffset="31949.69">19246 10586 672 0,'-14'-29'449'16,"0"2"-38"-16,4 0-111 0,2 5-18 0,4 1-67 0,2 4-12 15,2 17-77-15,3-31-3 16,0 16-45-16,7 0 8 0,2 1-35 0,3 0 15 15,4 3-40-15,2-1 18 0,1 2-8 0,6-1 4 16,1 2-23-16,0 1 14 0,-3 0-22 0,0 2 16 16,7-1-16-16,-3 0 9 0,1-1-19 0,-7 1 18 0,5-3-12 15,-6 2 8-15,0-2-17 16,-1 0 17-16,-4-2-17 0,0 1 16 0,-3-2-13 0,-2 0 12 16,-1-1-19-16,-3-1 20 0,-2 1 1 15,-2 0 14-15,-5 14 5 0,3-26-2 0,-3 26 7 16,-1-25 2-16,1 25-2 0,-10-25 0 15,4 13-11-15,6 12 1 0,-16-17-7 0,16 17 4 0,-25-7-3 16,25 7 7-16,-30 5 7 0,10 0-10 0,0 4 11 0,0 2 5 16,2-1 2-16,2 3-23 15,2 0 9-15,2 3-13 0,5 1 18 0,3-3-16 0,2 3 18 16,2 0-11-16,7 3 52 16,1 0-6-16,5-4-14 0,2 0-12 0,7-1-4 15,2-6-7-15,1-3-7 0,4-2-3 0,0-5-11 16,9-5-5-16,-1-2-2 0,-2-5-12 0,-1-1-38 0,-2-4-35 15,-1-1 4-15,-3 0 2 0,-4-2 14 0,-4 2 10 0,-4 3 13 16,-4-1 0-16,-4 1 13 0,-2 3 4 16,-6 13 3-16,1-21-2 0,-1 21 11 0,-9-18 5 15,9 18 14-15,-17-12 15 16,17 12 25-16,-23-7-25 0,23 7 26 0,-28-1-25 0,28 1 11 16,-28 1-29-16,28-1 18 15,-23 4-23-15,23-4 15 0,-16 7-20 0,16-7 17 0,-14 10-30 16,14-10 30-16,0 0-18 0,-3 16 16 15,3-16-22-15,7 12 20 0,-7-12-15 0,17 15 17 0,-6-8-22 16,1 1 17-16,-1 0-27 0,1-2 36 0,0 2-25 0,1-1 15 16,-2 1-21-16,1-1 26 15,-12-7-22-15,20 14 20 0,-20-14-21 0,20 15 18 0,-12-6 0 16,2 0 2-16,2 1-4 0,-4 1-6 16,4 0 4-16,-2-1-3 0,1 1-2 0,-1 2-4 15,1-3-16-15,-2 0-56 16,-9-10-51-16,17 15-46 0,-17-15-16 0,15 9-110 0,-15-9-145 15,0 0-453-15,20-1-531 0</inkml:trace>
  <inkml:trace contextRef="#ctx0" brushRef="#br0" timeOffset="32209.68">20320 9851 1321 0,'-4'-14'543'0,"-1"1"-117"0,-2 0-86 15,-2 3-98-15,9 10-38 0,-16-13-43 0,16 13-31 0,-19-3-27 16,19 3 6-16,-20 3-9 15,5 3 10-15,5 1-6 0,1 4-14 0,2 1-13 0,3 2-9 16,2 2-10-16,5 4-6 0,1 2 27 0,5 6-55 0,1-1 36 16,2 3-40-16,2-4 26 15,0 0-39-15,1 0 31 0,-1-1-9 0,-5-4-5 0,2 0-4 16,-2 2 0-16,-1-2-6 16,0 1 9-16,-3-2-1 0,0-1-5 0,-4-3-6 15,-1-16 4-15,0 28-5 0,0-28-3 0,-8 26-1 16,8-26-3-16,-14 18-15 0,14-18-50 0,-13 9-98 15,13-9-90-15,0 0-20 0,-21-10-125 0,21 10-116 16,-13-25-387-16,12 8-531 0</inkml:trace>
  <inkml:trace contextRef="#ctx0" brushRef="#br0" timeOffset="32379.94">20322 10125 1119 0,'9'-10'394'16,"-9"10"-97"-16,13-16-56 0,-13 16-36 0,12-10-11 0,-12 10-9 16,0 0-24-16,17-5-13 0,-17 5-3 15,0 0-10-15,19 7-18 0,-19-7-17 0,14 14-18 16,-6-4-14-16,0 1-16 0,2 6-6 15,-3-1-7-15,1 1-7 0,-1 1-6 0,-1-3 0 0,1 4-14 16,2-3-1-16,1 0-1 0,-1-4-1 0,-1-2-33 0,-8-10-113 16,19 10-88-16,-19-10-256 15,0 0-395-15,23-10-489 0</inkml:trace>
  <inkml:trace contextRef="#ctx0" brushRef="#br0" timeOffset="32859.51">20497 9676 1351 0,'-13'-12'514'0,"0"-1"-101"0,2 5-85 0,11 8-89 0,-17-14-51 16,17 14-46-16,-11-10-20 0,11 10-28 0,0 0-18 0,-12-7-18 15,12 7-4-15,0 0 17 0,0 0 5 16,0 0-10-16,10 19-2 0,0-3 4 0,6 5 7 16,0 4-13-16,2 0 4 15,-1 1-28-15,1 0 11 0,1 0-28 0,-2-3 13 0,-1 1-23 16,-4-7 13-16,0 1-17 15,1-2 40-15,-4-1-30 0,-1-2 27 0,1-1-31 0,-2 1 28 16,-1-2-36-16,1 2 29 0,0-1-35 0,-1 1 20 0,0-1-22 16,-6-12 34-16,7 23-9 0,-7-23-6 15,8 23 1-15,-8-23-1 0,7 22 1 0,-7-22 2 0,5 23-3 16,-5-23-13-16,4 17 11 16,-4-17-1-16,2 16-4 0,-2-16-4 0,0 0 2 15,5 17 1-15,-5-17 3 0,0 0 11 16,0 0 33-16,4 14-31 0,-4-14 41 0,0 0-57 0,0 0 54 15,0 0-45-15,0 0 23 0,0 0-36 0,0 0 26 0,6-14-32 16,-6 14-3-16,7-23 2 16,-1 11-16-16,1-2 20 0,1 1-5 0,2-2 4 0,-1 1-1 15,3 5-2-15,0-2 2 16,-2 3 0-16,4 0-1 0,-14 8-44 0,25-8 38 0,-25 8-30 0,30-1 50 16,-12 3-44-16,-1 2 50 15,0 1-4-15,3 2-4 0,-6 1-1 0,3 2 0 0,-6-2-3 16,-2 2-14-16,-9-10 16 0,7 20-5 15,-7-20 21-15,-5 24 1 0,-4-9-29 0,-3 2 24 0,-6-3-34 16,-5 3-14-16,-2-4-84 0,-4-3-94 16,3-7-76-16,0-2-83 0,-1-3-134 15,-7-7-524-15,5-3-762 0</inkml:trace>
  <inkml:trace contextRef="#ctx0" brushRef="#br0" timeOffset="33079.94">20816 9497 987 0,'10'-9'489'0,"-10"9"-163"0,14-12-29 0,-14 12-80 16,15-2 3-16,-15 2-18 0,17 7-17 0,-8 2-10 16,1 7-1-16,0 3-4 0,0 3-22 0,-1 7-9 15,-1 5-3-15,-1 1-41 16,2 2 6-16,-2 0-23 0,1 1 17 0,0-2-51 0,2-1 24 16,2-1-41-16,-1-3 22 0,3-2-70 15,-3-2 64-15,1-8-46 0,0 0-30 0,0-5-77 0,2-2-47 16,-2-3-25-16,1-3-82 0,-13-6-11 15,20 4-122-15,-20-4-489 0,22-6-505 0</inkml:trace>
  <inkml:trace contextRef="#ctx0" brushRef="#br0" timeOffset="33349.54">21208 9980 1335 0,'0'0'499'0,"0"0"-75"0,0 0-45 0,0 0-77 0,0 0-49 0,0 0-48 16,0 0-37 0,5-14-24-16,-5 14-42 0,0 0-1 0,0 0-37 15,0 0 6-15,0 0-22 0,0 0 12 0,4-16-29 16,-4 16 11-16,11-18-36 0,-3 5 24 0,1-3-20 0,2 1 21 15,-2-1-34-15,-1 0 24 0,0 3-19 0,-8 13 34 0,10-19-18 16,-10 19 31-16,4-17-44 16,-4 17 46-16,0 0-43 0,0 0 33 0,-5-17-36 0,5 17 48 15,0 0-37-15,-23 7 50 16,12 0-37-16,-4 5 53 0,0 2-47 0,1 0 42 0,0 4-49 16,2-1 32-16,3 3-55 0,1-1 46 15,3 1-45-15,3-2 40 0,3 0-11 0,2-1-4 16,1 1-7-16,6-1-2 0,2-3-5 15,0-1-17-15,6-4 9 0,1-3-83 0,3-2-86 0,-1-4-89 16,11-7-209-16,0-3-809 0,-3-4-1008 0</inkml:trace>
  <inkml:trace contextRef="#ctx0" brushRef="#br0" timeOffset="33729.53">21980 9265 715 0,'-10'-21'559'0,"2"2"-76"0,-4 2-171 15,1 3 5-15,-1 7-123 0,12 7-7 0,-21-5-96 0,5 11 40 16,0 6-73-16,-4 8 35 16,2 7-18-16,-3 5-16 0,1 11-13 0,2 7-1 15,4 6-13-15,2 6 31 0,3 10 28 0,0 5 20 16,7 3-9-16,4 0-8 0,4-7-27 0,8-5 0 0,5-7-10 15,2-6-11-15,11-10-24 0,3-7-31 0,6-9-78 0,-6-11-83 16,3-5-55-16,1-9-277 16,-2-6-410-16,-1-3-554 0</inkml:trace>
  <inkml:trace contextRef="#ctx0" brushRef="#br0" timeOffset="34399.93">22220 9681 1491 0,'-15'-13'568'0,"1"1"-93"0,3 5-137 0,11 7-61 0,-19-8-68 16,19 8-29-16,-15 3-49 0,15-3-23 0,-17 21-25 0,9-1-3 16,2 10 22-16,-2 4 0 15,6 2 21-15,0 1-55 0,2 3 25 0,4-1-66 0,0 2 43 16,4-2-10-16,-2-1-17 0,5 0-14 16,0-2 7-16,1-3-12 0,2-2-5 0,-6-2-4 15,0-8-4-15,0-2-14 16,-5-5 8-16,-3-14 1 0,11 20-12 0,-11-20-29 0,0 0-15 15,0 0-5-15,0 0 4 0,0 0 11 0,0 0 8 0,0-27 3 16,-10 7-6-16,0-8 26 0,-4-4-19 16,0-3 19-16,-2-2-11 0,1-12 2 0,0-1 4 15,5 8 3-15,1-1 15 0,5 0-14 16,4 3 20-16,1 2-20 0,5 5 15 0,0 3-14 16,6 2 18-16,-3 9-16 0,2 3 14 15,-1 4-16-15,0 5 16 0,-10 7-12 0,18-6 24 0,-18 6-23 0,18 7 19 16,-8 5-19-16,-2 6 20 0,-3 3-20 15,-1 4 20-15,-4 4-23 0,-4 4 18 16,-1 1-54-16,-3 0 69 0,-2-1-30 0,0-3 18 0,2-6-20 16,4-2 20-16,-3-2-25 0,7-20 18 15,-3 26-50-15,3-26 12 0,10 10-36 0,-10-10-26 0,20-4 4 16,1-7 6-16,4-3 19 16,3-4 12-16,2-2 0 0,-1-2 20 0,-1 1 9 0,0 2 7 15,-2 2 8-15,-1 2 10 0,-8 3 2 16,0 1 16-16,-7 4 5 0,-10 7 13 0,21-11 18 15,-21 11 16-15,15-8 6 0,-15 8 18 0,0 0-7 0,15-11 38 0,-15 11-56 16,0 0 36-16,11-7-61 16,-11 7 37-16,0 0-57 0,0 0 42 0,11-7-57 15,-11 7 51-15,0 0-63 0,9-14 53 16,-9 14-55-16,7-15 45 0,-7 15-52 0,4-21 11 16,-4 21-7-16,7-21 47 0,-7 21-22 0,0-21 10 15,0 21-9-15,-4-22 3 0,4 22-5 0,-7-22-2 16,7 22-3-16,-13-19-2 15,4 10-4-15,9 9-2 0,-23-11-15 0,5 7 17 0,0 3-7 0,-2 3 11 16,-3 2-9-16,1 3 0 0,0 1-2 0,1 1 0 0,4-1-3 16,3 1-1-16,4-1-83 15,10-8 18-15,-6 13-63 0,6-13-47 0,0 0-68 0,16 1-65 16,2-7-172-16,9-5-545 16,2-4-771-16</inkml:trace>
  <inkml:trace contextRef="#ctx0" brushRef="#br0" timeOffset="34699.65">22726 9418 1204 0,'0'0'688'0,"0"0"-108"0,-18-9-158 0,18 9-62 15,0 0-103-15,-24-3-22 0,24 3-90 16,-14 2 15-16,14-2-66 0,-23 13 16 0,12-4-24 0,1 2-15 16,-1 3-44-16,5-1 24 15,2 3-38-15,1 0 7 0,4 2-20 0,3 2 48 16,4 0-48-16,1 0 37 15,8 2-73-15,2-3 75 0,1 0-43 0,6 0 35 0,0 0-35 16,-1-2-9-16,-1 0 14 0,-1-1-5 0,-5-2 6 16,-1-1-2-16,0 0 3 0,-4 2-1 0,-6-3 3 15,2 0-1-15,-9-12 38 0,2 23-56 0,-8-8 51 0,-4 1-50 16,-5 1 45-16,-3 7-44 16,-5-6 40-16,-1-3-44 0,-3-1 34 0,6-5-51 15,-1-2-2-15,4-2-77 0,18-5-65 0,-25-3-44 16,14-5-14-16,4-3-64 0,3-10-133 0,6-4-497 15,5-8-588-15</inkml:trace>
  <inkml:trace contextRef="#ctx0" brushRef="#br0" timeOffset="35119.75">22997 9343 1525 0,'0'0'569'16,"0"0"-37"-16,0 0-144 0,0 0-28 0,0 0-118 0,0 0 2 16,0 0-89-16,-13 10 15 0,13-10-77 15,-7 15 28-15,3-1-19 0,-3 3-15 0,2 2-21 0,-1 1-52 16,1 4 25-16,1-1-41 15,1 1 46-15,6 0-46 0,-3 0 40 0,4 0-43 0,3-4 43 16,1 0-53-16,2-2 52 0,-1 0-55 0,0-3 36 16,4 0-31-16,-2-1 44 15,0-1-69-15,-2-2 28 0,3-1 46 0,-4-1-51 0,-8-9 48 16,15 16-51-16,-15-16 50 16,4 15-58-16,-4-15 44 0,-2 18-41 0,2-18 54 0,-14 22-51 0,4-11 50 15,1 0-53-15,9-11 44 16,-17 14-67-16,17-14-12 0,-15 7-74 0,15-7-47 0,0 0-23 15,0 0-1-15,-12-12-25 0,12 12 37 0,6-22-1 0,0 4-3 16,3-3 5-16,4-4 41 0,3 0 22 16,-3-1 22-16,5-1 55 0,-4 3 60 0,4 1 8 0,-5 6 81 15,0 0 10 1,-1 3 41-16,-3 3 22 0,-2 1 0 0,-7 10 20 0,13-15-34 0,-13 15-8 16,11-9-40-16,-11 9 31 15,0 0-7-15,0 0-15 0,21 1-16 0,-21-1-32 0,11 11-40 16,-11-11 33-16,13 21-53 15,-4-9 36-15,-3 0-48 0,2 1 41 0,0 1-48 0,-1-2 38 16,-1 1-50-16,4-3-22 0,-10-10-69 0,11 14-60 0,-11-14-42 16,0 0-44-16,16 3-156 15,-16-3-605-15,11-13-752 0</inkml:trace>
  <inkml:trace contextRef="#ctx0" brushRef="#br0" timeOffset="35519.68">23265 9074 981 0,'-7'-29'660'15,"3"6"-197"-15,-2 2-39 0,4 7-119 0,2 14-72 0,-4-23-43 16,4 23-37-16,0 0-30 16,1-17-19-16,-1 17-13 0,0 0 33 0,13 7 19 0,-4 6-1 0,1 5-9 15,4 9-14-15,-1 3-22 16,1 2-16-16,-1 3-17 0,1 2 31 0,0 0-67 0,0 1 44 16,-4-1-21-16,1-1-4 15,0 0-7-15,-3-3-7 0,1-2-6 0,-3-7-7 0,1-1-3 16,-3-4-4-16,1-3-9 15,-5-16 7-15,5 23-3 0,-5-23 11 0,3 13-3 0,-3-13-3 16,0 0-3-16,0 0-1 0,0 0-2 0,0 0-2 0,10-11 1 16,-10 11-1-16,11-26-2 15,-6 8-12-15,5-1 12 0,1 1-48 0,-2 1 56 0,5 0-47 16,-2 3 50-16,0 2-47 0,2 3 50 16,0 4-51-16,-14 5 52 0,20-5-57 0,-20 5 61 15,26 3-49-15,-26-3 50 0,21 12-5 0,-12-3-4 16,3 2-1-16,-4 5-2 0,-3-1-4 0,-1 2 1 15,-1 2-10-15,-6 0 11 0,-3 3-4 16,-1 1-45-16,-6 2 53 0,-5-2-47 0,-2 0 57 16,-3-2-54-16,-2-2 30 0,-4-4-64 0,-1-3-27 0,6-6-101 15,0-2-75 1,-1-6-66-16,3-4-139 0,1-6-581 0,2-7-808 0</inkml:trace>
  <inkml:trace contextRef="#ctx0" brushRef="#br0" timeOffset="35709.83">23695 8807 669 0,'0'0'580'0,"22"-8"-56"0,-22 8-128 16,14 7 34-16,-7 3-148 15,1 5 14-15,-4 5-87 0,0 5 37 0,0 8-68 0,-1 3 25 16,-1 1-30-16,0 2-28 0,0 0-24 16,-1 1-20-16,4-2 19 0,-1 0-75 0,0-2 39 15,1-1-23-15,3-4-30 0,0-3-45 16,1-6-84-16,2-4-82 0,2-1-49 0,2-4 45 15,2-3-61-15,-2-6-106 0,-15-4-682 16,34 0-781-16</inkml:trace>
  <inkml:trace contextRef="#ctx0" brushRef="#br0" timeOffset="35999.58">24035 9329 1706 0,'0'0'545'0,"0"0"-94"16,0 0-137-16,0 0-48 0,0 0-117 15,0 0 34-15,0 0-51 0,20 3-10 0,-20-3-38 0,0 0-14 16,0 0-24-16,14-10 24 15,-14 10-38-15,18-15-13 0,-7 7-3 0,1-3 2 0,-1-1-4 16,0-1-26-16,0 0-28 0,-3 0 51 0,1 1 9 0,-5-1 7 16,-4 13 7-16,9-21 0 15,-9 21 1-15,3-19 1 0,-3 19-4 0,-3-15-3 0,3 15-2 16,0 0-10-16,-14-10 18 0,14 10 3 16,-16 3 11-16,16-3-4 0,-22 16 0 0,8-4-3 0,2 4 41 31,1 2-49-31,0 2 45 0,-1 1-49 0,6 2 37 0,-1 0-21 0,2 0 5 15,4-2-23-15,0-1 7 0,3-2-7 16,1 0-12-16,8-1 3 0,-3-2-17 0,5-6-34 0,4-5-62 16,-17-4-59-16,39-3-73 0,-10-6-43 0,5-5 9 15,-1-5-100-15,0-2-259 0,6-10-325 16,-5-1-612-16</inkml:trace>
  <inkml:trace contextRef="#ctx0" brushRef="#br0" timeOffset="36229.64">24276 8599 1168 0,'0'0'601'0,"-19"-7"-214"0,19 7-8 0,0 0-105 0,-17 14-38 16,17-14-14-16,-5 29-11 0,6-4-25 15,2 3 8-15,2 8-23 0,3 3 7 0,3 2-46 0,6 9-19 16,-1 3-21-16,0-3-19 16,0 3-18-16,0-1-12 0,-2-1-11 0,-6-5 37 0,-2 1-59 15,1-2 60-15,-3 3-13 0,-1-2-11 16,-6 2-56-16,-2-3 49 0,-4 9-54 0,-7-3 34 0,-3-1-38 15,-5-5 34-15,-2-1-56 0,-4-4 7 0,0-3-118 16,-4-4-64-16,-5-6-108 0,5-8-206 16,-11 2-548-16,4-6-829 0</inkml:trace>
  <inkml:trace contextRef="#ctx0" brushRef="#br0" timeOffset="40929.33">11937 8912 149 0,'-12'-11'534'0,"12"11"-174"0,-9-8-80 16,9 8-65-16,0 0-42 0,-12-11-27 16,12 11-19-16,0 0-34 0,-12-8-14 0,12 8-15 15,0 0-14-15,0 0-8 0,-10-11-1 16,10 11-9-16,0 0-55 0,0 0 53 0,0 0 8 0,-8-12-20 15,8 12 0-15,0 0-8 0,0 0 2 0,0 0-8 16,14-10 5-16,-14 10-18 0,15-6 19 16,-15 6-3-16,22-6 6 0,-4 3-14 0,-2 1 0 15,8 0 9-15,3 0-4 0,0 1-3 16,5 0 8-16,7 1-1 0,4 0 7 0,2 0-6 0,6 1 12 16,1 2-19-16,13 1 35 15,0 2-13-15,2 0 44 0,1-1-33 0,-1-1 29 0,1 0-33 16,4-2 41-16,0-1-34 15,1-1 43-15,3-1-64 0,-3-3 47 0,1-1-60 0,-4 0 54 0,-4-2-57 16,-2 0 47-16,-4 0-52 0,-12 2 46 0,-4 0-52 0,0 0 44 16,-6 2-6-16,0 0-12 15,-9 2-3-15,-2-1 3 0,-2 1-3 0,-7 1-3 0,-18 0-6 16,30 0-14-16,-30 0-5 16,22 0-16-16,-22 0-22 0,0 0-15 0,0 0-15 0,0 0-3 15,0 0-13-15,0 0-26 16,0 0-14-16,0 0-51 0,-30 4-137 0,4-2-305 0,-4-1-165 15</inkml:trace>
  <inkml:trace contextRef="#ctx0" brushRef="#br0" timeOffset="41299.71">11977 9241 434 0,'-43'12'442'16,"7"-3"-125"-16,-1-2-60 0,0-1-55 15,1-1-42-15,8-3-35 0,2 0-24 0,4-2-12 16,3 0-10-16,19 0-11 0,-27-3-16 0,27 3 1 0,-15-7-23 16,15 7 11-16,0 0-10 0,6-25 20 15,7 9 19-15,10-1-22 0,5-5 8 0,6 2-3 0,11-5 32 16,7-2-50-16,4 1 31 16,7-1-52-16,3 1 43 0,6 0-48 0,5 0 47 0,2 3-53 15,2 2 39-15,-3 2-46 0,2 3 42 16,0 1-45-16,0 0 42 0,3 2-45 0,3 1 47 0,3-1-49 15,2 0 47-15,0 0-42 0,-1 2 45 0,-4 1-53 0,0 0 51 16,-4 1-7-16,-5 3-3 16,-1 2-6-16,-7-4-3 0,-3 2-3 0,-14 3-22 15,-5 1 14-15,-1-1 5 0,-6 2-55 16,-2 3 62-16,-8 0-51 0,-4 0 20 0,-2 4-85 0,-4 2-35 16,-5-3-122-16,-15-5-585 15,15 12-421-15</inkml:trace>
  <inkml:trace contextRef="#ctx0" brushRef="#br0" timeOffset="45169.89">2165 11006 329 0,'0'0'575'0,"0"0"-120"0,0 0-148 15,0 0-44-15,4-16-76 0,-4 16 1 0,0 0-69 0,0 0 10 16,0 0-55-16,0 0 18 16,4 17-41-16,-4-17 26 0,0 27-42 0,0-7 30 0,0 5-43 15,-1 2 31-15,0 1-47 0,-3 6 29 16,1 1-47-16,-1 2 47 0,-2-2-48 0,-1 0-1 15,2 0 18-15,-3 0 29 0,0-3-47 0,-2-2 44 16,1-3-52-16,1-6 51 16,-1-2-36-16,1-3 35 0,0-4-40 0,8-12 45 0,-11 11-47 0,11-11 38 0,0 0-49 15,-17-5 43-15,17 5-34 16,-11-25 42-16,4 4-52 0,1-1 49 0,2-5-39 0,-1-3 42 16,2 1-40-16,3-1 40 15,-2 2-40-15,3-2 40 0,0 1-40 0,-1 4 42 0,4 0-3 16,0 3-10-16,-2 4-1 15,2 4-10-15,-4 14 1 0,10-22 4 0,-10 22 4 0,14-13 0 16,-14 13-3-16,18-2-37 0,-18 2 44 0,25 9-41 0,-8 2 46 16,5 6-46-16,-1 1 45 0,-1 3-44 15,1 0 48-15,-2 2-50 0,1 2 47 0,-1 3-47 0,-2-2 40 16,3 0-46-16,-3-4 4 16,-2 0-82-16,-3-4-57 0,0-3-121 0,-5-4-509 15,-7-11-342-15</inkml:trace>
  <inkml:trace contextRef="#ctx0" brushRef="#br0" timeOffset="45359.98">2194 11422 325 0,'-21'-7'585'0,"2"0"-180"0,2 2-62 15,1 0-104-15,16 5-12 16,-22-7-82-16,22 7 4 0,-17-4-57 16,17 4 7-16,0 0-52 0,0 0 16 15,0 0-37-15,0 0 21 0,0 0-35 0,0 0 25 0,0 0-46 16,25-1 38-16,-6-1-27 0,4-1 33 15,3-2-43-15,0-1 33 0,5-3-30 0,0-3 27 0,-2-3-38 16,-3 0-12-16,0-3-50 0,-4-1-59 0,-4-1-96 0,-6 1-146 16,-3 2-215-16,-4 1-127 15</inkml:trace>
  <inkml:trace contextRef="#ctx0" brushRef="#br0" timeOffset="45599.71">2228 11031 358 0,'-30'-16'487'0,"-1"1"-123"0,-2 0-70 0,-1-1-54 15,2 2-62-15,2-1-1 0,1 1-27 16,3 0 42-16,5 2-54 0,4 1 13 0,2-2-65 15,3 2 20-15,5-1-48 0,7 12 26 0,-7-21-45 0,7 21 39 16,11-23-50-16,2 9 45 16,4 1-55-16,8 0 43 0,8 3-41 0,2 4 43 0,5 3-44 0,2 4 43 15,2 8-57-15,10 7 54 16,-3 7-58-16,-1 4 46 0,-3 3-53 0,-1 3 46 16,-6 3-6-16,-1 4 19 0,-4 4 2 15,-3 4-7-15,-6 2-3 0,-3 2-3 0,-6 1-53 16,-4 2 50-16,-7-10-54 0,-3 2 46 15,-5 0-53-15,-2-2 46 0,-3 1 0 0,-6 5-8 0,0-9-12 16,-2-6-70-16,-4-4-70 0,-1-6-53 0,-1-2-66 0,-2-10-109 16,2-5-522-16,-2-7-509 0</inkml:trace>
  <inkml:trace contextRef="#ctx0" brushRef="#br0" timeOffset="45849.78">1833 10762 841 0,'-8'-13'496'0,"-2"1"-133"0,0 1-27 0,10 11-112 16,-20-8-22-16,20 8-74 16,-21 8 8-16,7 9-64 0,-2 14 24 0,-3 15-50 15,2 12 19-15,0 9-7 0,4 9-48 0,1 4 33 16,7 4-48-16,6-2 38 0,5-5-43 16,8-3 41-16,7-8-39 0,10-3 48 15,5-5-7-15,10-7 8 0,7-4-42 0,7-7 50 0,7-5-59 16,4-7 53-16,4-8-49 0,3-5 45 15,1-9-50-15,2-7 30 0,1-6-80 0,0-10-125 0,-7-2-731 16,5-4-566-16</inkml:trace>
  <inkml:trace contextRef="#ctx0" brushRef="#br0" timeOffset="47699.47">7765 12641 48 0,'41'0'653'0,"3"0"-226"0,2 2-80 16,6-2-90-16,2 1-48 0,0 1-41 0,15-1-27 16,1 1-3-16,-1-1-4 0,4 1-30 15,3-1-3-15,1 0-9 0,3-2 16 0,4 0-70 0,3-4 53 16,-1 1 10-16,3-3-74 15,1-2 60-15,-3-3 1 0,3 0-4 0,-2-2-11 0,-2-1-11 16,3-1-8-16,-2-1-12 0,1 1-2 0,-2 0-8 0,-3 1-4 16,-1 2-6-16,-3 1-2 15,-5 1-7-15,-2 0 0 0,-3 3 0 0,1 0-4 0,-7 2-6 16,-9 2-13-16,-3 1 20 16,-3 1 0-16,-1 1-1 0,-4 1-5 0,0 0-2 0,-4 1-9 15,-4 2-9-15,-5 0-23 0,-3 0-24 16,-1 1-20-16,-5 0-63 0,-3-1 5 0,0 1-53 0,-18-4-60 15,20 3-612-15,-20-3-471 0</inkml:trace>
  <inkml:trace contextRef="#ctx0" brushRef="#br0" timeOffset="48469.83">10274 12429 135 0,'0'0'616'16,"0"0"-205"-16,0 0-96 0,0 0-83 15,0 0-51-15,0 0-24 0,12-7-35 0,-12 7-4 0,0 0-32 0,18-3-6 16,-18 3 6-16,20-1 0 16,-20 1-2-16,29 0-26 0,-8 1 30 0,-2-1-39 0,9 2 45 15,0-1-50-15,4-1 42 16,0 0-53-16,11 0 58 0,0-1-64 0,2-1 59 0,2-1-59 16,3 1 53-16,0-2-58 0,2 0 56 15,1 0-15-15,13 0-11 0,-2 2 3 0,4-1 0 16,0 0 6-16,2 2-12 15,1-2-3-15,0 1-2 0,2 1-3 0,-1-1-4 0,-2 0-6 0,0 0-10 16,1 0 8-16,-3-1 14 0,-1 0-20 0,0-1 16 0,0 0-23 16,-3 0 17-16,1-1-22 0,-1 0 0 15,-2-1-2-15,-9 2 0 0,-3-1-2 16,0 0-12-16,1 0 35 16,-3-1-28-16,0 1 21 0,-3-2-29 0,0 1 27 0,-2-1-27 0,-2 2 24 15,0 0-26-15,-4-1 21 0,0 0-44 16,-4 2 21-16,-4 0-39 0,-2 1-11 0,-2-2-24 0,-1 3-9 15,-6-1-8-15,0 2-10 0,-18 1-9 0,27-3-4 16,-27 3 15-16,19-3-15 16,-19 3-18-16,0 0-14 0,0 0-3 0,15 5-12 0,-15-5 19 0,0 0-35 0,0 0 57 15,-6 12 9-15,6-12 50 16,0 0 25-16,-14 7 101 0,14-7 21 0,-12 7 25 16,12-7 8-16,0 0 4 15,-18 6-9-15,18-6 2 0,0 0 5 0,-15 6-8 0,15-6-9 16,0 0-16-16,0 0-17 0,-14 6-12 15,14-6 1-15,0 0 14 0,0 0 6 0,0 0 1 0,7 14-15 16,-7-14-1-16,18 7 6 0,-18-7 19 0,28 7-8 16,-11-4 0-16,5 1-22 0,3-2 3 15,0 0-22-15,3 0 45 0,0-2-20 0,4 1 18 0,5-2-33 16,2 0 16-16,0-1-33 0,5-1 20 16,-1-1-34-16,0-1 28 0,2 1-50 0,1 0 38 0,-1-1-50 15,2-1-10-15,-2 0-36 16,2 4-10-16,-2-4-17 0,-1 3-34 0,0 0-10 15,-1-1-99-15,0 2 38 0,-2 0 8 0,-1 1-60 0,-5-2-113 16,-6 2-417 0,-3-2-319-16</inkml:trace>
  <inkml:trace contextRef="#ctx0" brushRef="#br0" timeOffset="49699.44">2121 13647 229 0,'0'0'532'0,"-9"-20"-169"16,9 20-69-16,-10-20-78 16,10 20-38-16,-11-20-33 0,11 20-30 0,-10-19-15 0,10 19-5 15,-8-16-27-15,8 16 8 16,-8-13-26-16,8 13 24 0,-7-15-33 0,7 15 9 0,0 0-41 15,-6-17 37-15,6 17-33 0,0 0 14 0,0 0-24 0,0-21 19 16,0 21-25-16,0 0 21 0,13-10-23 16,-13 10 21-16,0 0-23 0,22-2-34 0,-22 2 31 0,24 7 35 15,-11 1-26-15,3 0-1 16,-1 4 4-16,1 2-4 0,-2 3 2 0,-1 1-1 0,-1 1 2 16,-2 1 5-16,-3 1-41 15,-1 1 41-15,-2 0-1 0,-4-2-45 0,0-3 41 0,-1 5-28 16,-3-2 44-16,-3 1-39 15,0-2 42-15,-4-3-4 0,3 1-34 0,-3-4 56 0,0-1-47 16,2-3 54-16,-1 1-48 0,10-10 49 0,-20 10-46 0,20-10 45 16,-18 7-50-16,18-7 33 15,-16 5 4-15,16-5 3 0,0 0-12 0,0 0-6 0,-18-2 4 0,18 2-5 16,0 0-3-16,0 0-43 16,0 0 46-16,5-16-3 0,-5 16-4 0,17-11-6 0,-5 3-3 15,2 1-16-15,3-3-61 0,3 0 42 16,-1-1-17-16,0-1-14 0,1-1-30 0,2-2 14 0,-4 1-34 15,1 0-81-15,-5-1-108 0,1 0-264 0,-3-1-92 0</inkml:trace>
  <inkml:trace contextRef="#ctx0" brushRef="#br0" timeOffset="50049.98">2184 13398 106 0,'-15'-15'553'16,"0"0"-177"-16,0 0-64 0,0-1-60 15,2 1-54-15,0 1-25 0,-1-1-21 0,2 2-21 0,1 3-20 16,1-1-16-16,1 3-15 0,9 8-16 0,-17-12-11 16,17 12-7-16,-12-11-12 0,12 11-3 15,0 0-7-15,-13-10-5 0,13 10-16 0,0 0-1 0,0 0 11 16,0 0-7-16,0 0 0 0,0 0 2 16,0 0-1-16,0 0 10 0,0 0-1 0,14 12 2 15,0-3 8-15,1-1-1 0,2 3-1 16,1 0-2-16,3 1-4 0,1 3-3 0,3 1-10 0,-2-1-1 15,2 3 44-15,-1-1-53 0,-2 2 48 0,-1 0-46 0,-1 1 0 16,-1 0 1-16,-2 1-1 16,-2 1 2-16,0 1 0 0,-4 1 0 0,0-2 0 0,-2-1-3 15,-3 1 2-15,1-1 2 16,-2 0-6-16,-1 0 0 0,0-3 9 0,-1-1-11 0,-2-1-20 16,-1-16-65-16,2 30 18 0,-2-30-51 15,-4 20-133-15,4-20-488 0,-10 18-272 0</inkml:trace>
  <inkml:trace contextRef="#ctx0" brushRef="#br0" timeOffset="50359.6">1964 13232 656 0,'-11'-18'460'0,"-2"1"-107"0,2 4-101 0,-1 4-52 15,-1 3-57-15,13 6-29 0,-27-1-12 0,9 8-19 0,-1 5-19 16,-6 8-13-16,0 6-16 0,-5 9-5 16,-1 6 10-16,2 5-24 0,-1 5-4 0,4 5-4 15,0 4-2-15,4 3-32 0,1 2 23 16,4 1-21-16,3 0 38 0,2-2 3 0,7-4-11 0,3-11-3 16,4-1 20-16,5-4-20 15,4-1 17-15,2-6-20 0,8-4-1 0,0-3 2 0,8-4 22 16,0-5-25-16,4-4 23 15,4-2-26-15,2-2 30 0,4-4-42 0,4-2 15 0,4-2 1 16,3-3 1-16,12-4 1 0,2-3 12 0,-2-2-71 0,-3-7-202 0,0 1-448 16,-3-5-234-16</inkml:trace>
  <inkml:trace contextRef="#ctx0" brushRef="#br0" timeOffset="53729.73">8385 14862 368 0,'-14'-12'504'0,"-2"3"-183"16,3 1-26-16,13 8-102 15,-22-12 4-15,22 12-36 0,-18-9-33 16,18 9-27-16,0 0-34 0,-13-7 0 0,13 7-13 16,0 0-12-16,0 0-6 0,0 0 5 0,21-10 0 0,-7 6-6 15,10-3-5-15,7-3-4 0,3-2-6 16,4-4-11-16,11-8 17 0,3-2-4 0,2-4 3 15,2-2-4-15,0-2-1 0,2-1 1 0,-1-3 1 0,-3 2 31 16,-3 3-47-16,-3 1 30 0,-5 3-43 16,-10 9 49-16,-5 2-53 0,-2 2 42 0,-5 6-39 0,-6 0 46 15,-2 3-38-15,-13 7 44 16,16-4-50-16,-16 4 47 0,0 0-39 0,8 11 42 0,-8-11-49 16,3 24-1-16,-6-1 11 15,2 4-1-15,-4 6-1 0,3 5 1 0,0 4-4 0,4 6 5 16,2 15 12-16,4 3 27 15,5 5 7-15,2 4 55 0,4 3-64 0,3 1-12 0,2 3 10 16,1-2-30-16,2-3 25 0,3-4-27 0,-2-7 4 0,4-1-1 16,-2-7-2-16,1-3-2 0,0-8 43 15,-1-1-54-15,-3-5 49 0,-6-9-57 0,-2 0 6 0,-3-3 5 16,-1-1 7-16,-6 0 11 16,-3-3 9-16,-2 1-8 0,-4-1 7 0,-7 7 0 0,-5 0-7 15,-3-1 0-15,-8 2-4 16,-8 4-12-16,-6-2 8 0,-2-1-13 0,-4-2 10 0,-2-5-10 15,-3 1 1-15,-3-6-18 0,2-3-27 0,5-6-76 0,2-3-15 16,2-2-60-16,1-5 8 16,5-5-90-16,4 1-569 0,5-7-440 0</inkml:trace>
  <inkml:trace contextRef="#ctx0" brushRef="#br0" timeOffset="56449.82">10624 15234 122 0,'-6'-20'691'0,"4"-1"-188"0,-2 2-142 0,-4 0 3 0,6 2-107 16,-2 2 2-1,0 0-99-15,4 15 36 0,-6-21-68 0,6 21 34 0,-5-15-58 16,5 15 33-16,0 0-63 0,0 0 26 0,0 0-14 16,-13 10-54-16,12 7 22 0,-3 8-40 15,2 11 3-15,-1 3-7 0,1 2-4 0,0 2 0 0,2-2-1 16,0 1-2-16,4 1-2 0,-2-1-5 16,1-3 6-16,1-4 0 0,-3-8 0 0,3-5-6 0,-2-5 6 15,0-2 0-15,-2-15 1 16,8 17-2-16,-8-17-2 0,0 0 7 0,0 0 0 0,0 0-3 15,14-10 4-15,-14 10 2 0,3-25 19 0,-3 25-2 16,-3-34-3-16,1 10 1 0,-2-1-5 16,2 0-2-16,0-1-3 0,0 1 0 0,0 1-8 0,2 5-1 15,2-1-1-15,0 3-7 0,4 2 6 16,2-1-2-16,4 3 2 0,0 1-3 0,4 6 2 16,3 0-2-16,0 4 0 15,1 2 1-15,6 4-7 0,4 3 5 0,1 3 1 0,-1 5-2 0,1 0 2 16,-4 4-3-16,0-2 1 15,-2 5-3-15,-6-1-7 0,-1 0-1 0,-1 1-12 0,-8-2-29 16,-2-1-43-16,-6-2-21 0,-1 2-16 0,-4-3-1 16,-2 3 20-16,-6 1 14 0,-5-1 13 15,-4 0 8-15,-2-5 23 0,-1 0 16 0,-6-3 9 0,0-2 10 16,4-3 3-16,0-1 7 16,0-4 28-16,-1-1 3 0,6 0 24 0,3-3-11 15,-2 0 7-15,7-3-11 0,1 0-4 0,2-4-5 16,10 10-5-16,-8-25-1 0,10 8-6 0,2-6-21 0,6-5-16 15,3-1 49-15,1-3-3 0,7 0-3 0,0 0-1 0,6-6-6 16,2 0-37-16,-3 2 46 16,-1 5-10-16,-2 2 49 0,-1 3-52 0,1 0 42 15,-3 1-49-15,0 3 45 16,-7 5-50-16,1 1 41 0,-3 0-22 0,-3 4 62 0,1 0-45 0,-9 12 45 16,9-20-53-16,-9 20 51 15,6-22-64-15,-6 22 55 0,3-24-56 0,-3 24 52 0,0-20-44 16,0 20 15-16,0-21 11 0,0 21 6 15,-3-18-1-15,3 18-6 0,0 0-5 0,0-18-5 0,0 18-6 16,0 0-8-16,0 0-3 0,0 0-3 0,0 0 43 0,0 0-52 16,0 0 34-16,17 17-42 15,-12 2 50-15,6 3-52 0,0 6 45 16,3-2-48-16,-2 2 42 0,6 1-46 0,0 4-3 16,8 8 8-16,1-1 3 0,1 0 6 0,0-2-3 0,-2-10 1 15,0-2-15-15,4-2-57 16,-1-3-42-16,0-5-38 0,-2-6-15 0,-2-6-27 0,-6-4-50 15,5-3-159-15,-5-4-381 0,0-5-334 0</inkml:trace>
  <inkml:trace contextRef="#ctx0" brushRef="#br0" timeOffset="57379.93">11534 15082 964 0,'-9'-17'564'16,"-4"2"-74"-16,2 2-143 15,-2 2-27-15,2 1-132 0,-2 2 14 0,-1 2-86 0,0 1 24 16,14 5-71-16,-23-6 34 15,23 6-51-15,-22-1 44 0,22 1-31 0,-22 6-2 0,22-6-11 16,-16 12-6-16,16-12-9 0,-11 18-8 0,11-18-10 0,-2 17-44 0,2-17 51 16,8 22-52-16,0-10 47 15,2-2-46-15,2 0 52 0,4-2-52 0,-1-1 52 0,6-1-58 16,1-1 58-16,-1 1-51 16,-1-2 46-16,-1-3-46 0,3 3 52 0,-5-1-54 15,2 2 54-15,0 1-54 0,-1 4 48 16,2-1-48-16,-4 2 6 0,0 2-1 0,-1 2 5 0,2 7 1 15,-4 1 5-15,0 3 0 0,-2 2-4 0,-3 0 5 0,-2-3 6 16,-2-1-1-16,-1-1-1 16,-3-3 3-16,-3-2-1 0,0 0 2 0,-1-2 0 0,-3 1-7 15,-2-3 8-15,-1-2-3 0,-2-3-13 16,0-2-9-16,-4-2-8 0,16-5-9 0,-30 0 4 0,15-5-1 16,-3-5-4-16,2-4 8 15,2-3 2-15,-3-8-10 0,7-2 13 0,3-6-4 0,1-2-1 16,6-4 48-16,2 1-48 15,3-1 51-15,3 2-50 0,6 1 55 0,0 4-55 0,4 3 58 16,0 0-46-16,3 4 47 0,1 5-46 0,-1 2 49 16,-1 5-45-16,0 5 37 0,-3 1-38 15,0 6 52-15,-17 1-45 0,28 3 52 0,-13 2-43 0,-1 1 57 16,-3 3-55-16,1 1 55 0,-1-1-57 16,0 0 48-16,-2 0-61 0,-9-9 58 0,14 15-58 15,-14-15 58-15,12 10-50 0,-12-10 53 16,0 0-41-16,13 8 72 0,-13-8-43 0,0 0 55 0,0 0-11 15,14-14-11-15,-14 14-11 16,4-23-11-16,-4 23-59 0,0-31 54 0,-2 11-54 0,-2 0 46 16,-3-1-50-16,-1 1 50 0,-2 2-52 0,-2 0 2 0,-1 3 6 15,0 2-14-15,-1 1 4 0,-3 2-12 16,4 3-5-16,-1 3-13 0,14 4-13 0,-20-3-10 16,20 3-2-16,0 0-12 15,-18 2 5-15,18-2-13 0,0 0 65 0,0 0-52 0,0 0 54 0,6 10-32 16,-6-10 45-16,22 4-31 15,-22-4 47-15,32 4-37 0,-14-2 36 0,2 1-28 0,3 0 47 16,-1 1-40-16,-1 0 40 0,0 2-31 0,-3-1 50 16,0 4-35-16,0-2 53 0,0 0-54 15,-2 2 49-15,0 0-54 0,-2-2 52 0,-2 1-40 0,-12-8 58 16,21 13-48-16,-21-13 56 16,16 9-61-16,-16-9 52 0,13 7 1 0,-13-7-1 0,0 0 19 15,11 6 16-15,-11-6 14 16,0 0-22-16,0 0-25 0,0 0 6 0,0 0-8 0,10-11-8 0,-10 11-6 15,-3-15-3-15,3 15-8 0,-7-24-24 0,2 8-21 0,0 1 29 16,2-3-31-16,-1 3 42 16,-1-3-48-16,5 1 39 0,0 0-41 0,0-1 39 0,4 2-42 15,1-1 39 1,0 3-41-16,2 1 40 0,2 1-44 0,1 2 46 0,1 2-41 16,-11 8 41-16,22-9-44 0,-22 9 44 15,26-1-42-15,-26 1 33 0,30 6-31 0,-12 0 41 0,-1 3-42 0,0-1 42 16,1 4-40-16,-2 0 40 15,1 3-38-15,-4 2 42 0,3 0-41 0,-3 2 42 0,0-3-9 16,-3 0-1-16,1-1-12 0,-2-2-30 0,-1-3-47 0,-8-10-98 16,10 15 16-16,-10-15-89 15,0 0-33-15,0 0-127 0,0 0-525 0,0 0-586 16</inkml:trace>
  <inkml:trace contextRef="#ctx0" brushRef="#br0" timeOffset="57567.89">12317 14521 570 0,'-13'-24'569'0,"2"8"-35"0,0 0-155 0,3 4 15 15,1 0-115-15,7 12-13 0,-11-13-53 0,11 13-50 0,-8-12-28 16,8 12-72-16,0 0 41 16,0 0-65-16,0 0 43 0,11 15-58 0,2 0 43 0,4 5-45 15,4 5 75-15,3 5-31 16,9 7-10-16,-1 1-11 0,-2 0 29 0,2-1-53 0,-2-2 35 0,-7-8-59 31,2-2-2-31,0-4-110 0,-2-3-1 0,-5-6-111 0,1-5-16 0,-19-7-198 16,26 0-482-16,-16-8-576 15</inkml:trace>
  <inkml:trace contextRef="#ctx0" brushRef="#br0" timeOffset="58329.71">12239 14359 1198 0,'0'0'632'0,"-18"-7"-158"0,18 7-108 0,0 0-91 0,0 0-55 15,0 0-45-15,0 0-34 16,14-13-34-16,-14 13-17 0,34 0-57 0,-8 0 40 0,4 2-34 15,4 9 85-15,4 1-38 0,-4 4 24 0,0 3-59 0,-1 1 19 16,-3 2-42-16,0 3 31 16,-4 2-44-16,-3 2 31 0,-2-3-45 0,-2 0 38 0,-4-3-9 0,-3-4-2 15,-2-2-35-15,-3-4 39 16,1-1-29-16,-8-12 50 0,11 16-10 0,-11-16 21 16,5 13-7-16,-5-13-5 0,0 0-7 15,0 0-7-15,0 0 1 0,-8 13-17 0,8-13 13 0,0 0-11 16,-16-4 7-16,16 4-15 0,-11-10-4 15,11 10-4-15,-8-14-1 0,8 14-3 0,-4-18-7 16,4 18 13-16,1-20-11 0,-1 20-1 0,11-22 0 16,-11 22 0-16,17-19 1 15,-4 11-2-15,0 3-1 0,3-1-6 0,0 4 4 0,-16 2-2 0,34 2-4 16,-12 3-2-16,0 0-4 0,2 1-7 16,-2 1-7-16,-1 1-20 0,1 1 3 0,-2-2-13 0,-1-1-52 15,-4 0 39-15,-1 0-65 16,-14-6 55-16,22 7-38 0,-22-7 73 0,0 0-46 0,19 1 75 15,-19-1-45-15,0 0 60 0,0 0-50 0,15-8 65 0,-15 8-51 16,0 0 65-16,0 0-54 16,0 0 50-16,8-10-50 0,-8 10 52 0,0 0-56 15,0 0 52-15,0 0-46 0,0 0 55 16,0 0-55-16,19 0 56 0,-19 0-61 0,0 0 64 0,18 4-53 16,-18-4 55-16,19 6-61 0,-19-6 60 15,0 0-53-15,27 0 57 0,-27 0-52 0,16-5 51 16,-16 5-40-16,16-4 67 0,-16 4-47 15,0 0 44-15,16-8-48 0,-16 8 45 0,0 0-56 0,7-12 47 16,-7 12-60-16,0 0 53 0,5-15-53 0,-5 15 46 0,0 0-48 0,0 0 45 16,0 0-53-1,4-20 51-15,-4 20-54 0,0 0 43 0,9-10-42 16,-9 10 53-16,13-7-54 0,-13 7 53 16,17-2-53-16,-17 2 53 0,19-1-52 0,-19 1 52 0,20 1-57 15,-20-1 59-15,21 2-55 0,-21-2 50 16,0 0-47-16,23 1 53 0,-23-1-47 0,0 0 87 0,0 0-7 15,17 0 18-15,-17 0-34 0,0 0 25 0,0 0-22 0,0 0 4 16,0 0-2-16,3-16-7 16,-3 16-8-16,0 0-5 0,-4-15-11 0,4 15-2 0,0 0-11 15,0-21 5-15,0 21-2 16,5-18-3-16,-5 18-3 0,16-23-3 0,-7 15 2 0,6-4-6 16,0 1 5-16,3 3-6 15,0 0 7-15,3 3-8 0,-3 0-10 0,2 4-15 0,1 1-18 16,0 1-23-16,0 4-30 0,2 2-38 15,-1-1-99-15,-2 1 9 0,1 2-77 0,-6-3-267 0,1 4-338 16,-1-4-555-16</inkml:trace>
  <inkml:trace contextRef="#ctx0" brushRef="#br0" timeOffset="58769.74">14247 13641 1036 0,'-7'-33'582'0,"-2"2"-122"0,4 6-82 0,-3 6-86 16,3 0-68-16,-1 4-41 16,6 15-36-16,-8-21-33 0,8 21-21 0,-9-12-21 0,9 12-12 15,0 0-19-15,-14 6 0 16,9 11-55-16,0 4 14 0,1 12-11 0,3 6 48 0,1 4-54 0,1 6 52 16,5 16-56-16,1 4 55 15,5 3-52-15,-1-1 56 0,4-4-5 16,0-2-6-16,3-8-63 0,0-6 63 15,3-3-54-15,-1-15 57 0,0-4-60 0,1-4 64 0,1-6-58 16,0-4 57-16,-2-7-56 0,-2-4 51 0,0-4-50 0,3-4 55 16,1-4-4-16,2-6-11 0,1-5 1 15,-1 1 6-15,-2-1-9 0,-1 1 1 0,-1-2 4 0,-5 7-7 16,-1-2 6-16,-5 7-48 16,-9 8 40-16,16-15 3 0,-16 15-30 0,12-7 34 0,-12 7-2 15,0 0 2-15,14 5-15 0,-14-5 9 16,6 15-18-16,-6-15 21 0,1 25-7 0,-4-9 6 15,-2 7-4-15,-4 5-1 0,-3 0-51 0,-4 4 50 0,-2 1-43 16,-8 7 64-16,-3-1-65 16,-3-1 53-16,-2 1-50 0,-2-4 54 0,1-3-56 0,7-7 52 15,2-6-95-15,4-2-1 0,6-9-148 16,16-8-25-16,-18 0-251 0,18 0-364 0,-6-23-469 16</inkml:trace>
  <inkml:trace contextRef="#ctx0" brushRef="#br0" timeOffset="59099.45">14902 14027 821 0,'0'0'633'15,"0"0"-103"-15,0 0-138 0,0 0-30 0,0 0-139 0,0 0-1 16,-26 2-83-16,13 6 44 0,-5 2-28 16,1 1-14-16,-1 2-17 0,1-1-18 0,0-1-20 0,1 2-17 15,3-1-26-15,5-1 3 16,2 2 18-16,6-13-39 0,-5 19 16 0,5-19-29 0,5 18 20 15,-5-18-30-15,14 18 27 0,-4-10-58 0,4-2 48 0,-1 0-20 16,2-1 27-16,1-1-36 0,1-1 30 16,-17-3-27-16,29 3 25 0,-29-3-28 0,24 1 1 15,-24-1-10-15,21 5 15 16,-21-5-1-16,22 7 3 0,-22-7-1 0,17 13 3 0,-9-2 0 16,-3 2 1-16,1 2 1 0,-1 5-52 15,-2 1 60-15,0-3-49 0,0 0 52 0,-1-2-45 0,2 1 25 16,0-3-116-16,-4-14 8 15,9 19-94-15,-9-19 10 0,0 0-31 0,25-1-91 0,-14-9-602 16,7-9-573-16</inkml:trace>
  <inkml:trace contextRef="#ctx0" brushRef="#br0" timeOffset="59309.61">15231 13900 645 0,'0'-26'607'16,"-2"0"-39"-16,-2 2-140 0,-2 3-6 0,1 1-148 15,-1 5-1-15,-1 2-104 0,0 3 18 16,7 10-85-16,-12-12 19 0,12 12-62 0,0 0 37 0,0 0-63 15,-22 8 42-15,22-8-46 0,-9 24-7 0,8-7 4 16,1 3 15-16,1 8 26 0,6 7 28 16,2 0-43-16,1 2 3 0,3-1 5 0,2 1-11 0,0-3 30 15,1-1-58-15,-2-1 32 16,1-1-46-16,-2 0 33 0,0-3-44 0,-2 0 1 0,-3-5 0 16,2-1 1-16,-3-3-12 15,-2 1-1-15,-3-3-20 0,-2-17-32 0,-2 27-108 0,2-27 2 16,-8 22-92-16,8-22-36 0,-14 12-187 15,14-12-445-15,0 0-598 0</inkml:trace>
  <inkml:trace contextRef="#ctx0" brushRef="#br0" timeOffset="59839.82">15403 14129 1001 0,'18'-2'621'0,"-18"2"-197"15,0 0-26-15,0 0-146 0,19-3-13 16,-19 3-104-16,0 0 36 0,0 0-32 0,17-3-13 0,-17 3 6 15,0 0-9-15,17-11-27 0,-17 11-51 0,15-19 36 0,-6 4-19 16,1-2-15-16,-2-1-7 16,1 1-6-16,-1-3-56 0,-2 2 54 0,2 0-59 0,-4 3 68 15,-4 15-49-15,5-23 58 16,-5 23-9-16,1-20-1 0,-1 20-8 16,-4-14-5-16,4 14-51 0,0 0 40 0,0 0-41 0,-18-2 53 15,18 2-49-15,-15 18 46 0,7-1-47 0,0 1 50 16,1 4-8-16,3 2 0 15,2 1-7-15,1 0-15 0,2 2 8 0,3-1 34 0,3 0-40 16,0 2 27-16,4-1-30 0,0-6 0 0,3 2 2 0,0-7-1 16,7 1-15-16,-2-6 7 15,2-4-16-15,4-3-29 0,0-6-38 0,1-6-20 0,2-4-19 0,2-3-11 16,-2-8-36-16,-2 0 58 16,-3-2-19-16,-2 0 54 0,-3-4-10 0,-5-1 57 0,-3 2-28 15,-3 2 48-15,-5 0-23 0,-2 0 58 16,-5 2-28-16,-1 2 64 0,-3 2-41 0,-2 3 76 15,-4 4-56-15,-1 3 75 0,-1 7-41 0,17 3 70 0,-35 5-61 16,16 4 31-16,0 3-34 16,3 2 46-16,2 4-53 0,3 2 33 0,4-1-14 0,5-2-18 15,0 1-3-15,6-1-9 16,0-2-4-16,7-1-16 0,0-2 12 0,4-5-7 0,0-1 0 0,-15-6-8 16,34-4-4-16,-12-2-2 15,2-9-3-15,-5-4-20 0,0-3 20 0,-8-1-14 0,-3-2 10 0,-8-1-13 16,-5-7 11-16,-9 0-2 15,-13-9-19-15,-10 2-46 0,-11-4-74 0,-10-3-102 0,-23-12-94 16,-11-3-163-16,-12-4-540 0,-8-3-763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23:38.109"/>
    </inkml:context>
    <inkml:brush xml:id="br0">
      <inkml:brushProperty name="width" value="0.05292" units="cm"/>
      <inkml:brushProperty name="height" value="0.05292" units="cm"/>
      <inkml:brushProperty name="color" value="#FF0000"/>
    </inkml:brush>
  </inkml:definitions>
  <inkml:trace contextRef="#ctx0" brushRef="#br0">7755 6838 515 0,'0'0'423'0,"-5"-21"-128"15,5 21-55-15,-3-16-67 0,3 16-31 0,-4-16-38 0,4 16-12 16,-4-18-26-16,4 18-4 16,-4-17-19-16,4 17-2 0,-2-15-5 0,2 15-16 0,0 0-2 15,-4-18 9-15,4 18-23 0,0 0-1 16,-6-15-14-16,6 15 12 0,0 0-15 0,-7-11 16 0,7 11-10 15,0 0 12-15,-8-10-16 0,8 10-3 0,0 0-46 16,-9-13-81-16,9 13-173 0,-6-14-191 16,6 14 25-16</inkml:trace>
  <inkml:trace contextRef="#ctx0" brushRef="#br0" timeOffset="488.57">7665 6311 7 0,'0'0'612'0,"0"0"-232"16,0 0-93-16,0 0-58 0,-2-14-67 0,2 14-32 0,0 0-29 0,0 0-20 15,0 0-18-15,0 0-17 0,0 0-11 0,0 0-7 16,0 0-5-16,0 0-4 0,0 0 4 16,0 0-4-16,0 0-6 0,0 0-3 0,2 17 5 0,-2-17-15 15,5 20 5-15,-5-20-3 16,7 25 2-16,-2-11-4 0,0-1 6 0,2 1-6 16,0 0 8-16,-1 0-2 0,0-1-9 15,3-1-10-15,-1 1 26 0,1-1-5 0,-1 0-5 16,1 0-1-16,-1-1 3 0,1 2-4 15,-1-1 3-15,2 0 3 0,-1-1-3 0,-1 2-5 0,1-2 3 16,0 1 6-16,-1 0-16 0,0-4 8 0,-8-8 9 16,14 15 0-16,-14-15 17 0,11 10 30 0,-11-10 8 15,12 9 38-15,-12-9-33 0,0 0 38 0,19 2-46 0,-19-2 28 16,18-11-50-16,-5 0 28 16,4-7-49-16,2-4 36 0,4-4-52 0,0-3 42 0,6-8-29 15,2-2 8-15,3-3 5 0,2 1-6 16,1-2-6-16,2 1-51 0,0 2 41 0,-3-1-77 0,0 6-37 15,-1 1-64-15,-10 5-226 0,-2 6-342 0,-1 1-262 0</inkml:trace>
  <inkml:trace contextRef="#ctx0" brushRef="#br0" timeOffset="10838.44">5847 10564 587 0,'0'0'364'0,"23"0"-77"0,-23 0-90 0,23 0-19 0,-23 0-56 16,26 0-10-16,-26 0-37 15,27-1 1-15,-27 1-33 0,26-1 1 0,-26 1-16 0,30 0 10 0,-30 0-17 16,29 0 5-16,-29 0-20 0,30 0 11 0,-30 0-16 0,26 1 15 16,-26-1-18-16,28 2 15 15,-28-2-16-15,28 3 15 0,-28-3-20 0,26 1 14 0,-26-1-2 16,25 0 5-16,-25 0-10 16,23 0 16-16,-23 0-24 0,21 0 15 0,-21 0-14 0,24 0 15 15,-24 0-14-15,28 0 15 16,-28 0-16-16,28 0 20 0,-28 0-18 0,28 1 6 0,-28-1 4 0,26 0 3 15,-26 0-9-15,24 2 15 0,-24-2-19 0,27 0 5 16,-27 0-7-16,26 2 21 0,-26-2-23 16,25 1 15-16,-25-1-14 0,25 3 17 0,-25-3-7 15,25 2-1-15,-25-2-13 0,23 2 28 16,-23-2-22-16,28 2 17 0,-28-2-18 0,26 3 16 16,-26-3-17-16,26 3 17 0,-26-3-16 15,24 3 16-15,-24-3-16 0,23 3 14 0,-23-3-8 0,20 3 1 16,-20-3-9-16,21 2 32 0,-21-2-24 15,19 5 9-15,-19-5-17 0,20 1 15 0,-20-1-14 0,24 6 16 16,-24-6-9-16,23 5 6 0,-23-5-11 0,18 4-16 16,-18-4 31-16,17 4 2 0,-17-4-8 15,19 3 14-15,-19-3-25 0,18 3 13 0,-18-3-11 0,17 5 17 16,-17-5-18-16,19 3 16 0,-19-3-18 16,18 4 20-16,-18-4-18 0,19 5 18 0,-19-5-8 15,19 2-3-15,-19-2-4 0,20 3 41 16,-20-3 0-16,19 2-12 0,-19-2-3 0,23 0-3 0,-23 0 3 15,20 0-5-15,-20 0 5 0,25-5 10 0,-25 5-7 16,26-2 2-16,-26 2-16 0,26-6 13 16,-10 1-3-16,1 1-12 0,0 1-4 0,0 0-2 0,1-1-1 15,0-1 0-15,2 1 1 0,1 0-1 16,-4 0 0-16,1 1 3 0,-1-1 0 0,2 1-3 16,-1-1 17-16,-2 1-15 0,5-1-5 15,-4 0 6-15,2 3-29 0,-2-2-70 0,0 1-25 16,-17 2-163-16,33-6-345 0,-16 4-160 15</inkml:trace>
  <inkml:trace contextRef="#ctx0" brushRef="#br0" timeOffset="18958.38">5618 12568 114 0,'0'0'231'0,"0"0"18"0,0 0 63 0,-24 0-58 0,24 0-46 16,0 0-62-16,-16 3 0 0,16-3-41 15,0 0-9-15,-20 1-14 0,20-1 3 0,0 0-1 16,-16 3-10-16,16-3-19 15,0 0-15-15,0 0 10 0,-19 1-25 0,19-1 8 0,0 0-15 16,0 0-6-16,0 0-2 0,0 0-3 0,0 0-1 0,0 0 0 16,0 0-1-16,-14-4-2 15,14 4-11-15,0 0 19 0,0 0-10 0,0 0 9 0,14-7-4 0,-14 7-9 16,13-5 1-16,-13 5 1 16,18-4 1-16,-18 4 0 0,22-7 1 0,-22 7-2 0,25-8 3 15,-25 8-2-15,25-7-9 16,-11 3 13-16,-14 4 3 0,26-8-5 0,-13 2-2 0,-13 6 4 15,23-8 0-15,-23 8 0 0,19-9-2 0,-19 9 0 16,18-8 0-16,-18 8 9 0,12-7-21 0,-12 7 30 16,0 0-3-16,14-6 14 0,-14 6-16 0,0 0 7 0,0 0-14 15,0 0 8 1,0 0-12-16,0 0 10 0,0 0-12 0,0 0 10 16,0 0-17-16,-14 11 16 0,5-3-15 0,-2 3 9 15,-3 3-13-15,1 0 11 0,-2 2 0 0,0 0-1 16,-3 5 1-16,0-2-2 0,3-4-3 0,0 2-18 15,0-2 24-15,2-2-7 0,0 1 16 0,3-5-21 16,1 1 14-16,9-10-15 0,-14 13 10 0,14-13-8 0,0 0 12 16,-11 12-13-16,11-12 10 0,0 0-9 15,0 0 14-15,0 0-12 0,0 0 18 0,18-12-12 0,-6-3 3 16,3-1 3-16,5-3-13 16,4-5 12-16,0 0-11 0,0-1 13 0,2 2-11 0,0 1-4 15,0 1-77-15,-1 2-241 16,-2 3-332-16,-6 6-185 0</inkml:trace>
  <inkml:trace contextRef="#ctx0" brushRef="#br0" timeOffset="21678.03">9796 12749 28 0,'-6'-10'582'0,"6"10"-210"0,0 0-91 15,-14-9-51-15,14 9-62 0,0 0-34 16,-17-2-28-16,17 2-22 0,0 0-7 0,-19 5-26 0,19-5-21 16,-15 6 11-16,15-6-22 15,-18 9-4-15,18-9-9 0,-18 13-5 0,6-5 13 0,2 1-31 0,10-9-2 16,-19 16-89-16,19-16-140 16,-17 15-288-16,5-6-29 0</inkml:trace>
  <inkml:trace contextRef="#ctx0" brushRef="#br0" timeOffset="23268.4">11572 13241 697 0,'0'0'469'0,"0"0"-108"16,0 0-98-16,0 0-55 0,0 0-38 0,0 0-43 0,0 0-28 15,0 0-12-15,0 0-18 0,11-8-4 0,-11 8 5 0,0 0-4 16,0 0 3-16,22 6 1 0,-22-6-7 16,21 6-12-16,-21-6 5 0,31 8-7 0,-12 1-9 0,2-1-5 15,1 0-4 1,2-1 0-16,-1 1 0 0,2-1-2 0,1 0-23 0,4 1 16 16,-3-2-9-16,6 0 6 15,-1 3-17-15,0-2 13 0,-1 1-15 0,0-1 14 0,1 0-11 16,-5 0 9-16,0-1-19 15,3 1 21-15,-5-1-9 0,1 0 9 0,-1 1-14 0,0 0 21 0,-1-2-24 16,-1 2 12-16,-1-1-8 0,0-1 8 0,-2 0-17 0,2 0 16 16,-4-2-7-16,-2 0 6 15,-16-3-12-15,30 6 13 0,-30-6-13 0,27 3 14 0,-27-3-9 16,22 5 7-16,-22-5-16 0,18 1 15 16,-18-1-10-16,20 5 11 15,-20-5-13-15,17 4 12 0,-17-4-11 0,14 6 13 0,-14-6-14 16,11 7 7-16,-11-7-6 0,0 0 11 0,12 13-2 15,-12-13 3-15,0 0-11 0,8 14-17 0,-8-14-9 0,0 0-20 16,0 0-20-16,0 0-19 0,0 17-24 16,0-17-56-16,0 0-78 0,0 0-130 0,-17 8-310 0,17-8-217 15</inkml:trace>
  <inkml:trace contextRef="#ctx0" brushRef="#br0" timeOffset="23618.38">12022 13664 57 0,'-12'8'562'0,"1"2"-173"0,-1-3-80 0,12-7-50 0,-18 10-46 16,18-10-36-16,-16 10-13 0,16-10-36 16,0 0 4-16,-14 9-44 0,14-9 6 0,0 0-60 0,0 0 43 15,-15 6-24-15,15-6 45 16,0 0-35-16,0 0 47 0,0 0-54 0,0 0 55 0,13-10-11 15,-13 10-7-15,18-15-5 0,-2 5-7 0,0-1-10 16,2 2-11-16,1 0-7 16,2-1-9-16,0 1-14 0,-1 2-5 0,3 0-6 0,0 1-2 15,0 1-7-15,-2 3 1 0,-1 0-4 16,1 1-1-16,-1 2-4 0,1 1 2 0,-2-1-1 16,-1 0-32-16,1 3 33 0,-1-2-3 15,0 1-14-15,-2 0-22 0,-16-3-20 0,27 4-12 0,-27-4-10 0,24 2-28 16,-24-2-11-16,20 0-12 15,-20 0-51-15,0 0-21 0,22-1-135 0,-22 1-430 0,0 0-288 16</inkml:trace>
  <inkml:trace contextRef="#ctx0" brushRef="#br0" timeOffset="26568.04">12415 13868 982 0,'-13'-8'521'0,"-4"-1"-138"0,-1-2-78 0,-2-1-59 16,0 0-57-16,-6-3-46 16,1 1-57-16,-4-1 0 0,-1 1-6 0,-3 0-19 0,2 0-15 15,-3 2-9 1,-2 1-8-16,1-1-6 0,-2 0 2 0,-2 1-10 0,-1 3-6 0,-1-3-10 16,-2 4 4-16,-1 0 0 15,2 1-5-15,-4 2-3 0,1 3 3 0,0 1-4 0,-4 0-4 16,1 3 8-16,0 0-67 15,-1 3 76-15,0 1-4 0,-8 1-41 0,1 3 53 0,-1 1-44 16,3 1 42-16,-1 2-40 0,-1 0 45 0,2-1-42 0,-4 0 35 0,4-1-33 16,0 0 45-16,2 1-53 15,5-4 49-15,-6 3-119 0,5-3 139 0,3-2-45 16,-4 1 38-16,1-1-44 0,-10 1 31 0,10-3-32 16,-3 1 40-16,4 0-45 0,-13 0 37 15,1 1-38-15,7-2 37 0,-5 2-38 16,8-1 42-16,-11 2-42 0,1-1 33 0,10 0-34 0,-8 1 49 15,0 2-48-15,1-2 36 0,0 3-36 0,3 0 40 0,7-1-38 16,-10 2 38-16,4 1-40 16,0-1 40-16,0 4-49 0,9-4 47 0,1-1-32 0,-1 3 42 15,-4 3-10-15,8-4-4 0,4 2-1 16,-3 0-4-16,3-2 3 0,4 1-5 0,-4 2-1 0,5-3-4 16,3-1 8-16,-1 2 2 15,5-1-6-15,3-3-1 0,4 3-6 0,-2-4-31 0,1 3 42 16,3-2-40-16,2 2 35 15,3-2-32-15,1 2 45 0,3 2-44 0,-2 0 40 0,7 3-38 16,0 2 40-16,0 4-38 0,0 2 40 0,7 6-40 0,-2 4 30 16,7-1-29-16,2 5 43 15,3 5-43-15,4 7 37 0,4-2-41 0,0 0 45 0,2 0-38 16,2-2-44-16,1 1 49 0,3-2 47 16,3-3-52-16,0-1 12 0,2-2 3 0,5-1 0 0,-1-2 1 15,3-2 1-15,3-2 5 16,3 0 5-16,0-2-5 0,3-3 51 0,3-4-57 0,1-1 13 15,2-2-1-15,5-3 0 0,1-1 0 0,3-1-1 0,-1-2 1 16,4-3-8-16,0 0-7 0,-1-1 19 16,4-3 43-16,-1 1-52 0,3-2 3 15,-1-2 2-15,3-2 3 0,1-3 7 16,0-1-1-16,2-4-21 0,-1 0 20 0,1-3 5 0,4-3 50 16,-2-1-63-16,3-3 51 0,0-2-68 15,1-1 16-15,0-3 0 0,19-5-7 0,-22 4 65 0,-1 0-61 16,0 1 57-16,-3-2-61 15,-1 0 54-15,-3 1-65 0,0 0 69 0,-3 0-60 0,0 2 52 16,-4-1-3-16,-3 0-10 0,-3 2-6 0,-2 0-8 0,-5-1 0 16,-2-3 0-16,-3 0-12 0,-4-2 6 15,-3-2-15-15,-2 0 5 0,-3-3-1 16,-5-1 2-16,0-4-3 0,-8-2-1 16,1-7-7-16,-6-2 4 0,-5-3 3 0,-3-6-2 0,-5-1-6 15,0-4 15-15,-6-2-12 0,-3 0 16 16,-1-3-11-16,-6 1 7 0,-2-3-20 0,-2 2 21 15,-3 1-16-15,-2 0 2 0,-3 3-6 0,-3 3 9 0,-2 2-5 16,-3 4 11-16,-3 2-11 0,-3 2 12 0,-3 5-14 16,-6 3 6-16,-3 2-14 0,-5 2-4 0,-1 3-19 15,-6 5 9-15,-6 2-15 0,-5 3-19 16,-4 1-19-16,-6 4-33 0,-4 4-17 0,-6 2-37 0,-5 5-62 16,-3 7-172-16,-3 1-435 15,-4 5-414-15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24:51.657"/>
    </inkml:context>
    <inkml:brush xml:id="br0">
      <inkml:brushProperty name="width" value="0.05292" units="cm"/>
      <inkml:brushProperty name="height" value="0.05292" units="cm"/>
      <inkml:brushProperty name="color" value="#FF0000"/>
    </inkml:brush>
  </inkml:definitions>
  <inkml:trace contextRef="#ctx0" brushRef="#br0">3399 16138 190 0,'0'0'604'0,"0"0"-170"0,-12-9-122 0,12 9-13 0,0 0-108 16,-16-6 11-16,16 6-95 0,0 0 36 15,-20-6-78-15,20 6 41 0,-14-6-54 0,14 6 36 0,-17-5-35 16,17 5 43-16,-16-6-28 0,16 6 9 0,-18-5-32 16,18 5 3-16,-20-8-27 0,20 8 22 15,-23-7-33-15,23 7 32 0,-26-7-22 0,12 1 15 0,-2 2-23 16,0 0 12-16,-2 0-17 16,1 1 19-16,-4-1-23 0,-1 0 14 0,-3 2-17 0,1 0 18 15,-2-1-20-15,-1 3 19 0,-1-2-4 16,-1 2-2-16,-1 1-6 0,-2 0 2 0,0-1-1 15,-5 2 0-15,-2 0-20 0,2 0 15 16,-2-1-16-16,-2 1 24 0,1-1-20 0,0 0 20 16,1-1-19-16,-3 1 4 0,2 1-6 0,0 1 26 0,-1-3-23 15,1 1 22-15,0 0-23 0,1 1 24 16,-1 1-24-16,2-1 20 0,0 1-21 0,-1 1 22 0,3-1-22 16,-1 1 22-16,2 0-3 15,1 2-21-15,6-1 11 0,-5 1-14 0,4 0 27 0,3-2-11 0,-1 3 6 16,1-1-19-16,1 0 5 15,3 1-4-15,-1-1 23 0,1 2-23 0,2-2 21 16,0 2-20-16,2-1 19 0,2 3-20 0,2-4 11 0,2 3-14 0,-2 2 26 16,2 1-21-16,-1 1 19 15,3 3-22-15,0 0 15 0,0 3-18 0,0 2 27 0,3 0-24 16,0 1 23-16,1 0-22 16,1 1 22-16,-2-1-23 0,4-1 19 0,0 1 0 0,2-1 1 0,1 0-1 15,0 3 1-15,1-1-2 16,2 1-2-16,0 1-17 0,3 0 18 0,-1 0-18 0,3 4 20 15,1-2-23-15,1 1 23 0,5-1-21 0,3-2 22 0,0 1-26 16,8-2 21-16,3-4-18 0,2 0 21 16,5-2-19-16,4-1 23 0,1-5-20 0,4-2 19 0,4-2-16 15,13-2 1 1,-9-4 3-16,3-2 0 0,12-4 1 0,-1-1 1 0,1-3 22 0,1-1-25 16,0-2 23-16,-2-1-22 15,-1-1 20-15,-1 1-22 0,-2 0 21 0,0-1-25 0,-2 3 24 16,-3 0-24-16,-8 1 24 0,-5 1-24 15,1 2 26-15,-4 2-28 0,-2-2 23 0,-2 2-23 16,-3-1 25-16,-8 4-26 0,-2-3 23 0,1 2-20 0,-6 1 22 16,-3-1-23-16,-17 2 13 15,27-3-10-15,-27 3 24 0,23-3-28 0,-23 3 37 0,17-3-9 0,-17 3 26 16,0 0-11-16,17-4 6 16,-17 4-19-16,0 0 8 0,7-11-17 0,-7 11 18 0,0 0-22 15,-1-28 16-15,-3 13-4 0,-2-5-19 16,-1-3 15-16,-5-7-18 0,1-1 15 0,-2-4-16 0,0-1 14 15,-1-5-25-15,-4-7-8 0,1-3 14 0,-3-1-26 0,-2 0 12 16,1 1-51-16,-3 0 16 16,0 5 5-16,1 1-9 0,4 11-3 0,0 2-13 0,-2 3 14 15,3 3-65-15,-3 1-93 0,-4 4-592 16,4 5-377-16</inkml:trace>
  <inkml:trace contextRef="#ctx0" brushRef="#br0" timeOffset="4710.14">7497 17292 556 0,'0'0'404'16,"0"0"-65"-16,-16-2-101 0,16 2-25 0,0 0-67 0,0 0 11 0,0 0-64 15,0 0 11-15,0 0-53 16,-19 1 36-16,19-1-54 0,0 0 36 0,0 0-51 0,0 0 41 16,0 0-43-16,0 0 54 0,0 0-54 15,0 0 51-15,0 0-52 16,0 0 57-16,2 17-48 0,-2-17 45 0,8 11-42 15,-8-11 40-15,10 11-41 0,-10-11 34 0,12 11-30 0,-12-11 36 16,12 9-1-16,-12-9 3 0,10 6 4 0,-10-6-25 16,0 0 20-16,21 6 1 0,-21-6 19 15,0 0 4-15,22-6-4 0,-22 6 4 0,17-14-2 0,-6 2-9 16,2-4-7-16,-4-3-14 0,0-2 5 16,3-8-13-16,-2-2-1 0,1-3-15 0,-5-4 0 0,4 0-14 15,-2-4 0-15,0 0-3 16,0 1-10-16,-2-1 0 0,1 3 16 0,1 3-68 15,-3 1-2-15,-2 9-83 0,3 2-1 0,-5 3-75 0,3 6 28 16,-4 15-46-16,4-20-27 16,-4 20-65-16,0 0-578 0,0 0-520 0</inkml:trace>
  <inkml:trace contextRef="#ctx0" brushRef="#br0" timeOffset="4949.81">7657 17290 584 0,'-2'22'490'0,"0"-4"-111"0,0-3-95 0,2-15-53 0,-2 25-45 16,2-25-38-16,-2 17-9 0,2-17 6 0,0 0-20 15,4 21-12-15,-4-21 5 0,0 0-14 0,6 13-7 0,-6-13-11 16,0 0-13-16,17 4-8 16,-17-4-12-16,15-5-8 0,-15 5-7 0,20-16-8 0,-6 2-4 15,0-2-6-15,4-4-3 0,-3-5-4 16,2-6-23-16,-2-4-15 0,0-2-71 0,1-12 4 0,-2-3-63 15,-1-3 24-15,-1 0-44 0,1-2-101 0,-6 0-512 0,-1 1-327 16</inkml:trace>
  <inkml:trace contextRef="#ctx0" brushRef="#br0" timeOffset="7539.92">11851 16456 283 0,'0'0'295'0,"0"0"-12"0,0 0-15 15,-7 14-23-15,7-14-85 16,0 0 0-16,-8 10-54 0,8-10-13 0,0 0-28 0,-12 15-6 16,12-15-45-16,-12 13-87 15,12-13-140-15,-16 15-297 0,6-5 21 16</inkml:trace>
  <inkml:trace contextRef="#ctx0" brushRef="#br0" timeOffset="8640.11">10845 16349 297 0,'0'0'547'0,"0"0"-126"0,-4-18-145 15,4 18-40-15,0 0-77 16,-5-14 14-16,5 14-74 0,0 0 29 0,-11-12-62 0,11 12 48 15,0 0-56-15,-18-9 48 0,18 9-39 0,-15-6 32 0,15 6-35 16,-21-4 14-16,21 4-21 0,-25-3 16 16,25 3-34-16,-28-2 27 0,28 2-31 0,-32 0 23 15,12 2 13-15,-2-2-20 16,-4-2-6-16,2 2-9 0,-5-2-5 0,0 2-7 0,-7-3-10 16,-2 0 1-16,-3 0-1 15,3-1-21-15,-3 0 13 0,-2-2-13 0,-1 4 19 16,-4-3-19-16,1 2 17 0,-2 0-20 0,1 2 22 0,0-1-20 0,3 4 11 15,0-2 5-15,0 2-1 0,-1 1-2 16,6-1-2-16,-2 3-4 0,1-1 3 0,3 1 1 0,2 0-11 16,1 1 10-16,1 0-1 15,7-2 0-15,-6 3 0 0,9 0-1 0,-2-1-8 0,1-1 8 16,2 3 1-16,0-1-18 16,1 0 20-16,-2 2-2 0,4 0 0 0,-4 1-2 15,2 0-4-15,2 1 5 0,0 0 3 16,-5 3-4-16,3-1-5 0,-1 2 6 0,3-2-1 0,-2 3 1 15,6-4 0-15,-2 2-6 0,3-1 4 0,-3 1 4 0,4-2-8 16,1 1 6-16,1-1 45 0,3-1-52 16,0 0 42-16,3 2-49 0,-1-2 45 0,7-11-50 0,-9 25 19 15,9-25-27-15,-1 25 15 16,1-25 3-16,-2 28 1 0,2-11 1 0,3 1 1 0,2 2-16 16,0 0 22-16,1 2-18 0,4-2 21 15,0 2-19-15,1 3 21 0,2-1-20 0,2-1 22 0,1 2-21 16,1-1 22-16,0-2-20 15,1 1 20-15,3-2-23 0,-1 0 19 0,2-2-17 0,1 0 19 16,2-1-18-16,1-3 20 0,3 0-19 0,3-1 23 0,2-3-20 16,0 0 19-16,2-2 0 0,2-4-20 15,4-2 20-15,1-1-16 0,1-2 19 0,4-2-22 0,-1-2 18 16,0 0-16-16,-2-2 17 16,1-1-18-16,-2-1 17 0,2-1-20 0,-4 0 20 0,-3-1-19 15,5-2 21-15,-4 0-22 16,-3 0 14-16,1-2-12 0,-2 1 15 0,0-2-15 0,-1 0 17 15,-4 0-16-15,1-1 15 0,-3 0-14 0,0-1 20 0,-3 2-20 0,-1-1 21 16,-4-1-22-16,-2 3 21 16,-4 0-2-16,0-2-3 0,-2 2 0 0,2-3 0 0,-6 1 0 15,1-1 0-15,-2-1 0 0,-4-2 2 16,0-1 47-16,-4 0-57 0,-1-3-5 0,-3-2 7 0,1 0 2 16,-6-6-3-16,-2-1-4 15,-2 0 4-15,-2 1 4 0,-2 0-5 0,-1 1-1 16,0 3-3-16,0 0 3 0,-2 3 1 0,0 3-11 0,-3 2 0 15,2 2-10-15,-4 3-14 16,4 3-12-16,0 3-9 0,-2 2-2 0,-1 2 0 0,0 2 4 0,-3 1-77 16,0 2 65-16,-1 1-46 15,-1 3 50-15,2-2-40 0,-2 3 31 0,2 1-30 0,-1-1 12 16,5 2-23-16,-5-3-93 0,2-1-162 16,3 1-203-16,0-1-89 0</inkml:trace>
  <inkml:trace contextRef="#ctx0" brushRef="#br0" timeOffset="10919.7">14403 15738 645 0,'-16'-7'474'0,"16"7"-85"0,-16-2-142 0,16 2-13 0,-21-2-67 0,21 2-11 16,-25 0-54-16,25 0 2 0,-30 2-36 15,30-2-6-15,-35 0-29 0,15-2 15 0,2 2-30 0,-2-3 26 16,1 2-29-16,-4-1 23 15,-1-3-32-15,1 3 25 0,1-3-33 0,-4 2 27 0,3 1-45 16,0-3 51-16,1 2-39 0,-2 0 27 0,-2 3-29 16,6-2 26-16,-4 4-28 0,0-1 28 15,-1 3-31-15,0-1 26 0,0 2-28 0,1 1 30 16,-2 0-20-16,2 2 19 16,-1 0-27-16,-4 1 27 0,3 2-26 0,1-6 26 0,-2 4-42 0,-2 2 52 15,1-1-36-15,-1 0 27 16,1 0-26-16,0 2 27 0,4-3-27 0,0-1 27 0,0 1-42 15,1-1 51-15,0 0-41 0,2 2 31 0,0-2-28 0,1 3 26 16,3-4-25-16,1 2 26 0,2-2-27 16,1 0 24-16,0 0-23 0,13-7 35 0,-18 10-37 15,18-10 28-15,-13 9-28 16,13-9 29-16,-13 6-28 0,13-6 25 0,0 0-40 0,-12 9 42 0,12-9-26 16,0 0 27-16,-6 13-26 15,6-13 4-15,0 0 3 0,-2 19-1 0,2-19 3 16,2 17-13-16,-2-17 19 0,4 23-5 15,-4-23 6-15,6 29-2 0,-2-13 1 0,2 3-1 0,0 1 1 16,-1 0-1-16,-1 1-15 0,1 0 15 0,-1 2 2 0,-1 0-1 16,0 1-2-16,-2-1 2 0,1 1 0 15,-4-4-3-15,1 2 0 0,-1-3 19 0,0-1-2 16,-2 3 7-16,1-3-3 16,0-1-1-16,-2-1-4 0,2 0-2 0,-1 0 37 0,-2 0-55 15,1-2 50-15,1 1-54 0,0 0 54 16,0-1-57-16,4-14 54 0,-6 24-50 0,6-24 38 15,-7 25-43-15,7-25 2 0,-2 20 2 0,2-20-3 16,-2 24 7-16,2-24 2 0,2 20 1 0,-2-20-1 16,2 23 1-16,-2-23 1 0,5 23 11 0,-5-23-14 0,7 22 1 15,-7-22-1-15,9 20 2 0,-4-7-51 16,2-2 61-16,0 0-53 0,1-1 60 0,2 1-51 16,0 0 51-16,-1-1-47 0,2-1 61 15,1 1-50-15,1 0 59 0,4 1-51 0,-1-3 53 0,-2 3-50 16,2-2 47-16,-4-1-49 0,5 1 43 15,1-2-46-15,-1 1 42 0,2-2-45 0,-4 0 46 0,6 0-48 16,-5-2 49-16,5 0-50 0,-4 0 47 0,2 0-47 0,1-2 48 16,0 1-47-16,-2-2 48 15,7 1-46-15,-4-1 45 0,3 0-42 0,-3-1 43 0,5 0-3 16,0 0-2-16,1-1-4 0,-1 0-2 16,-1 0-3-16,2 0-3 0,0-2-4 0,0 0 0 0,9 0-2 15,-9 0-26-15,0-2 32 16,2 0-29-16,2-1 33 0,-2 1-5 0,3-1-2 15,0 1-4-15,0-3 6 0,1 1-3 0,-2-1 1 0,-5 3-2 0,5-3-2 16,-5 2 5-16,0-1 1 16,-2 0-24-16,2 1 17 0,-1-2 0 0,-2 3 0 0,1-4 0 15,-1 1 1-15,-1 1-1 0,1 0-1 16,-4-2 60-16,1 1-70 0,-1 0 61 0,-1-2-68 0,-1 1 66 16,-2 1-54-16,-1-1 55 15,-2 1-59-15,-1-2 57 0,1 0-61 0,-3 0 56 0,0 1-57 0,-2-2 54 16,-1-3-57-16,0 0 54 0,-2-2-67 0,-2-5 66 0,0-3-76 15,-2-1 76-15,-2-3-69 16,-2-7 65-16,0-2-56 0,0-2 56 0,-1 0-58 0,-3-3 20 16,2 1-21-16,-2-4 49 0,1 3-66 15,-2-1 51-15,0 0-64 0,1 0 45 0,-1 3-73 16,-2-3 66-16,0 1-55 16,-1 1 32-16,0-1-57 0,-2-7 29 0,0 8-26 0,-2-8-36 15,-2 2-20-15,1-1-112 0,-2-2-153 16,-2 3-197-16,3-2-144 0</inkml:trace>
  <inkml:trace contextRef="#ctx0" brushRef="#br0" timeOffset="12589.69">16463 15415 902 0,'-36'-4'488'0,"-1"1"-170"0,1 2-32 16,4 1-112-16,-7 1 18 0,3 3-81 16,-1 2 17-16,-2 3-66 0,3 1 18 0,-1 1-44 0,0 2 29 15,0 0-49-15,-2 3 28 0,4 0-30 16,-2 1 39-16,3 0-45 0,-1 3 43 0,1 0-45 0,2 1 40 16,0-1-52-16,2 2 51 15,-1 0-63-15,1 0 54 0,3 0-4 0,0 3-12 0,2-1-1 16,2 3-43-16,1-2 41 15,2 1-41-15,-1-1 45 0,3 1-58 0,1-1 57 0,2 3-54 16,1-1 15-16,2 1 0 0,7 1 8 0,-3 1 0 0,1 0 2 16,3-3-1-16,2 2-7 15,4 2 11-15,0 4-2 0,4 3 13 0,1-1-1 0,4 2 48 16,0-1-48-16,1 0 49 0,2-1-53 16,3 0 51-16,4 8-54 0,-1-11 51 0,4 9-55 15,1-4 7-15,-3-7 0 0,5 6 1 16,2-1 6-16,0-2 2 0,2 0 6 0,-5-7 3 0,7 5 2 15,-6-5-15-15,7 4 26 0,-5-7-20 0,0 0 23 0,2 0-25 16,5 2 17-16,-6-3-2 0,3-3 6 16,-1 0 1-16,0-2-1 0,0-1-1 0,2-1-3 0,-1-1-12 15,-1-2 2-15,5 1-1 16,-1-2-4-16,-1 0-1 0,1-4 3 0,0 2 4 0,-1-4-2 16,2 0-2-1,-1-1-2-15,-1-3-2 0,1-1-1 0,-4-1 3 0,-1-2-2 0,6 0 1 0,0-3-2 16,0-2-1-16,-2-1-1 0,0-2 1 0,-1-1 0 0,0-3 2 15,0-3 1-15,-2-1 0 16,1-3-1-16,-1-2 2 0,-1-2-1 0,7-6 4 0,-5-2 3 16,3 0 0-16,-4 0-2 0,-1-2-1 15,-4 6 45-15,2-7-59 0,-3 6 55 0,-1 0-63 0,-1 1 55 16,0-1-8-16,-3 0-3 16,0 2-72-16,-1 1 68 0,-1 1-60 0,-4-1 48 0,0 1-46 15,-6 4 60-15,-1-1-62 0,-1-1 61 16,-2 1-61-16,-4-3 50 0,0-1-48 0,-7-6 58 15,-2 0-64-15,-2-4 43 0,-6 1-44 16,-1-11 58-16,-5 0-59 0,-3 1 59 0,1 1-14 16,-6 0 10-16,2 1-5 0,-2 3 3 0,-2 2-13 0,-2 2 20 15,0 1-22-15,-2 6 0 0,-1 0-7 16,-2 2-13-16,-3 3 2 0,0 0-8 0,-6 5 3 16,0-2-8-16,-3 1-6 0,-2 3-67 15,1 0 59-15,-3-3-65 0,0 2 57 0,-2 0-59 0,-2-3 51 16,3 0-45-16,-1 1 52 0,2-2-51 15,-1-1 42-15,4 0-37 0,0 0 24 0,1 1-27 0,5-2-10 16,0 4-16-16,10 0-70 0,1 2-95 0,3 0-405 16,-1 2-222-16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25:20.566"/>
    </inkml:context>
    <inkml:brush xml:id="br0">
      <inkml:brushProperty name="width" value="0.05292" units="cm"/>
      <inkml:brushProperty name="height" value="0.05292" units="cm"/>
      <inkml:brushProperty name="color" value="#FF0000"/>
    </inkml:brush>
  </inkml:definitions>
  <inkml:trace contextRef="#ctx0" brushRef="#br0">20953 10834 616 0,'0'0'519'0,"-16"-9"-101"0,16 9-92 0,-12-8-46 16,12 8-36-16,-13-9-49 15,13 9-43-15,-13-7-27 0,13 7-23 0,-11-8-13 0,11 8 7 0,-11-9-12 16,11 9-8-16,0 0 1 0,-10-10-7 0,10 10-20 15,0 0-10-15,0 0-4 16,0 0 5-16,-8-12 8 0,8 12 10 0,0 0-11 0,0 0 1 0,8-13-6 16,-8 13-8-16,15-8-2 15,-15 8-1-15,21-7-7 0,-5 4-3 0,2-2-3 0,4 3-1 16,2-3-1-16,0 2 15 16,5-1 0-16,5-2-7 0,2 0-1 0,2 0-4 0,0 0 0 0,1 0 0 15,3-2-25-15,2-2 25 16,11-3-19-16,1-1 41 0,-3-1-25 0,3-1 3 15,1 1-12-15,0 0 16 0,3-1-24 0,-2 1 22 0,2 1-27 16,0-2 22-16,0 1-15 16,1 0 11-16,-2 2-19 0,1-1 19 0,-2 1-22 0,2 1 21 15,0 1-23-15,0 1 22 0,-2-1-22 16,0 2 26-16,2-1-17 0,-2 0 5 0,0 0-15 0,-10 1 23 16,7-1-40-16,-9 1 27 0,-1 1-20 15,3 0 28-15,-3 2-23 0,0 0 2 0,0 1 3 16,-2 3 2-16,-2-3 3 0,1-1-2 0,-2 5 6 0,-1 0 3 0,-9 1 26 15,3 0-34-15,-2 1 25 16,-1-1-38-16,-2 1 10 0,0 0-39 0,-2 0 23 0,0-1-39 16,-2 0 23-16,-2 2-39 0,-3-1 25 15,0-1-49-15,-1 0 24 0,-18 0-16 0,27-3-31 16,-27 3-56-16,26-2 18 0,-26 2-57 16,19-2 3-16,-19 2-40 0,0 0-110 0,15-4-257 15,-15 4-160-15</inkml:trace>
  <inkml:trace contextRef="#ctx0" brushRef="#br0" timeOffset="460.07">22692 10619 688 0,'0'0'597'0,"0"0"-165"15,0 0-72-15,0 0-91 0,16 3-32 16,-16-3-87-16,0 0-8 0,18-3-45 0,-18 3-14 16,0 0-24-16,26-3 16 0,-26 3-20 15,25-4 4-15,-25 4-22 0,29-8 10 0,-13 5-21 0,4 1 8 16,-2-2-20-16,4 1 6 0,1-2-14 0,0-1 7 0,0 0-3 15,3-1-7-15,0 0-2 16,2-3-7-16,1 0-12 0,-1 0-4 0,4-3-35 0,-2 1-25 16,-1-1-20-16,0 1-45 15,0-5-25-15,-1 4-37 0,-2 0-84 0,0 0-109 16,-7 1-176-16,2 0-102 0</inkml:trace>
  <inkml:trace contextRef="#ctx0" brushRef="#br0" timeOffset="4280.2">4017 13918 425 0,'-16'-13'435'0,"-1"-2"-123"0,-1 2-74 0,4 0-57 15,-3 0-34-15,2 1-27 0,-1 0-32 16,0 1-17-16,-1 2-16 0,1-1-10 0,-2 2-6 0,1-1-9 16,-1 1-7-16,0 2-2 15,-1-1 1-15,0 1-10 0,-1 0 6 0,0 0-3 0,1 2 21 16,4 0-13 0,-4 0-7-16,0-1 4 0,-1 2-6 0,2-2-2 0,2 3-3 0,-4-1 2 15,1 1-42-15,0 2 32 16,-1 2 9-16,-1 2 2 0,-1 1-3 0,0 2-8 0,-1 0-1 15,-4 6 0-15,0-1 1 0,0 3 6 0,-2 0-8 0,2 0 2 16,-2-1-1-16,-1 1-2 0,3-1-2 16,-2-1 3-16,2-1 6 0,0 1-3 0,0-2-4 15,5-2-2-15,0 1 2 0,-1 0 1 16,2-1 0-16,-1 3-1 0,0-3 0 0,2 1 0 0,0 0-9 16,1 1 3-16,-1 0 10 0,2 2 1 15,1-1-8-15,0 2-2 0,3-1 1 0,-2 3 2 0,4 2 4 16,0-3-7-16,1 2-1 0,2 1 1 0,1 1-3 0,0 0 8 15,4 0 2-15,1-1 2 16,1 1 10-16,2 1-14 0,0 2-8 0,3 0 2 16,0 3 4-16,2-1-1 0,3 6 1 15,1 0 2-15,1 3-2 0,1-1 3 0,1 0 0 16,2 3-5-16,0-1 3 0,2 4 9 16,0-3-4-16,1 2-5 0,2-2-2 0,4 6 3 0,-5-7 0 15,5-2 1-15,0-3 2 0,2 0-3 16,0-4 3-16,2-3 5 0,1-4 1 0,2-2-1 0,0-5-7 15,3-4-1-15,-3-3 6 0,1-6-1 0,8-4 1 0,2-5 1 16,-1-3 0-16,11-9 10 16,-1-3-9-16,2-6 7 0,2-3-9 0,1-5 0 0,1-3 4 15,0-2-1-15,1-2 2 0,-2 1-4 16,-2-1 2-16,-2 1 3 0,1 2-16 0,-4 5 24 0,-6-1-10 16,1 4 12-16,-3 2-17 15,-6 2 6-15,-5 7-9 0,-4 4 7 0,-2 0-5 16,-1 2 6-16,-6 4 0 0,-1 1 24 0,-4 2-15 0,0 1 42 15,-11 11-25-15,11-18 17 16,-11 18-42-16,4-20 37 0,-4 20-44 0,-4-26 33 0,-2 8-32 0,-6-1-1 16,-1-3 2-16,-8 0-2 15,-1-2-8-15,-7 1 8 0,-10-5 0 0,-4 2-1 0,-5-1-1 16,-1 5-12-16,-3-2 3 0,-2 4 18 16,3 2-9-16,-1 2 35 0,8 2-39 0,0 6 24 0,1-2-28 15,0 3 15-15,2 3-33 16,3 2 3-16,0 1-30 0,7 1-20 0,1 3-5 0,2-1-30 15,0 0-57-15,4 0-163 0,0 2-248 0,7-4-104 0</inkml:trace>
  <inkml:trace contextRef="#ctx0" brushRef="#br0" timeOffset="5970.46">8271 13715 510 0,'-15'-1'431'0,"-4"-4"-111"0,2 3-51 16,-1-1-67-16,-6 0-41 0,3-1-32 0,-3 0-35 0,0 1-4 16,-2 0-14-16,0-1-6 15,1 1-18-15,1 1 2 0,-2-1-7 0,-2 0 16 0,-2 2-30 16,-8 0 13-16,-1-1-21 0,-2 2 15 16,-1 0-28-16,1 0 20 0,-1 0-25 0,3 2 23 0,-2 0-35 15,-1 3 28-15,-1-2-23 16,-1 2 30-16,2 1-34 0,1 0 28 0,-3-1-35 0,0 5 34 15,4-4-30-15,-2 0 27 0,5 1-27 0,-1 1 29 0,1-2-32 16,2 0 24-16,3 2-39 0,0 1 44 16,9 0-49-16,-1-2 58 0,2 0-40 0,0 4 30 15,3-1-29-15,0 0 26 0,1 1-27 16,1-1 25-16,0 2-35 0,7-2 38 0,-2 5-43 0,2 1 42 16,2 2-26-1,1 1 31-15,2 1-33 0,2 1 25 0,1 3-26 0,-1 0 25 0,3 1-25 16,4 2 28-16,-1 1-4 15,1 5-17-15,2-2 14 0,-1 1-24 0,2 0 35 0,2-1-34 16,-1-1 27-16,1 1-29 0,1-3 30 0,0 0-26 0,-1-7 28 16,4 4-30-16,0-1 25 0,3 0-22 15,0-2 40-15,4-1-47 0,1 1 33 0,4-1-29 0,1-3 30 16,3 1-26-16,5-2 2 16,0-2 6-16,2-1 1 0,2 0 0 0,0-3-4 0,1 0 8 0,1-3-3 15,1-2 1-15,0 2 6 16,0-2-1-16,3-3 29 0,-4-1-34 0,-1 0 29 15,0 0-34-15,-7-2 34 0,1 0-52 0,-2 0 47 0,2 0-29 16,-2 0 37-16,0 0-41 16,0-2 30-16,-1 2-39 0,-2-1 42 0,0 0-36 0,0 0 2 15,-1 0 4-15,-1-1-13 0,0 1 49 16,-2 0-36-16,1-3-3 0,-6 2 10 0,-1 0 2 0,0-1 2 16,0 1 2-16,-2 0 3 15,-2-4 3-15,-14 6 4 0,24-7 8 0,-24 7 35 0,22-10-37 16,-22 10 42-16,19-14-55 15,-19 14 45-15,16-13-50 0,-16 13 45 0,12-18-48 0,-12 18 51 16,13-24-58-16,-13 24 52 0,6-24-51 0,-6 24 53 0,3-26-61 0,-3 26 61 16,0-29-55-16,-3 13 51 15,-1-5-56-15,0 2 53 0,-4-2-58 0,1-1 51 0,-1 0-5 16,-6-5-8-16,3-2-1 16,-5 4-6-16,3-2-1 0,-5 2-49 0,3-2 57 0,-2 2-52 15,0 2 50-15,-3-1-51 16,2 2 58-16,-5 3-50 0,2 2 52 0,4 3-51 0,-6-2 47 15,3 5-46-15,-2 0 50 0,-5 2-52 0,-2-1 53 0,-1 1-53 16,-1 2 49-16,-2 1-55 0,-1 0 56 16,0 1-51-16,0 0 57 0,0 2-59 0,-2-1 49 0,-1 0-55 15,0 0 57-15,-1 2-50 16,2-1 50-16,5 1-50 0,2 0 50 0,0 1-49 0,4 0 49 16,-1 1-55-16,4 0 56 15,4 0-51-15,-1 1 50 0,19-1-57 0,-30 1 55 0,30-1-52 0,-25 1 47 16,25-1-54-16,-18 2 42 0,18-2-55 0,0 0 51 0,-21 1-59 15,21-1 18-15,0 0-57 16,-17 5 42-16,17-5-34 0,0 0 14 0,0 0-25 16,-11 6-12-16,11-6 3 0,0 0-15 15,0 0-15-15,0 0-123 0,0 0-386 0,0 0-180 16</inkml:trace>
  <inkml:trace contextRef="#ctx0" brushRef="#br0" timeOffset="7690.03">11244 13832 574 0,'-9'-11'438'0,"-4"-2"-96"0,4 1-89 16,-1 1-41-16,0 0-45 16,1 2-31-16,-1-1-33 0,-1-1-8 0,3 2-27 15,-3 0 10-15,1-1-30 16,-3 0 10-16,0 0-41 0,2 0 29 0,-2 1-18 0,2 0 23 0,-3 1-23 15,1 0 32-15,-3-3-35 0,0 3 29 0,-2 0-38 0,0 1 28 16,2-1-31-16,-4 1 40 16,1 0-49-16,-3 1 37 0,4 0-42 0,-2 0 38 0,-2 0 0 15,0 0-9-15,-4-1-11 0,4 2 2 16,-3-1 0-16,-1 1-3 0,1-1 0 0,-2 2-3 0,-1-1 2 16,1 2-1-16,-3-1 7 15,-7 1-16-15,0 1 9 0,-1 1 4 0,6 1-4 16,0 0-3-16,3 0-2 0,-2 0-3 15,2 3 0-15,0 0-3 0,-1-1 3 0,3 2-3 0,-2 0-6 16,4 1 5-16,3 0-50 0,0 1 60 0,1 0-41 16,5-1 43-16,0 3-44 0,4 0 46 15,-1 1-50-15,1 5 55 0,3-2-48 0,2 4 40 0,-2 2-42 16,5 3 52-16,0 0-50 16,3 3 50-16,1 1-47 0,4 3 46 0,-1 6-46 0,1-1 54 0,5 3-56 15,-2-1 41-15,1 0-38 16,3 1 47-16,0 1-48 0,1-1 46 0,0 0-2 0,1 0-7 15,1-1 0-15,1 0-45 0,-1-2 42 0,0 0-37 16,1-1 47-16,1 0-46 0,0-2 45 16,4 1-44-16,0-3 46 0,-4 0-47 0,2-3 49 0,-1-1-53 15,2-1 55-15,3-1-56 16,-3-1 60-16,3-3-49 0,-2 0 47 0,-2-5-48 0,7 1 53 16,-2-1-53-16,-1-3 42 0,-1-4-41 15,2 1 49-15,0 0-49 0,-1-3 46 0,0 2-46 0,4-4 46 16,-1 0-49-16,-2 0 49 0,-2-1-52 0,0-1 54 0,1-1-59 15,-2-1 60-15,3 0-48 16,-3 1 46-16,1-2-47 0,1-1 23 0,-3 0-20 0,1 1 40 0,1-1-40 16,1-2 46-1,-6 4-49-15,0-4 48 0,0 3-50 0,-1-2 50 0,-15 5-52 16,24-7 53-16,-24 7-54 0,19-9 58 16,-19 9-54-16,16-7 74 0,-16 7-40 0,11-9 59 0,-11 9-54 15,8-13 47-15,-8 13-59 16,2-21 46-16,-2 21-56 0,-2-30 45 0,-2 9-51 0,-3-2 50 15,-1 0-6-15,-4-5-12 0,-2 0-3 0,-1-1 0 0,0-1-5 16,-3-1-3-16,0 2 0 16,-3-1-7-16,0 0-44 0,0 0 55 0,-2 1-53 0,0 0 58 15,-1-2-60-15,2 0 62 0,-2 1-53 16,1 1 54-16,-2 1-58 0,3 2 56 16,-3 1-55-16,-1 0 53 0,2 1-62 15,-1 2 46-15,3 1-58 0,-1 2 44 0,-1 0-1 0,3 1-15 16,4 4-19-16,-1 1-13 0,2-3-46 15,-2 2 31-15,5 2-9 0,-1-1-13 0,3 1-32 0,2 0 6 16,1 1-43-16,8 11-96 0,-6-23-461 0,6 23-248 0</inkml:trace>
  <inkml:trace contextRef="#ctx0" brushRef="#br0" timeOffset="9579.91">15339 13625 448 0,'0'0'409'0,"-13"-10"-79"15,0 3-65-15,-6-1-68 0,-1-1-41 0,-4 1-41 0,2 1-20 16,-3 0-15-16,-2 2-16 16,-2-1-17-16,-1 4-11 0,-5-1 7 0,-3 2 22 0,7 2-96 15,-8 1 48 1,1-1-1-16,0 4-4 0,-1 2-2 0,0 0-2 0,1 1 4 0,-1 2-8 15,3 2 6-15,-1-1-10 0,0 5 0 0,1 0 2 0,0 4-4 16,-1-1 3-16,-3 6 4 16,2 3-6-16,1 0 2 0,1 1-4 15,2 2-3-15,4-6 4 0,2 2-7 0,1 0 7 0,-1-1-6 16,1-1-3-16,1 0-8 0,2 0 16 0,1-4 2 0,1 1-5 16,1-1 2-16,2-2-1 15,1-3 1-15,5-1 8 0,-4-2-55 0,4 1 61 0,4-4-48 16,-1 2 43-16,2-3-41 15,8-9 43-15,-12 18-40 0,12-18 54 0,-9 18-51 0,9-18 49 16,-4 23-10-16,4-23-1 0,0 27-2 0,2-9-2 0,2 6-2 16,2 1-13-16,2 4 15 15,1 2 14-15,1 0-18 0,6 3 5 0,-2-2-5 0,8 0 6 16,4 8-8-16,4-3-21 0,2-2 26 16,2-1 15-16,3-2-18 0,2 0 5 0,2-2-6 0,1-2 8 15,3-2-10-15,-1-1 2 16,3-1 0-16,-2-2 5 0,-5-7-4 0,0-1 1 15,1 1-2-15,-1-3 3 0,2-1 8 0,-3-3-9 0,2-2 8 16,0-2-3-16,-1-4 5 0,1 0-6 16,0 0 1-16,-1-4 0 0,1-3 5 0,-2-2-4 0,2-2 11 15,-3 0 0-15,1-6 1 16,6-3 0-16,-2-4-3 0,0 0 3 0,-2-3-1 0,-2 0 12 0,-1 0-25 16,0-3 35-16,-1 1-25 15,-8 7 14-15,-1 0-20 0,0 0 15 0,-1 4-19 0,-2-1 12 16,-2 1-28-16,-1 0 39 0,-5 5-71 0,0 1 65 15,-2 0-19-15,-2 4 18 16,-2-1-1-16,-11 9 36 0,17-15-16 0,-17 15 53 0,12-10-31 16,-12 10 33-16,5-12-18 0,-5 12-18 15,0 0-11-15,-4-26-9 0,-1 12-9 0,-4 0-2 0,-4-5-9 16,-4 0-17-16,-2-3 12 16,-4 0-7-16,-2-2 6 0,-11-7-16 0,-2-1 14 0,-6-2-4 0,-4-3 1 15,-4-1-7-15,-2-2-46 16,-3 1 54-16,-2 0-70 0,0 3 78 0,0-1-48 0,0 5 20 15,3 2-10-15,1 2-12 0,3 3-3 0,4 4-13 0,10 5 3 16,1 3-12 0,4 1-23-16,2 2-14 0,6 3-16 0,2 0-3 15,3 1-2-15,3 2-84 0,1-2-74 0,16 6-309 16,-21-7-119-16</inkml:trace>
  <inkml:trace contextRef="#ctx0" brushRef="#br0" timeOffset="11730.3">18012 13439 103 0,'0'0'557'0,"0"0"-127"0,0 0-163 16,0 0 17-16,-9-9-124 0,9 9 40 0,0 0-86 0,0 0 25 16,-14-8-74-16,14 8 35 0,0 0-64 15,-14-7 42-15,14 7-66 0,-11-7 46 0,11 7-58 16,-14-10 52-16,14 10-61 15,-16-11 44-15,16 11-5 0,-19-15-6 0,8 7-2 0,-2-2 2 16,0 0-2-16,-2-1-3 0,1 0-6 0,-2-1 2 0,0 2 6 16,-1 1-7-16,1 1 4 15,-1 1-2-15,3 2 6 0,-3 0 0 0,1 1-4 0,-2 1-7 16,2 2 5-16,-2-1 3 16,18 2-11-16,-34 1-2 0,15 0-2 0,-1 5-3 0,1-4 0 0,-3 2 2 15,2 0-6-15,-1 1 0 16,0 0 10-16,0 1-8 0,1 0 2 0,-1-1-1 15,1 0-26-15,-2 0 49 0,-1 0-23 0,-1 0 23 0,3-1-27 0,-2 1 22 16,0 0-16-16,0 1 19 16,0 0-28-16,1 0 24 0,0 0-26 0,-1 1 26 15,3 1-27-15,-1 1 16 0,1-2-17 16,-1 2 29-16,2 0-29 0,1 1-38 0,-1 0 48 0,4 1 24 16,-2-2-3-16,0 1-6 0,1 0-4 15,3 0-8-15,0-1 9 0,3 0-6 0,-1 0-3 0,11-9 5 16,-15 16-7-16,15-16 0 0,-15 16 2 15,15-16-2-15,-13 21-5 0,13-21 5 0,-8 26-41 16,6-11 49-16,1 1-34 0,0 2 42 0,1 2-41 0,2 4 41 16,-1 1-47-16,2 1 42 0,1-1-59 15,0 2 76-15,2 3-42 0,0-4 33 0,2 3-32 16,0-5 38-16,0-1-38 16,-2-1 39-16,4 0-50 0,0-1 56 0,-1-1-9 0,3 1-5 15,-2-3-1-15,3 1-4 16,-2-2-3-16,-1 0 3 0,3-1-4 0,-1 0-9 0,1-1-12 0,1 0 26 15,-2-1-26-15,2 1 23 0,-2-2-21 0,2 2 21 0,-2-3 1 16,1 1-3-16,2-2-5 16,-2 0 0-16,1 0 3 0,-2-2-4 0,3 2 1 15,-2-1-4-15,-1-2 1 0,6 2 6 16,-5-3-4-16,3 2-9 0,3 0 7 0,-3-2-50 0,2 0 60 16,-2-1-42-16,2 1 47 15,-2-2-40-15,1 1 48 0,-3-3-48 0,4 1 36 0,2 2-32 16,-2 0 43-16,0-3-43 0,0 1 41 0,2 1-44 0,0-1 41 15,-4-1-38-15,2 0 42 0,-3 0-51 16,3-2 60-16,-2 1-58 0,1 1 54 0,-1-2-42 16,3 2 41-16,1-1-45 15,-2-2 49-15,-18 0-50 0,34 0 42 0,-15-2 3 0,-2-1-56 0,0 1 59 16,2-2-6-16,-2 1-41 16,-1-1 42-16,1 0-1 0,-1-2-5 0,-1 1-9 0,1 1 5 15,-1-3 0-15,0 1-4 0,-2-2-1 16,-13 8 0-16,26-9-1 0,-13 2-16 15,-13 7 19-15,21-12-18 0,-21 12 12 0,20-10 8 0,-20 10 9 0,18-13-12 16,-18 13 18-16,18-12-12 0,-18 12 9 16,20-10-6-16,-11 1 0 0,-9 9-12 0,14-16 8 0,-14 16-6 15,17-13 3-15,-17 13-10 16,13-17 9-16,-13 17-7 0,15-14 13 0,-15 14-2 0,11-15 4 16,-11 15-11-16,9-12 11 0,-9 12-2 15,10-13 3-15,-10 13 0 0,7-13 4 0,-7 13-8 0,8-14 0 16,-8 14-1-16,10-14-1 0,-10 14-4 0,7-18-1 15,-7 18 0-15,5-18-2 16,-5 18-3-16,6-22 1 0,-6 22 2 0,2-22-1 0,-2 22 1 16,4-25 0-16,-4 25 3 0,3-25 3 15,-3 25-1-15,2-31-1 0,-1 14 4 0,1 0-1 0,-2-1-3 16,1-1 0-16,0 1 4 16,-1-1-13-16,0 0 5 0,0 1-2 0,0-1-14 0,0 1 14 15,-1 0 5 1,0 1 3-16,-1 1 4 0,1-1-10 0,-1-2 7 0,-2 2-9 0,1-4 5 0,-1 3-7 15,2 2 5-15,-1-1-5 0,0 0 5 0,-1 2-6 0,1 0 7 16,-1 1-26-16,-1 0 35 16,-1 0-4-16,6 14 1 0,-8-25-3 15,8 25 3-15,-9-21-1 0,0 10-3 0,4-1 0 16,-4 1 0-16,-2-4-16 0,2 5 20 0,-1-1-11 16,-2-2 10-16,-2 1-16 0,-1 2 16 15,1 0-12-15,-2-1 12 0,0 1-11 0,-3 0 14 0,2 1-19 16,-3-1 24-16,1 2-20 0,0-1 14 15,-1 1-13-15,2 0 11 0,-3-1-16 0,3 3 14 16,-2 0-16-16,-2 1 13 0,5 2-14 0,-2 0 14 0,-1 1-16 0,-1 1 11 16,2 2-13-16,-5 1 13 15,0 2-19-15,-1 1-2 0,0 1-29 0,-5 2-9 0,-2 6-32 16,0-5-45-16,1 3-27 16,0 2-104-16,-1 0-32 0,-3 1-628 0,1 1-578 0</inkml:trace>
  <inkml:trace contextRef="#ctx0" brushRef="#br0" timeOffset="13540.24">17270 12787 110 0,'0'0'620'0,"0"0"-147"0,6-15-151 0,-6 15-30 16,0 0-80-16,0 0-15 0,0 0-77 16,2-18 13-16,-2 18-54 0,0 0 22 0,0 0-48 0,-8-14 19 15,8 14-27-15,0 0 12 16,-12-9-27-16,12 9 22 0,-14-6-29 0,14 6 24 15,-13-6-22-15,13 6 19 0,-17-3-18 0,17 3 12 0,-19-2-25 16,19 2 14-16,-19 0-14 0,19 0-62 16,-22 4 64-16,22-4 12 0,-24 11-41 0,9-3 26 0,0 2 10 15,-2 1-12-15,4 2 5 16,-1-1-1-16,1 2-5 0,0 3-1 0,2-3-2 0,2 1-3 0,2-2 3 16,1-1-4-16,6-12-47 15,-6 23 56-15,6-23-50 0,1 19 57 0,-1-19-41 0,9 23 45 16,0-10-46-16,0-1 54 0,3 0-9 0,2 1-7 0,2-3 3 15,1 2-2 1,0-2-2-16,1 0-2 0,2 2-2 0,-2-2-2 0,2 0-1 16,-3-1 2-16,-1 1-8 15,0 0 2-15,1 0 8 0,-5-2 2 0,-1 2 0 0,0-1 5 0,-2 1-2 16,0 1 4-16,-4 0 0 16,-5-11-4-16,8 23-9 0,-8-23 3 0,0 26-3 0,0-9 1 15,-2 1-12-15,-2 1 11 16,-3 0-12-16,-1-1 11 0,-1-2-42 0,1-3-21 0,2-2-50 0,-4 0 20 15,10-11-86-15,-14 12 37 0,14-12-121 0,0 0-111 0,-18-3-307 16,18 3-203-16</inkml:trace>
  <inkml:trace contextRef="#ctx0" brushRef="#br0" timeOffset="14180.12">17373 12769 384 0,'12'-16'392'0,"-2"3"-60"0,-1 1-124 0,0 2 3 15,-9 10-97-15,14-15 27 16,-14 15-54-16,12-12 66 0,-12 12-66 0,0 0 55 0,10-10-75 16,-10 10 46-16,0 0-49 15,0 0 37-15,11-9-55 0,-11 9 28 0,0 0-34 16,0 0 24-16,0 0-33 0,11 11 24 16,-11-11 0-16,0 0-3 0,10 14-1 0,-10-14-11 0,11 21-5 15,-7-8 0-15,5-1-1 16,-3 1-12-16,1-1 3 0,0 1 1 0,1-1-6 0,-2 0-3 15,1-1-4-15,1 0-42 0,-8-11 46 0,11 17-44 0,-11-17 39 16,10 14 2-16,-10-14 6 0,0 0-43 16,10 13 53-16,-10-13 2 0,0 0 2 0,9 12 8 0,-9-12 8 15,0 0 1-15,0 0 10 16,0 0-15-16,0 0-3 0,0 0-10 0,7-11-4 16,-7 11-6-16,-1-22-7 0,1 22 5 15,-3-31-10-15,0 14-2 0,0-1-3 0,3 0-5 0,0 18 4 16,-3-27 0-16,3 27-3 0,0-24 0 0,0 24-6 0,1-19 2 15,-1 19-1-15,4-15 2 16,-4 15-6-16,6-13 5 0,-6 13 1 0,0 0-2 0,16-8 3 16,-16 8 6-16,0 0-8 0,23 5 1 15,-23-5 2-15,20 7-1 0,-20-7 1 0,18 12 0 16,-18-12-1-16,18 13 2 16,-18-13-2-16,14 11 6 0,-14-11-6 0,12 8 1 0,-12-8-41 15,0 0 55-15,12 9 1 0,-12-9 9 16,0 0 7-16,0 0 20 0,13 9-11 0,-13-9 29 0,0 0-27 15,0 0 3-15,0 0-29 0,0 0 16 0,0 0-61 0,0 0 61 16,1-18-22-16,-1 18 11 16,-3-16-15-16,3 16 13 0,-3-22-21 0,3 22 12 0,0-20-15 15,0 20 3-15,1-19-3 0,-1 19 15 16,5-20-17-16,-5 20 12 0,6-14-14 0,-6 14 16 0,7-14-30 16,-7 14 28-16,0 0-13 15,14-8 14-15,-14 8-15 0,0 0 15 0,20 0-22 0,-20 0 23 16,20 14-12-16,-11-3 12 0,3 3-3 0,1 5-14 15,-3-1-8-15,3 3-90 16,-2 5-77-16,-2-5-35 0,1 2-168 0,-5-1-583 0,1-1-662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26:04.666"/>
    </inkml:context>
    <inkml:brush xml:id="br0">
      <inkml:brushProperty name="width" value="0.05292" units="cm"/>
      <inkml:brushProperty name="height" value="0.05292" units="cm"/>
      <inkml:brushProperty name="color" value="#FF0000"/>
    </inkml:brush>
  </inkml:definitions>
  <inkml:trace contextRef="#ctx0" brushRef="#br0">3957 8351 929 0,'0'0'497'0,"-12"-13"-170"0,12 13-36 0,0 0-92 0,-13-12-6 0,13 12-74 16,0 0-1-16,0 0-55 0,0 0 19 16,0 0-49-16,6 18 20 0,2-5-11 0,0 6-3 0,6 5-7 15,2 2-1-15,4 5-4 16,-1-1-6-16,2 1-21 0,1 1 21 0,-1-1-24 15,1-2 25-15,2-2-3 0,-2-1 1 0,-2-1-3 0,2-4-1 0,-2 1 2 16,0-4-3-16,-4-4-5 16,-1-1-8-16,-2-2 0 0,-1-2-11 0,-12-9 11 15,16 13-18-15,-16-13-41 0,9 9-72 16,-9-9-82-16,0 0-142 0,0 0-384 0,0 0-262 0</inkml:trace>
  <inkml:trace contextRef="#ctx0" brushRef="#br0" timeOffset="260.22">3867 8662 588 0,'-21'-11'485'0,"0"4"-145"0,3-1-31 0,2-2-78 0,1-2-4 0,3-1-54 0,-1-3 9 16,7-1-32-16,0-2-29 15,4 1-19-15,1-2-14 0,4-2-12 0,1 1-10 0,4-1-12 16,5 2-48-16,0 3 38 16,3 1-48-16,1 2 42 0,2 3-50 0,3 3 48 0,2 2-51 15,-1 3 39-15,0 3-44 0,3 2 49 16,1 2-56-16,0 2 56 0,2 3-5 0,1 2-5 0,-3 2-4 15,2 1 1-15,-2 2-6 0,1 1-2 0,-4 3-1 0,1 1-15 16,-3 2 17-16,-3 2-9 0,-1 1 13 16,-3 3-18-16,-3 2 12 0,0 2-16 15,-6 7 12-15,1 4-7 0,-4-1 6 16,-1 3 4-16,-4 1-22 0,0 0-40 0,-3-3-33 0,0-5-33 16,0-3-48-16,-1-11-106 0,0-5-161 15,6-20-228-15,-5 17-191 0</inkml:trace>
  <inkml:trace contextRef="#ctx0" brushRef="#br0" timeOffset="810.27">4384 8308 751 0,'0'0'541'0,"4"-22"-132"0,-4 22-93 0,0 0-63 16,-4-16-47-16,4 16-49 0,0 0-39 16,0 0-22-16,-20 6-17 0,10 4-14 0,-2 4-14 0,-3 4-9 15,-1 2-12-15,2 5 1 16,2-6 4-16,-1 6-5 0,4-4-5 0,1 1-3 0,0-2-8 15,3-3-17-15,2-1 11 0,3-16-12 0,-1 22 27 0,1-22-15 16,4 18 16-16,-4-18-13 16,12 10 18-16,-12-10-15 0,16 3 6 0,-16-3-12 0,22-7 1 15,-9-1-5-15,2-1 9 16,-1-4-6-16,0 0 4 0,-1 0-3 0,-1 1 0 0,-3 1-2 16,-9 11 2-16,13-16-3 15,-13 16 0-15,11-10 0 0,-11 10-1 0,0 0-1 0,11-9-1 16,-11 9-1-16,0 0-1 0,0 0-1 0,10 8-5 0,-10-8-6 15,0 0 15-15,12 15-12 0,-12-15 12 16,8 12-6-16,-8-12 8 0,9 11-12 0,-9-11 13 0,0 0-10 16,18 6 11-16,-18-6 1 15,0 0-1-15,17-13-2 0,-8 1-5 0,-3-6 11 0,-1-2 2 16,-3-3 6-16,0-2 0 16,-2 0 4-16,-2-2 2 0,-4-4-1 0,-1 0-2 0,-2 1-2 0,-2 1 1 15,-3 2 2-15,1 2 9 16,0 6 3-16,0 5 8 0,2-1-5 0,1 3 3 0,0 3-14 15,10 9 1-15,-14-14-18 0,14 14 8 0,0 0-12 0,-11-8 5 16,11 8-8-16,0 0 5 0,3 16-7 16,3-1-4-16,6 3 10 0,5 5-8 0,1 1 2 15,4-2 0-15,3 1 1 0,1 2-2 16,4-2 2-16,-2-2-2 0,-2-2 2 0,-1-4-16 0,-5-4 15 16,0-2 3-16,-5-5-3 0,-15-4-2 15,21 0-43-15,-21 0-48 0,15-12-43 0,-15 12-37 16,2-22-57-16,-6 9-120 0,-4-4-122 0,-7 2-286 0,-2 1-281 15</inkml:trace>
  <inkml:trace contextRef="#ctx0" brushRef="#br0" timeOffset="1199.95">4182 8307 17 0,'-17'9'632'0,"17"-9"-229"0,0 0-84 16,-10 6-89-16,10-6-36 0,0 0 21 0,0 0-45 15,21-11 10-15,-6-1-52 0,6-5 8 16,2-2-25-16,1-4-18 0,2-4-19 0,3 0-13 0,5-6-12 15,-8 6-8-15,-1 1-5 0,-1 1-32 0,-3 1 19 0,1 2-22 16,-3 3 13-16,-6 4-15 16,-3 5 25-16,-1 0-10 0,-9 10 12 0,12-14-19 0,-12 14 17 15,0 0-4-15,0 0-6 16,0 0-21-16,0 0 21 0,0 0-18 0,0 0 16 0,-16 9-1 0,16-9 0 16,-17 20-6-16,7-9 1 15,1 2-7-15,0-2 3 0,1 2 4 0,8-13-1 16,-11 19 0-16,11-19-3 0,-7 18-1 0,7-18 8 0,0 0 3 15,2 22 5-15,-2-22 1 0,12 10-1 16,-12-10 3-16,19 4-3 0,-19-4-1 0,25-1-1 0,-9-2-6 16,1-1 2-16,-3-2-9 15,4 2 1-15,-4-3 3 0,1 2-1 0,-15 5-1 0,23-7 0 16,-23 7-3-16,15-6 1 0,-15 6-3 16,0 0 0-16,19-2-1 0,-19 2 1 0,0 0 3 0,16 10-4 15,-16-10 5-15,12 15-1 16,-12-15-2-16,8 13-7 0,-8-13 0 0,9 14-7 15,-9-14-29-15,0 0-63 0,15 8 20 0,-15-8-61 0,0 0-63 0,15-4-209 16,-15 4-317-16,8-18-258 0</inkml:trace>
  <inkml:trace contextRef="#ctx0" brushRef="#br0" timeOffset="1480.02">4647 7585 224 0,'-10'-7'669'16,"-2"-2"-227"-16,12 9-74 0,-24-3-98 0,24 3-13 0,-24 1-45 15,24-1-37-15,-21 7-45 16,8 1-27-16,13-8-13 0,-17 12-18 0,17-12-15 0,-14 17-13 16,14-17-13-16,-5 18 1 0,5-18 14 15,6 20 5-15,2-9-5 0,6 3-5 0,2-2 0 0,5 1-6 16,2-5-5-16,2 1-3 16,5 0-6-16,-5-3-4 0,0-1-5 0,-1 0-1 0,-2-1 0 15,-1 1-2-15,-4-1-5 0,-3 0-1 16,-14-4-5-16,22 10-4 0,-22-10 12 0,16 14-6 15,-16-14-3-15,8 24-26 0,-8-24-27 0,-2 29-37 0,-4-14-14 0,0 3-22 16,-2-1-6-16,0-3 0 16,0-6 3-16,8-8-51 0,-15 14-126 0,15-14-59 0,0 0-182 15,0 0-54-15</inkml:trace>
  <inkml:trace contextRef="#ctx0" brushRef="#br0" timeOffset="1960.39">4810 7743 366 0,'0'0'618'0,"8"-14"-142"0,-8 14-146 15,0 0-8-15,9-13-52 0,-9 13-55 16,0 0-58-16,0 0-30 0,9-13-25 0,-9 13-21 0,0 0-67 16,6-15 40-16,-6 15-4 0,6-16-50 15,-6 16 41-15,9-23-56 0,-4 8 50 0,2-3-47 16,-2-1 42-16,0 0-45 0,2 0 41 16,-2 4-44-16,0 0 45 0,-5 15-44 0,5-25 71 0,-5 25-51 15,3-18 54-15,-3 18-55 16,0 0 42-16,-1-22-46 0,1 22 48 0,0 0-60 0,0 0 50 15,-9-11-49-15,9 11 47 0,0 0-53 0,-18 15 48 16,10-4-50-16,-3 5 48 0,3 2-49 16,-1 1 47-16,3 1-3 0,-1 2-5 0,3-3-3 0,-1 3-8 0,5-3-1 15,3-1-49-15,-1-1 56 16,2-2 1-16,5 2-1 0,-1-4 0 0,1-2-4 0,3-4 3 16,-12-7 3-16,21 8-1 15,-21-8 0-15,27-5 0 0,-11-5 5 0,0-4 0 0,2-5-4 0,0-7 47 16,-1-5 5-16,-1-4-11 15,-1-4-12-15,-4-2-8 0,0 0-12 0,-4 1-4 16,-3 0 0-16,-4-2 5 0,-2 2-13 0,-4 3 7 0,-3 0-11 16,-1 3 8-16,-2 2-14 15,-2 2 8-15,-1 2-9 0,-2 5-6 0,4 5 0 0,-1 1 10 16,1 5-3-16,3 1 0 0,-2 4-2 16,12 7-2-16,-15-10-4 0,15 10 1 0,0 0 13 0,0 0-10 15,-10 15 12-15,15 0-9 0,3 6 0 16,5 9 0-16,5 0-1 0,3 4 2 0,6 9-23 15,5 2 20-15,1 1 7 0,-1-2 0 0,-2-5-2 0,-7-9 11 16,2-7-19-16,0-2-105 0,-5-10-36 16,-1-3-3-16,-19-8-84 0,30-5-219 0,-19-5-433 0,-1-7-509 15</inkml:trace>
  <inkml:trace contextRef="#ctx0" brushRef="#br0" timeOffset="2140.23">4766 7051 732 0,'0'0'522'0,"0"0"-142"0,-13-4-90 0,13 4-45 0,0 0-28 16,0 0-40-16,22-12-49 15,-6 6-27-15,7 1-20 0,1-2-15 0,8 1-11 0,1-2-89 16,1-2-161-16,-2 1-250 0,2-3-237 16,-2 0-210-16</inkml:trace>
  <inkml:trace contextRef="#ctx0" brushRef="#br0" timeOffset="2800.11">5007 6211 538 0,'0'0'510'0,"0"0"-139"0,-12-8-84 16,12 8-78-16,0 0-24 0,-14 10-36 15,14-10-27-15,-10 19-25 0,7-5-18 0,-1 1-18 0,1 3-34 16,3 0 16-16,0-2-29 16,3 0 15-16,2-1-23 0,1 0 20 0,2-4-24 0,-8-11 19 15,16 14-21-15,-16-14 19 16,21 1-22-16,-21-1 20 0,24-16-2 0,-8 1-6 0,0-5-24 15,-1-4 29-15,-2-2 7 0,-1-2-5 0,-4-1-28 0,-4 3 27 0,0 1-31 16,-5 2 26-16,-2-1-24 16,-3 4 26-16,-5 3-27 0,-2 1 25 0,-2 1-25 0,-3 6 24 15,0 0-22-15,-4 4 22 0,-1 2-36 16,2 2 46-16,1 1-35 0,0 2 36 0,-2 1-36 0,5 0 22 16,0 2-19-16,17-5 22 15,-23 7-25-15,23-7 22 0,-14 9-19 0,14-9 23 0,0 0-22 16,-9 15 25-16,9-15-19 0,0 0 33 0,10 14-49 0,-10-14 74 15,17 8-40-15,-17-8 29 16,29 7-42-16,-12-3 42 0,4 1-43 0,1-2 31 0,0 3-35 16,0 1 31-16,3 2-35 15,2 3 34-15,1 2-5 0,-2 5-4 0,3 5-22 0,8 8 26 16,-2 4-4-16,-1 1-2 0,2 2-8 16,-1-1-36-16,-1 2 48 0,-1-2-42 0,-2-1 50 15,-6-8-42-15,-2-2 38 0,-3-2-31 16,-1-3 29-16,-1-1-37 0,-6-6 38 0,-2-4-35 0,-2-1 41 15,-8-10-60-15,10 14 120 0,-10-14-16 0,0 0-12 0,0 0-13 16,0 0 1-16,0 0-2 0,0 0-10 16,-28-11-4-16,14-2-4 0,-4-2-1 0,-1-5-1 15,-1-4-6-15,2 1-4 0,0-4-3 16,0-2-2-16,4-2-7 0,0-1 3 0,2 0-9 0,2 0 12 16,2 1-8-16,0 2-6 0,4 6 3 15,1-1 4-15,3 0-2 0,0 4-26 0,2-2-58 0,2 1-74 16,1 0-112-16,-1-2-630 0,2 1-532 0</inkml:trace>
  <inkml:trace contextRef="#ctx0" brushRef="#br0" timeOffset="3039.96">5106 5303 679 0,'-14'-5'489'0,"14"5"-123"16,-24-7-97-16,24 7-44 0,-19-6-46 0,19 6-36 0,-16-5-30 15,16 5-25-15,0 0-38 0,0 0-7 0,-19-2 1 0,19 2-14 16,0 0 36-16,5 14-109 16,1-2 96-16,6 5-38 0,5 4 29 0,3 3-38 0,4 2 30 0,1 4-34 15,8 7 29-15,1 0-34 16,0 2 32-16,-1 0-38 0,0 1 22 0,-4-1-35 0,-1-2 45 16,-4-8-34-16,-4-2 40 15,-1-3-46-15,-4-8 38 0,-2 1-69 0,-4-9-41 0,-9-8-85 16,11 10-284-16,-11-10-187 0,0 0-176 0</inkml:trace>
  <inkml:trace contextRef="#ctx0" brushRef="#br0" timeOffset="3229.98">5081 5570 286 0,'-17'-11'616'0,"0"-1"-128"0,2 0-135 16,0 1-16-16,4 1-81 0,0 0 7 0,3 0-104 0,8 10 20 15,-14-19-58-15,14 19 33 0,-5-22-68 16,5 22 33-16,3-31-62 0,3 10 30 0,6-6-59 0,4 0 37 15,3 0-59-15,4 1 43 0,2 3-60 0,1 3 45 16,3 3-67-16,1 5-14 0,-5 6-97 16,-1 6-30-16,1 1-146 0,-7 8-563 0,-1 3-502 15</inkml:trace>
  <inkml:trace contextRef="#ctx0" brushRef="#br0" timeOffset="3360.3">5174 5689 840 0,'0'0'630'0,"-12"12"-110"0,12-12-136 0,0 0-39 15,0 0-127-15,0 0 1 16,0 0-83-16,-5-16 15 0,14-1-29 0,5-6-25 0,2-3-20 16,5-2-19-16,4 0-11 0,6-7-17 15,-4 7-69-15,6-3-61 0,2 1-67 0,-5 8-25 0,0 1-134 16,2 3-567-16,0 3-518 16</inkml:trace>
  <inkml:trace contextRef="#ctx0" brushRef="#br0" timeOffset="4500.31">20420 7228 325 0,'0'0'536'0,"0"0"-170"0,0 0-81 0,0 0-76 15,5 30-46-15,-2-5-32 0,1 3-24 0,-2 10-20 0,3-1-16 16,0 6-10-16,-2 4-20 16,4 2 33-16,-3 11-72 0,-2-1 56 0,2-9-63 0,0 1 54 15,0-4-62-15,0-4 58 0,2-4-56 16,0-6-38-16,-1-8-170 0,-3-8-461 0,-2-17-207 0</inkml:trace>
  <inkml:trace contextRef="#ctx0" brushRef="#br0" timeOffset="4740.41">20219 7452 513 0,'-12'-24'613'0,"2"3"-161"16,6 4-127-16,2 1-60 0,4-1-46 15,7 2-49-15,4-2-46 0,4 3-26 0,8 2-19 16,4 1-14-16,3 4-7 0,2 1-9 16,3 5-15-16,-5 1 4 0,6 4-2 0,0 3-8 0,-3 5-6 15,-1 4-2-15,-3 3-5 0,-3 3 2 16,-4 5-7-16,-6 2-8 0,-3 3 7 0,-7 2 0 15,-4 1-3-15,-6 3-17 0,-6-2 21 0,-2 3-20 0,-7-3 19 16,-4 7-19-16,-5-1-3 0,-1-3-65 16,3-10-33-16,1-4-133 0,1-5-128 0,5-6-353 15,4-7-250-15</inkml:trace>
  <inkml:trace contextRef="#ctx0" brushRef="#br0" timeOffset="5216.12">20687 7550 782 0,'24'-28'514'16,"-1"0"-161"-16,-2 3-35 0,-2 5-100 0,-3 2 1 0,-2 4-77 15,-6 3 17-15,-8 11-6 16,13-15-22-16,-13 15-28 0,0 0-23 0,0 0-14 16,0 0-14-16,0 0-5 0,-21 9-7 0,13 2-27 15,-8 5 10-15,2-1 0 0,-5 9-4 0,3-4-2 16,2-2-5-16,3-2-2 16,2 0-2-16,2-3 0 0,7-13-1 0,-6 20-5 0,6-20-4 15,0 0 12-15,7 19-8 0,-7-19 10 16,0 0-2-16,19 6-2 0,-19-6 0 0,19-3 0 0,-19 3-3 15,22-6-6-15,-22 6 6 0,22-9-3 0,-22 9-1 0,19-7 0 16,-19 7-19-16,16-3 22 16,-16 3 1-16,0 0-3 0,26 0-1 0,-26 0 0 0,18 8-1 15,-5-3 0-15,-1 2-2 0,2 0 4 16,-2 0-2-16,3-1 1 0,0-1 2 0,1-1-18 0,-2-1 13 16,-14-3 2-1,35-2 3-15,-14-3 1 0,7-7 0 0,-2-5-1 0,0-6-1 16,-1-4 0-16,-1-2-2 0,-3-5-5 0,-2-1 5 0,-5 1 0 0,-4 0 9 15,-1 0-10-15,-5 1 1 16,-4 4 0-16,-4-5 3 0,-5 4 1 0,0-1-6 16,0 5 22-16,-3-1 9 0,0 6 17 15,3 4 12-15,-2 2 1 0,5 3 4 0,6 12-20 0,-13-17-2 16,13 17-20-16,-9-10 3 0,9 10-13 16,0 0 4-16,0 0-9 0,5 17 9 0,4-3-10 0,3 4 6 15,5 7-15-15,2 3 8 16,4 3 0-16,4 8-2 0,-1 1-5 15,0 4 6-15,-5 1 0 0,0-11 0 0,-3-2 8 0,-1-5-13 0,1-2-32 16,-4-11-76-16,0-3-84 0,-14-11-183 16,18 5-598-16,-18-5-673 0</inkml:trace>
  <inkml:trace contextRef="#ctx0" brushRef="#br0" timeOffset="5640.22">21117 7078 1099 0,'25'-15'460'0,"2"4"-119"0,4 0-66 0,1 1-53 16,1 1-42-16,3 1-44 0,-2 3-26 0,1-1-17 15,-6 2-8-15,0-1 1 0,1 4-16 0,-4-1-14 0,3 0-11 16,-3-1-8-16,-3 1-8 16,-3 2-3-16,-2-2-13 0,-18 2-13 0,26-3 28 0,-26 3-4 15,0 0 5-15,17 3-17 0,-17-3 9 16,0 0-12-16,-5 10 10 0,-7 1-12 0,-3-1 3 0,-4 3 4 15,-4 3 12-15,-6 2-2 0,3 0 19 0,0 3-1 0,4-5 3 16,-1 0-8-16,5-4-10 16,3 1-1-16,3 0-6 0,5-1-8 15,0 1 0-15,7-13 1 0,-3 22 0 0,3-22 1 16,6 20 1-16,-6-20-4 0,16 18 5 0,-5-11 3 0,2-1 1 16,3-1 2-16,-1-2 15 0,4-2-14 15,1 1-6-15,-3-2-1 0,2 0-3 16,-19 0-10-16,31 0 9 0,-31 0 5 0,26 0-21 0,-26 0 4 0,21 2-3 15,-21-2 1-15,15 8-1 16,-15-8 3-16,12 16-10 0,-12-16 4 0,4 23-2 0,-4-23-2 0,5 24-14 16,-5-24-15-16,7 24-30 15,-7-24-18-15,9 27 15 0,-3-10 20 0,2 0 10 0,1 0 4 16,0-6 17-16,1-3-13 16,-10-8-39-16,24 3-46 0,-6-11-68 0,1-6-115 0,4-5-557 15,-1-5-462-15</inkml:trace>
  <inkml:trace contextRef="#ctx0" brushRef="#br0" timeOffset="6500.3">21981 6993 627 0,'1'-27'519'0,"-1"27"-38"0,-5-24-94 0,5 24-116 15,-11-16 4-15,11 16-117 0,-14-10 26 16,14 10-22-16,-16-5-14 0,16 5-15 0,-22 6-15 16,9 2-29-16,0 1 2 15,-1 4-1-15,2 0-21 0,4 3-6 0,1 0-16 0,3 1 5 16,2 0-16-16,2-1 11 0,6 5-21 0,3 0 6 0,2-2-11 15,5 2-6-15,3-2-2 16,1 1-1-16,2 1 5 0,0-2-6 0,0 2 12 16,-1-4-4-16,-1 2-9 0,-6-4 2 15,4 0-1-15,-3 1 5 0,-1-1 1 0,-1 0-1 0,-3 2-14 0,-2-2 11 16,-4-1-1-16,-4-14-2 16,4 25-1-16,-4-25-2 0,-5 29-2 0,-2-12 1 0,-5-1 17 15,-1 0-34-15,-2-2 34 0,1-3-26 16,-2-1 24-16,2-3-30 0,2-2 24 0,12-5-26 15,-21 10-10-15,21-10-57 0,0 0-33 0,-22-4-11 0,22 4-23 16,-8-18-63-16,8 1-26 16,0-3-17-16,4-4 46 0,6-7-12 0,2 0 49 0,1-1-11 15,0-1 43-15,3 4-3 0,0 2 59 16,-3 1 51-16,2 4 108 0,-2 3 33 0,-1 4-28 0,-2 0 60 16,-2 5-16-16,-8 10-17 15,11-16-16-15,-11 16-14 0,10-11 20 0,-10 11-13 16,0 0 25-16,11-13 9 0,-11 13 13 0,0 0 21 0,0 0-56 0,9-10 71 15,-9 10-52-15,0 0 11 16,0 0-54-16,0 0 23 0,7-10-13 0,-7 10-13 0,0 0-12 16,0 0-25-16,8-13 5 15,-8 13-5-15,12-17-9 0,-7 5-2 0,4-2-7 0,-1-3-40 16,1 0 39-16,-2 1-36 16,-1 2 38-16,0-1-50 0,-2 1 54 0,-4 14-46 0,2-24 45 0,-2 24-40 15,-2-19 39-15,2 19-39 0,-10-19-2 16,10 19 4-16,-19-12-10 0,19 12 16 0,-29 0-3 15,6 3 6-15,1 5 29 0,-9 4-34 0,-1 2 33 0,3 4-35 16,-1 2 32-16,2 3 1 0,3-1-47 16,4 4 48-16,2-1-39 0,4 2 35 15,7-4-34-15,3-1 35 0,5-1-34 16,2 1 3-16,5-2 7 0,4-1-14 0,4 6 15 0,3 0 2 16,2-4 1-16,2-1 0 0,2-5 9 15,-5-4 28-15,7-4-40 0,-1-6 37 0,4-1-39 0,2-7 23 16,0-3-26-16,3-5 31 0,-2-3-39 0,0-3-92 0,5-9 49 15,-10 4-25-15,4-9 12 16,-3-3 4-16,-1-1 15 0,-10 3-7 0,4-9-6 16,-7 5 9-16,-1-2 3 0,-6 0-40 15,2 0 72-15,-7 2-47 0,-2 3 66 0,0 7-50 0,-7 0 62 0,-3 1-42 16,1 8 51 0,-1 2 3-16,-1 3 16 0,0 2 6 0,0 3 7 0,11 11-2 15,-14-14-8-15,14 14-13 0,0 0-2 16,-14-9 18-16,14 9 13 0,0 0-5 0,-2 16 7 0,7-2 0 15,2 5-3-15,4 8 9 0,-1 3 12 0,4 7-14 0,-2 4 39 16,2 8-65-16,-1-8 39 16,3 9-15-16,1-1-11 0,-3-10-48 15,3 7 37-15,0-7-91 0,1-5-23 0,-1-3-76 16,1-4-88-16,-1-5-88 0,-5-11-229 0,-12-11-412 0,18 7-668 0</inkml:trace>
  <inkml:trace contextRef="#ctx0" brushRef="#br0" timeOffset="6650.18">22256 6767 1319 0,'-3'-17'578'0,"3"17"-141"0,3-31-87 15,6 13-86-15,2-1-53 0,8-2-41 0,4 2-35 16,5 2-31-16,0 3-16 0,4 1-20 16,1 4-46-16,5 2-26 0,6 2 53 0,-2 0-97 0,4 0-69 15,1 1-169-15,-4 2-681 16,-2 4-660-16</inkml:trace>
  <inkml:trace contextRef="#ctx0" brushRef="#br0" timeOffset="6890.19">23091 6909 65 0,'-15'13'664'0,"-1"-1"-241"0,3-1-94 16,-3 1-85-16,3 0-44 0,1 0-105 0,1-2 31 15,1-1-24-15,10-9-25 0,-12 18-40 0,12-18-55 0,-7 14 50 16,7-14-37-16,0 0-11 16,0 18-30-16,0-18-35 0,0 0-41 0,9 13-101 0,-9-13-57 15,0 0-193-15,20 4 89 0</inkml:trace>
  <inkml:trace contextRef="#ctx0" brushRef="#br0" timeOffset="7440.02">23200 6986 836 0,'18'-8'568'0,"-5"2"-98"16,-13 6-32-16,20-12-53 0,-20 12-92 0,10-7-34 0,-10 7-14 15,0 0-67-15,0 0-13 16,0 0-44-16,0 0 2 0,10-9-49 0,-10 9 10 0,0 0-53 16,0 0 24-16,0 0-32 0,0 0 29 15,0 0-45-15,0 0 27 0,0 0-32 16,0 0 24-16,0 0-30 0,0 0 17 0,0 0-29 0,0 0 40 0,0 0-29 0,0 0 32 15,0 0-34-15,0 0 35 16,0 0-34-16,16-6 20 0,-16 6-21 0,0 0 29 0,7-19-44 16,-7 19 45-16,0 0-36 15,-3-22 3-15,3 22 1 0,-4-18 3 0,4 18 1 16,-12-18 0-16,12 18-37 16,-15-13 34-16,15 13 5 0,-17-12 10 0,17 12-5 0,-14-7-6 0,14 7 4 15,-16-4-1-15,16 4-1 16,0 0 0-16,-18 0 4 0,18 0-15 0,-14 6 13 0,14-6-2 0,-11 11 2 15,11-11-3-15,-8 14 4 0,8-14 24 0,-4 15-30 16,4-15 26-16,0 17-39 16,0-17 39-16,6 21-24 0,0-7 23 0,1-2-33 0,3 0 33 0,2 1-4 15,1 2-4-15,1-1-58 0,3 1 42 16,1 5 20-16,4-2-21 0,-3 1 32 16,2 2-37-16,-2 0 26 0,0 2-35 15,-1 2 1-15,0-1 4 0,-2 1 1 0,-1 0-27 16,-3 1 27-16,-3-3 13 0,-4-2 3 0,1 1-17 0,-1-1-6 15,-3 1-17-15,-2-4-14 0,0 3-4 16,-4-1 0-16,-1-1 4 0,-3 0 14 0,2-2 6 16,-2-5 9-16,0 1-1 0,-1-2 12 0,9-11 2 15,-17 14 3-15,17-14 2 0,-17 5-4 0,17-5 7 0,-17-4 1 16,17 4 2-16,-17-19-1 16,9 1 7-16,1-3-2 0,3-2-1 0,4-4-1 0,0-2-2 15,4-6-3-15,6-4 7 0,1 0-6 16,7-11 7-16,1 4-17 0,4 1-17 15,2 0-42-15,0 3-50 0,4-1-81 0,-3 5-113 0,-5 7-640 0,0 2-628 16</inkml:trace>
  <inkml:trace contextRef="#ctx0" brushRef="#br0" timeOffset="8120.17">23899 6375 858 0,'2'-16'734'0,"-1"-2"-185"0,-1 18-84 0,3-27-116 0,-3 27-61 15,0-21-55-15,0 21-49 16,-3-17-20-16,3 17-30 0,0 0-26 0,-1-19-24 0,1 19-16 15,0 0-14-15,0 0-10 0,0 0 17 0,0 0-46 0,0 0 36 16,-10 22-40-16,7 0-2 16,-1 4-3-16,2 7 1 0,-2 1 0 0,2 4 0 0,0 0-3 15,0-1 0-15,2-1-17 16,0-5 19-16,3 4-1 0,-2-8-1 0,3 0 1 0,0-4 0 16,-1 0-1-16,-2-7 1 0,5 0-1 15,-6-16-13-15,6 20 17 0,-6-20-3 0,0 0 1 0,9 11-5 16,-9-11 5-16,11-11-3 0,-3 0 10 0,0-7-12 0,-1-4-12 15,0-3 14-15,-4-6-5 16,2-1 4-16,-1-2-4 0,0-1 3 0,-2 0 32 0,0 1-39 16,2 9 31-16,-2 1-34 0,0 6 25 15,-1 2-28-15,-1 16 32 0,4-23-36 0,-4 23 28 16,5-15-28-16,-5 15 31 16,0 0-31-16,0 0 32 0,17 1-41 0,-17-1 18 0,15 22 1 15,-8-1 9-15,-1 0-34 0,0 3 36 16,0 0-3-16,0-1 6 0,0 1-2 0,-2-3 0 0,-1-4-19 15,2 0 17-15,-1-4-4 0,-4-13 5 0,9 20 0 0,-9-20 3 16,0 0 0-16,11 9-2 16,-11-9-1-16,10-9-22 0,-10 9 13 0,13-22 12 0,-8 3 7 15,1 0 8-15,-1-3 3 0,-1 0-4 16,1-1 39-16,0-2-54 0,-1 1 41 0,1-1-63 0,1 4 53 16,-3 1-53-1,5 5 49-15,-4 1-50 0,1 0 44 0,-5 14-46 16,9-15 42-16,-9 15-44 0,0 0 48 0,19 0-53 0,-19 0 28 0,18 15-20 15,-5 0 9-15,-3 3 2 0,1 1 1 16,3 6 0-16,-2 1 4 0,-1 4-2 0,0 0-6 0,0 0 11 16,0 1-12-16,-2-3-30 15,1-7-86-15,-2-1-175 0,3-4-101 0,-4-3-734 0,-7-13-885 16</inkml:trace>
  <inkml:trace contextRef="#ctx0" brushRef="#br0" timeOffset="8250.14">24641 6429 1970 0,'0'0'744'16,"-17"7"-237"-16,17-7-66 0,-13 6-125 0,13-6-25 0,0 0-97 15,-19 11-7-15,19-11-82 0,0 0-50 16,-13 10-51-16,13-10-65 0,0 0-104 0,0 0-176 0,-15 6-215 16,15-6-508-16,0 0-817 15</inkml:trace>
  <inkml:trace contextRef="#ctx0" brushRef="#br0" timeOffset="17830.21">5847 12958 402 0,'0'0'395'0,"-5"-22"-118"0,5 22-51 0,-7-22-54 0,7 22-44 16,-11-19-17-16,11 19-21 0,-14-16 1 0,14 16-24 0,-16-13-16 0,16 13-5 15,-19-9-10-15,19 9 0 16,-19-5-8-16,19 5-6 0,-21-2-4 0,21 2-9 0,-24 1 8 16,24-1-2-1,-25 5-12-15,25-5-1 0,-26 9 2 0,13-2-2 0,1 2-3 16,-1-1 1-16,1 0 0 0,-1 4-6 16,0 1 7-16,1 0 13 0,-2 2-10 0,4-1-8 15,-2 0 4-15,0 3-5 0,3 0 4 0,-4 0-2 16,4 1-1-16,0 1 7 0,-3 0-8 0,4 1 4 15,-2-2-1-15,1 0 0 0,1 1-4 0,0 0 4 0,3-1 0 16,-2 1-3-16,2 1-6 0,2-3 11 16,-1 3-7-16,2-2 1 0,0 2 7 0,0 3 4 0,2 1-7 15,0 1 12-15,0 0-15 16,2 3 6-16,-1 0 2 0,0 1-1 0,3 6 1 0,-1-1-2 16,1 1 0-16,1 0 0 15,1 1 17-15,-2-1-14 0,4 1-8 0,-1 0 0 0,3 3-8 16,-2 0 12-16,2-1 0 0,-1 4 0 0,3-1 0 0,0 11-8 15,-1-9 13-15,3 9-8 16,0-1 3-16,-1-1 4 0,1 0 0 0,-5-7 6 0,5 6-9 16,-2-8-2-16,-1 0-3 15,-1-1 1-15,3 0-7 0,-2-1 13 0,0-2-1 0,1 0 0 16,-1-3 2-16,-1 2-4 0,0-2 4 16,2 2-4-16,1-1-5 0,-1 0 5 0,1 0 4 0,0 3-1 15,-1 0 0-15,2 0-1 0,-1 0-1 16,0 0 1-16,0-3-2 0,1 2-15 0,-1-3 15 15,1 0-7-15,0-1 17 0,-1-3-20 16,1-2 14-16,-2 0-10 0,1-3 10 0,-1 0-12 16,-3-3 17-16,2-2-29 0,1 4 39 0,-2-4-15 0,1 1-2 15,-1-1-1-15,0 2 0 0,3 3-1 16,-2 0 0-16,2-1-4 0,-1 3 1 0,-1-6 4 0,0-2 7 16,-2-1-18-16,3 2 10 15,-1-1-4-15,0 0 8 0,2 0 2 0,0-1-3 0,-1 0-2 16,0-3-3-16,0 0 11 0,-1 1-8 0,1-3-1 0,-2-2 0 15,3 2 1-15,-4-2 0 0,1-3-23 16,1 0 30-16,-11-8-8 0,21 11 10 0,-21-11-16 16,20 6 17-16,-20-6-14 15,18 2 15-15,-18-2 1 0,22-6-8 0,-9-1 5 0,0-4 5 16,3-3-7-16,-2-2-5 0,3-7 7 16,-1-2-1-16,-1-2-2 0,1-2-17 0,1-2 12 15,-3-1-10-15,2-1 26 0,-2-3-31 0,0-1 24 0,-2 3-21 0,1-4 22 16,-1 2-21-16,-1 0 21 15,0 1-1-15,-2-2-11 0,0-1 14 0,-5 0-8 0,3-2 0 16,-6-1 0-16,1-3 1 0,-2-4 0 16,-3-2-3-16,-4-15-1 0,1-6-27 0,-5-4 33 15,-3-3 4-15,-2-2-2 16,-2-3-6-16,-4-1 8 0,-5-18 1 0,-3 4-5 0,-3 1-2 16,1 3 2-16,-6-1 3 0,1 4 16 15,3 20-28-15,-1 0 24 0,-2 3 10 0,0 4-3 0,1 1-11 16,-1 5-17-16,3 2 16 0,0 6-22 0,3 3 16 0,1 6-18 15,0 5 20-15,7 10-30 16,1 5-2-16,1 4-24 0,4 6-24 0,2 5-47 0,-2 3-148 16,17 3-363-16,-31 6-154 0</inkml:trace>
  <inkml:trace contextRef="#ctx0" brushRef="#br0" timeOffset="18530.59">6362 17093 21 0,'-16'-3'602'16,"0"-1"-235"-16,0-1-58 0,0 0-84 15,1 2-24-15,15 3-65 0,-25-8-6 0,25 8-54 0,-20-4 27 16,20 4-55-16,0 0 15 0,-18-6-30 0,18 6 17 0,0 0-40 15,0 0 25-15,0 0-33 16,0 0 17-16,0 0-19 0,0 0 30 0,13 18-35 16,1-10 33-16,1 3-35 0,4 2 33 15,2 2-36-15,1 1 26 0,3 0-25 0,-2 1 39 16,-2 0-48-16,2-1 46 16,-1 0-39-16,-5-3 41 0,-1 2-28 0,0-2 51 0,1 1-47 0,-4-1 29 15,1-2-38-15,-2-2 42 0,-2-1-49 16,-10-8 44-16,15 10-36 0,-15-10 53 0,9 9-32 15,-9-9 63-15,0 0-7 0,13 6 41 0,-13-6-27 16,0 0 5-16,10-15-30 0,-7-1 6 0,1-11-29 16,1-9 9-16,0-11-28 0,3-20 9 0,0-8-15 0,5-9 13 15,1-27 1-15,5-6-10 16,0-2-16-16,5 0 12 0,-1 4-6 0,-1 7-15 0,0 24 7 16,-1 4-85-16,0 5-11 15,-1 8-80-15,-2 7-64 0,-5 9-655 0,0 14-517 0</inkml:trace>
  <inkml:trace contextRef="#ctx0" brushRef="#br0" timeOffset="22830.05">10134 13160 525 0,'6'-17'429'0,"-6"17"-151"0,4-15-14 0,-4 15-83 15,0 0-39-15,2-20-11 16,-2 20-25-16,0 0-17 0,-2-18-7 0,2 18-1 0,0 0-16 15,-4-18 1-15,4 18-17 0,-6-10 13 0,6 10-29 16,-11-10 18-16,11 10-33 0,-12-9 16 16,12 9-22-16,-16-4 10 0,16 4-17 0,-20-3 15 15,20 3-20-15,-21 1 16 0,21-1-34 16,-29 3 35-16,14 0-14 0,-3 1 16 0,3 0-27 0,-7 3 18 16,5-1-19-16,-5-2 18 15,3 2-17-15,0-1 18 0,-3 0-32 0,4 0 34 0,-3-1-19 16,4 0 24-16,0 1-17 0,1-1 12 0,1-1-19 0,-3 2 18 15,2-1-21-15,3 0 20 0,-3 1-31 16,2 0 30-16,1 0-17 0,13-5 19 0,-25 10-19 0,13-4 18 16,-2 2-18-16,14-8 18 15,-22 14-19-15,22-14 19 0,-17 14-21 0,17-14 20 0,-20 16-31 16,20-16 32 0,-15 17-17-16,7-6 17 0,1-1 0 0,-1 2-7 0,1-1 3 0,0 1-1 15,0 1 2-15,0 0-4 16,3-1-2-16,-2 3-1 0,-2 0 18 0,4-2-13 0,-2 2-9 15,0 0 3-15,2 0-2 0,0 0 1 0,-2 0 0 0,2 1 1 16,0-1-18-16,-2 1 25 0,2-1-23 16,-1 0 21-16,0-1-18 0,1 0 19 0,4-14-16 0,-7 23 18 15,7-23-18-15,-4 21 19 16,4-21-18-16,-5 19 17 0,5-19-18 0,-4 17 27 0,4-17-28 16,-4 18 18-16,4-18-17 0,-2 18 19 15,2-18-22-15,-2 22 24 0,2-22-20 0,-2 26 19 0,2-26-32 16,0 30 35-16,2-14-21 0,-2 3 20 0,0-1-20 15,2 1 19-15,0-1-19 16,-2 2 20-16,1-1-20 0,-1-1 18 0,3 0-32 0,-3 0 34 16,1 0-20-16,2 0 22 15,-1 1-22-15,-1-1 19 0,1-2-19 0,-1 1 18 0,2 0-18 0,-2 1 25 16,2-1-1-16,-2 0-14 16,5 0 0-16,-3 2 1 0,1 1 0 0,-1-1-2 0,1 4 1 15,0-3 0-15,-2 2-16 0,2-1 35 16,-1 1-50-16,1 0 36 0,1 0-19 0,-3 1 21 0,2 0-21 15,2 2 20-15,-2-3-17 0,2 1 17 0,0 1-32 16,-2-1 36-16,0 0-26 16,0 1 26-16,0 0-19 0,3-2 20 0,-2 4-22 0,1-2 21 15,2 1-22-15,-2-1 29 0,-1 0-30 16,1 0 19-16,2-2-17 0,-3 1 17 0,3 0-17 0,-3-2 18 16,4 2-10-16,0-2 16 15,-1 1-26-15,0-1 17 0,1 0-14 0,-1-1 17 0,1 0-17 16,1 1 18-16,-2-3-19 0,-1 1 19 0,1 0-30 0,2 2 33 15,-3 0-19-15,3-1 17 16,-3-1-19-16,3 2 20 0,-5-2-20 0,5 0-11 0,-3 2 17 16,0-3-2-16,-1 1 3 0,1 2-1 15,-2-4 1-15,4 3 1 0,-2 1-2 0,1-1-10 16,1 2 13-16,-2-3 2 16,2-1-1-16,-2 2-2 0,-2-1 1 0,4-1-1 0,-5 0 2 15,3 0-13-15,-1 2 4 0,-2-6 12 16,3 5 0-16,0 1-2 0,1-1 1 0,2 1-2 0,-2-3 0 15,0 3-10-15,-1-3 17 0,-1 1 17 0,1 0-21 0,2 0 20 16,-4-3-21-16,1 0 19 0,-1 1-20 16,-1 0 20-16,3-1-23 0,-3 3 20 0,3-2-24 15,-2 0 4-15,0 2-1 16,4 1 8-16,-1 0-10 0,-3 0 3 0,1-2 3 0,-4-2-11 16,2 1 16-16,1-1-2 0,1 0 2 15,-4 0-43-15,2 0 49 0,-4-15-44 0,5 26 38 0,-5-26-43 16,6 25 62-16,-6-25-56 0,4 26 58 0,-4-26-49 0,6 25 41 15,-6-25-40-15,2 22 37 16,-2-22-43-16,4 18 64 0,-4-18-67 0,2 17 58 0,-2-17-49 16,2 17 45-16,-2-17-74 15,0 0 63-15,2 21-32 0,-2-21 53 0,0 0-58 0,1 18 57 16,-1-18-51-16,0 0 51 0,0 0-54 16,0 19 39-16,0-19-42 0,0 0 56 0,0 0-62 15,0 0 68-15,0 0-60 0,1 17 49 16,-1-17-45-16,0 0 30 0,0 0-40 0,0 0 55 0,0 0-58 15,3 18 59-15,-3-18-51 0,0 0 49 0,0 0-50 0,0 0 37 16,8 18-41-16,-8-18 56 16,0 0-58-16,0 0 58 0,7 14-51 0,-7-14 56 0,0 0-33 15,7 11 21-15,-7-11-55 16,0 0 57-16,0 0-58 0,12 11 63 0,-12-11-46 0,0 0 46 16,14 10-53-16,-14-10 41 15,0 0-41-15,17 4 56 0,-17-4-17 0,18 4 8 0,-18-4-51 16,17 0 54-16,-17 0-52 0,22-1 44 0,-22 1-1 0,22-6 10 15,-22 6-11-15,23-9 12 0,-12 3-9 16,2-1 0-16,0-1-2 0,-1 0-2 0,1-1-1 0,-2 0-11 16,0-2 7-16,1 2-8 15,-1-1 9-15,0-3-4 0,1 4-1 0,-2-2 3 0,1 0-5 16,-3-1-16-16,1 3 34 16,0-3-28-16,0 1 10 0,-3-1-1 0,4 2-2 15,-4-2 5-15,2 2-3 0,-8 10 1 16,10-21-8-16,-10 21 13 0,7-21-11 0,-7 21 11 0,8-22-2 15,-8 22 41-15,6-29-50 0,-5 15 45 0,2-4-52 0,-3-1 38 16,0-4-40-16,1 3 45 0,-1 0-49 16,0-4 43-16,-1-1-57 0,1 0 56 0,0 0-45 0,-3 2 45 15,3-3-52-15,-1 2 54 16,-2 0-50-16,3 1 6 0,-3-2 3 0,2 2 2 0,-2 0 3 16,3-1-1-16,-3 1 3 15,2-1-4-15,-2 2 46 0,1-3-49 0,0 1 49 0,0-1-50 16,-2 0 44-16,2 0-47 0,0 0 46 0,-4 0-50 0,2 0 42 15,2 0-51-15,-3 2 58 16,1 0-47-16,1 0 46 0,0 0-6 0,-2-2-5 0,-1 3 1 16,2 1-8-16,-2-1-8 15,1 0 8-15,-1-1-45 0,1 2 50 0,-3-1-46 0,3-2 49 16,-4 0-46-16,2-2 1 0,-3-3 0 0,0-1 58 16,0 0-59-16,1-1 58 0,0-1-49 0,-1 1 48 15,0-4-51-15,0-1 54 0,1 1-56 16,-3-1 42-16,3 1-42 0,1-1 51 15,-1 1-50-15,-1 1 49 0,3 2-47 0,-1 0 47 0,1 3-3 16,-1-1-2-16,1 5-7 0,2 0-8 16,0 3-1-16,-3-1-47 0,2 0 59 0,2 2-46 0,-1 0 49 15,-1 0-46-15,1 0 48 0,-3 1-50 16,5-2 32-16,-2 0-25 0,-1 0 46 0,2 0-45 0,-1 0 44 16,3 0-47-16,-3-1 47 15,3 0-46-15,-1 0 48 0,1 1-48 0,0-1 39 0,0 4-38 16,2 0 45-16,-2 0-46 0,2 0 45 0,0 19-42 0,-1-33 43 15,1 33-50-15,0-30 52 0,0 30-48 16,-3-29 40-16,3 29-40 0,0-26 46 16,0 26-46-16,0-26 45 0,0 26-46 15,2-27 47-15,-2 27-45 0,1-26 47 0,-1 26-55 0,1-27 53 16,-1 27-2-16,2-27-6 0,-2 27-4 16,4-28 0-16,-4 28-4 0,4-27-1 0,-4 27 0 0,3-24 0 15,-3 24-4-15,2-23-6 16,-2 23 5-16,5-21 1 0,-5 21-1 0,2-17 0 0,-2 17-1 15,3-16 1-15,-3 16-1 0,1-17 3 0,-1 17-3 0,0-18-49 16,0 18 58-16,0-18-52 0,0 18 59 16,-1-21-43-16,1 21 44 0,-5-23-46 0,-2 9 52 15,2 1-56-15,-3-1 53 16,-1-2-51-16,-4-1 53 0,1 1-57 0,-6-4 59 0,-3-1-50 16,-1-1 50-16,-2 1-50 15,-1 0 50-15,1 0-50 0,1 0 48 0,-2 0-52 0,0 2 39 0,-1 1-46 16,5 1 32-16,-3 2-56 0,3 3 33 0,4 2-35 0,-3 1 18 15,3 2-21-15,2 1 3 16,-5 2-31-16,20 4 11 0,-26-3-42 0,26 3-56 0,-26 3-185 16,10 1-250-16,-2 4-146 15</inkml:trace>
  <inkml:trace contextRef="#ctx0" brushRef="#br0" timeOffset="23640.23">10466 17417 402 0,'-4'32'460'16,"-2"-6"-149"-16,-1 0-35 0,3-1-116 15,-2 0 6-15,0-1-59 0,-2 0 11 0,2-1-54 16,1-2 10-16,-2 0-36 0,3-1 14 16,-2 0-32-16,1-5 16 0,0-1-28 0,5-14-3 15,-8 25-36-15,8-25 27 0,-7 18 16 16,7-18-4-16,-4 13-2 0,4-13-9 0,0 0-3 16,-9 16-6-16,9-16-5 0,0 0-2 15,0 0 4-15,-6 11-47 0,6-11 30 0,0 0 14 0,0 0 2 16,0 0-11-16,0 0-6 0,-15-7-10 0,15 7 4 0,0 0-16 15,-14-15-17-15,14 15 10 16,-10-15 8-16,10 15 10 0,-15-21 9 0,9 10 8 0,-1-2 7 16,-1-1 22-16,0 0 31 15,2 2 55-15,6 12 7 0,-9-21-12 0,9 21 16 0,-9-18-26 0,9 18 11 16,-7-14-28-16,7 14 33 16,0 0-60-16,-5-15 39 0,5 15-52 0,0 0 36 0,0 0-37 15,-4-15 28-15,4 15-47 0,0 0 45 16,0 0-45-16,0 0 34 0,4-16-35 0,-4 16 60 15,0 0-57-15,0 0 61 0,18-4-55 0,-18 4 43 16,0 0-44-16,22 4 50 0,-22-4-49 16,21 9 57-16,-21-9-48 0,21 8 45 0,-21-8-46 0,24 12 44 15,-24-12-41-15,19 10 25 0,-19-10-40 16,21 10 32-16,-21-10-42 0,19 8 45 0,-19-8-33 16,12 7 30-16,-12-7-29 0,0 0 39 15,22 4-29-15,-22-4 35 0,0 0-13 0,21-1 33 0,-21 1-11 16,15-8 23-16,-15 8-19 0,13-21 2 15,-6 2-15-15,0-3 2 0,-2-12-3 0,0-6-10 0,-1-6-8 16,-1-17-16-16,1-4 8 0,0-9-15 0,-2-6 4 0,4-1-2 16,0-3 5-16,1-4 48 15,3 1-81-15,0-3-43 0,0 2-58 0,1 2-26 0,0 3-18 16,-1 5-49-16,-1 2-234 0,-4 6-370 16,2 8-382-16</inkml:trace>
  <inkml:trace contextRef="#ctx0" brushRef="#br0" timeOffset="27280.23">14845 13136 167 0,'-4'-14'579'0,"4"14"-206"16,0 0-73-16,-10-10-75 0,10 10-41 0,0 0-29 16,-15-10-27-16,15 10-36 0,0 0 7 15,-13-9-17-15,13 9-24 0,0 0-7 0,-13-9-9 0,13 9-7 16,0 0-11-16,-10-8-16 16,10 8 16-16,0 0 4 0,-11-10-12 0,11 10 10 0,0 0-4 15,0 0 2-15,-15-7-3 0,15 7-4 16,0 0-4-16,0 0-15 0,0 0 13 0,-20-1-6 0,20 1 3 15,-13 7-1-15,13-7-2 0,-14 12 4 0,14-12-7 0,-16 18-1 16,8-6-13 0,2 0 14-16,-1 2-2 0,-2 3 2 0,0 1 0 0,1 3 26 15,1-2-33-15,0 2 32 0,2 1-35 16,-2 0 10-16,3 1-22 0,0 0 50 0,-1-1-38 16,1 2 28-16,3-2-31 0,0 0 28 15,0-4-30-15,2 1 31 0,1-3-33 0,0 0 28 0,4-1-44 16,-1 0 63-16,2-1-46 0,3 0 31 0,2 0-32 15,1-3 4-15,-2-1 0 0,5-2 4 0,-2-3-11 16,2 1 18-16,-1 0-4 0,0-2 5 0,2 0 1 0,0 0 0 16,-17-4 2-16,29 1-2 15,-29-1-4-15,29-1-4 0,-29 1 11 0,28-4 14 16,-13 1 13-16,1-1 1 0,-4-2-1 16,4 2 38-16,-2-3-47 0,-2-1 52 0,0 0-56 15,2-3 52-15,0-1-49 0,-1-2 47 16,0-3-54-16,-1-2 53 0,-1 1-51 0,2-7 49 0,-3-1-58 15,-2-3 1-15,1 0-12 0,-5 2 9 0,-2-1-1 0,0 1-2 16,-4-2 0-16,0-4-3 0,-4 2-6 16,-4 0 13-16,-2 2-7 0,-4 3-7 0,1 4 7 0,-6 2 0 15,-1 2-3-15,-3 3-3 16,5 3-7-16,-4 4-24 0,3 0-33 16,-2 1 19-16,2 3-53 0,1 1-8 0,3 1-20 15,17 2-49-15,-32-1-189 0,32 1-349 0,-26 4-247 0</inkml:trace>
  <inkml:trace contextRef="#ctx0" brushRef="#br0" timeOffset="28060.37">14579 16762 215 0,'0'0'633'0,"-13"-17"-184"16,13 17-100-16,-8-14-74 0,8 14-52 15,-8-10-45-15,8 10-37 0,0 0-30 0,-10-12-30 0,10 12-28 16,0 0-13-16,0 0-15 0,0 0 11 16,-8-10 5-16,8 10 5 0,0 0 0 0,0 0-1 0,0 0-8 15,0 0-2-15,0 0-1 16,18 5-2-16,-18-5-7 0,0 0-6 0,18 9-1 0,-18-9 10 15,12 9-2-15,-12-9-5 0,15 9 6 0,-15-9 3 0,14 9-8 16,-14-9-3-16,13 8 1 0,-13-8-4 16,12 7-26-16,-12-7 24 0,0 0 11 0,16 8 3 15,-16-8 5-15,0 0 17 0,0 0 19 16,20 1 5-16,-20-1 10 0,12-10-31 0,-4-2-4 16,1-4-7-16,0-4 37 15,4-10-59-15,1-3-4 0,4-12-3 0,2-8-9 0,1-5 6 16,1-4-10-16,4-4 1 0,0-1-30 0,4-2-33 15,0-2-45-15,3 0-11 0,0 3-81 0,0 2-97 16,-8-1-645-16,4 6-611 0</inkml:trace>
  <inkml:trace contextRef="#ctx0" brushRef="#br0" timeOffset="29980.26">17260 17449 46 0,'4'30'100'16,"-1"-16"-58"-16,0 2 40 16,-1 0-62-16,1 1 32 0,0-3-92 0,-3-14-4 0,4 25-45 0,-4-25 30 15</inkml:trace>
  <inkml:trace contextRef="#ctx0" brushRef="#br0" timeOffset="32379.84">18524 17162 178 0,'0'0'723'0,"0"0"-287"0,0 0-89 16,-14-6-77-16,14 6-56 0,0 0-39 0,0 0-42 0,0 0-27 15,0 0-23-15,0 0-28 16,0 0 7-16,-12 8-6 0,12-8 16 0,0 0 31 0,0 0-7 15,4 17-2-15,-4-17 8 0,5 14-7 0,-5-14-8 16,8 16-9-16,-8-16-15 0,9 20-11 16,-2-8 7-16,-1 0 2 0,-6-12-15 0,13 24 11 0,-13-24-25 15,13 20 8-15,-13-20-11 16,15 18 3-16,-15-18-9 0,13 17 3 0,-13-17-5 0,16 15 2 16,-16-15-4-16,16 18 8 0,-16-18-1 15,20 12-2-15,-20-12-4 0,17 7-3 0,-17-7 3 0,19 3-2 16,-19-3 10-16,24-2-13 0,-24 2 18 0,23-8-3 0,-5-4 8 15,-2-3-13-15,2-6 9 16,2-5-18-16,0-3 17 0,0-5-25 0,4-11 10 16,0-4-16-16,1-7 12 0,1-2-33 15,0-3-44-15,4-6-55 0,-2-2-6 0,0-3-105 0,2-1-68 16,2 0 30-16,7-22-126 16,-8 22-508-16,0-2-536 0</inkml:trace>
  <inkml:trace contextRef="#ctx0" brushRef="#br0" timeOffset="33300.06">20929 16239 927 0,'0'0'549'0,"17"-12"-188"0,-17 12-40 16,12-7-105-16,-12 7-7 0,0 0-85 0,18-5 0 15,-18 5-62-15,0 0 26 16,20 1-44-16,-20-1 14 0,18 4-19 0,-18-4 30 0,22 9 0 15,-22-9 33-15,24 11-22 0,-10-5 0 0,0 0-22 0,2 0 7 0,0 3-23 16,3-1-9-16,0 0-4 16,-3 1 9-16,4-2-15 0,-3 0 11 0,-2-1-9 15,1-2 9-15,1 0 0 0,-3-1 12 16,5-2-9-16,-19-1-6 0,36 0 26 0,-13-3-38 0,-1-5-10 16,8-6-1-16,2-5 17 0,10-13-66 15,5-8-57-15,6-8-65 0,20-21-48 0,8-10-27 16,7-16-218-16,10-10-414 0,7-8-476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28:45.178"/>
    </inkml:context>
    <inkml:brush xml:id="br0">
      <inkml:brushProperty name="width" value="0.05292" units="cm"/>
      <inkml:brushProperty name="height" value="0.05292" units="cm"/>
      <inkml:brushProperty name="color" value="#FF0000"/>
    </inkml:brush>
  </inkml:definitions>
  <inkml:trace contextRef="#ctx0" brushRef="#br0">9895 4341 302 0,'0'0'582'0,"-6"-15"-176"16,6 15-75-16,-9-13-63 0,9 13-63 15,-12-12-37-15,12 12-19 0,-12-11-48 0,12 11-3 0,0 0-18 16,-15-11-17-16,15 11-12 15,0 0-12-15,0 0-16 0,-15-3 1 0,15 3-10 0,0 0 1 16,0 0-2-16,-11 16-3 0,11-16-1 16,0 18-13-16,0-18 3 0,0 26 10 0,2-9-7 0,3-1 1 15,-1 4 5-15,2 0-1 0,0-1 34 0,3 0-43 0,-4-1 36 16,5-1-42-16,-4-1 38 16,2-3-42-16,-2 2 41 0,-2-3-43 0,-4-12 40 0,9 19-52 15,-9-19 47-15,7 13-33 0,-7-13 39 16,0 0-43-16,10 15 66 0,-10-15-24 15,0 0 57-15,0 0-48 0,6 12 44 16,-6-12-55-16,0 0 42 0,0 0-55 0,0 0 45 0,0 0-58 16,0 0 49-16,0 0-52 0,0 0 40 0,0 0-49 0,0 0 43 15,0 0-53-15,8 12 55 0,-8-12-53 16,0 0 45-16,19-6-52 0,-19 6 5 0,25-6-106 0,-10 2-50 16,3-1-211-16,-2 2-454 15,2-1-431-15</inkml:trace>
  <inkml:trace contextRef="#ctx0" brushRef="#br0" timeOffset="949.94">15820 4404 635 0,'0'0'623'16,"-6"-18"-111"-16,6 18-166 0,0 0-37 0,0 0-97 0,-13-6-14 15,13 6-88-15,0 0 28 0,0 0-94 0,0 0 57 0,-10 12-69 16,10-12 43-16,-3 18-62 0,3-18 51 16,-1 26-65-16,1-26 52 0,0 32-9 0,0-14-9 0,0 0-7 15,1 1-8-15,1-1 4 16,-1 0-7-16,0-2-3 0,-1-16 1 0,2 25-2 15,-2-25 0-15,2 18 2 0,-2-18-24 16,0 0 39-16,1 18 2 0,-1-18-1 0,0 0-10 0,0 0 0 16,0 0-10-16,0 0 1 0,-1-14-7 0,1 14 1 0,-1-31-5 15,1 10-49-15,1-3 58 16,-1-1-52-16,1-1 59 0,2 2-53 0,-2 1 53 16,3 1-51-16,0 5 52 0,-1 0-53 15,1 3 57-15,-4 14-55 0,7-22 54 0,-7 22-54 0,7-15 55 0,-7 15-57 16,10-12 56-16,-10 12-56 15,0 0 49-15,12-6-44 0,-12 6 55 0,0 0-66 0,0 0 67 16,18 9-52-16,-18-9 56 0,5 13-55 16,-5-13 56-16,3 15-52 0,-3-15 63 0,-1 18-59 0,1-18 65 15,-3 17-56-15,3-17 53 0,-4 16-61 0,4-16 58 16,-5 17-56-16,5-17 53 16,0 0-59-16,-4 14 56 0,4-14-75 0,0 0 76 0,0 0-56 15,-2 18 52-15,2-18-69 0,0 0 69 16,10 16-53-16,-10-16 49 0,17 15 1 0,-3-8-4 15,2 4-6-15,2-4-6 0,2 1-12 16,-1-1-18-16,5-2-40 0,-3 1-56 0,2-2-21 0,0-2-41 16,-3 0-125-16,-20-2-578 0,32-2-496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29:38.048"/>
    </inkml:context>
    <inkml:brush xml:id="br0">
      <inkml:brushProperty name="width" value="0.05292" units="cm"/>
      <inkml:brushProperty name="height" value="0.05292" units="cm"/>
      <inkml:brushProperty name="color" value="#FF0000"/>
    </inkml:brush>
  </inkml:definitions>
  <inkml:trace contextRef="#ctx0" brushRef="#br0">17524 15505 124 0,'0'0'573'0,"0"0"-192"0,-5-14-86 16,5 14-52-16,0 0-48 0,0 0-41 16,-6-12-34-16,6 12-18 0,0 0-7 0,0 0-15 0,-8-13-24 15,8 13 12-15,0 0-10 0,0 0-10 0,0 0-10 0,0 0-4 16,-5-11-7-16,5 11-5 16,0 0-5-16,0 0-1 0,0 0-13 0,0 0 17 0,0 0-1 15,0 0 9-15,0 0-9 0,5 21 3 16,-1-6-11-16,4 3 5 0,-1 3-15 0,3 1 11 15,-1 0-9-15,0 8 6 16,4-4 31-16,-1 0-41 0,0-1 33 0,1 2-42 0,-1-4 34 16,0 0-52-16,-1-3 47 0,-2-1-47 0,5 0 32 0,-4-1-35 15,-1 0 0-15,1-3-2 0,-3-1-14 16,-1-4 16-16,-6-10 8 0,12 18 0 0,-12-18 6 0,6 12 6 16,-6-12 2-16,0 0 0 15,0 0-10-15,7 13 18 0,-7-13-1 0,0 0 18 0,0 0-18 16,0 0 24-16,0 0-21 15,-3-16 24-15,3 16-16 0,0 0 28 0,0-24-37 16,0 24 52-16,3-22-42 0,-3 22 27 0,7-22-37 0,-2 7 39 16,2 5-38-16,-1-2 35 0,-6 12-53 15,15-19 49-15,-15 19-44 0,19-15 40 0,-19 15-37 0,20-10 36 16,-20 10-38-16,19-5 38 16,-19 5-42-16,19 0 34 0,-19 0-34 0,19 3 42 0,-19-3-44 15,19 10 41-15,-19-10-41 0,17 14 40 16,-17-14-41-16,10 17 36 0,-10-17-46 0,7 17 48 0,-7-17-45 15,0 19 50-15,0-19-43 0,-7 27 32 16,-2-11-42-16,-4 1-5 0,1 1-20 0,-6 2-25 16,-1-2-52-16,-4 0-109 0,1-1-497 0,0-6-260 15</inkml:trace>
  <inkml:trace contextRef="#ctx0" brushRef="#br0" timeOffset="1279.83">18056 15837 317 0,'0'0'611'16,"0"0"-140"-16,0 0-159 0,0 0-33 0,0 0-90 0,0 0-6 16,0 0-59-16,0 0 0 15,0 0-78-15,-2 19 33 0,2-19-51 0,2 17 30 0,-2-17-42 16,7 23 27-16,-3-10-40 0,0 2 32 16,4 3-40-16,1-4 28 0,0 3-40 0,0-7-14 15,3-1-44-15,-12-9-49 0,19 5-182 16,-19-5-397-16,24-13-231 0</inkml:trace>
  <inkml:trace contextRef="#ctx0" brushRef="#br0" timeOffset="1720.11">18096 15675 199 0,'0'0'636'0,"-22"0"-135"15,22 0-151-15,0 0-37 0,-21 2-103 0,21-2-3 0,0 0-82 16,0 0 6-16,-19 0-78 15,19 0 37-15,0 0-61 0,0 0 33 0,0 0-44 16,0 0 34-16,0 0-47 0,0 0 37 16,22 2-47-16,-22-2 32 0,18 2-36 0,-18-2 41 0,23 6-47 15,-11-2 39-15,2 3-34 0,-1 1 34 0,-1 1-40 0,-1 0 42 16,-3 3-46-16,4 0 53 16,-2 2-49-16,-2 4 55 0,-1-1-42 0,1 1 3 0,-3-3 1 15,-1 1 46-15,0-3-56 0,-4-13 38 16,6 22-41-16,-6-22 45 0,4 17-48 0,-4-17 44 0,0 0-47 15,6 19 48-15,-6-19-49 16,0 0 52-16,0 0-55 0,0 0 56 0,0 0-36 16,0 0 28-16,0 0-48 0,0 0 49 0,6-20-46 0,-6 20 50 15,1-26-49-15,-1 26 58 0,1-27-52 16,-1 27 62-16,2-25-53 0,-2 25 45 0,2-20-53 0,-2 20 47 16,3-18-56-16,-3 18 45 15,6-15-48-15,-6 15 46 0,8-12-46 0,-8 12 51 0,12-8-53 16,-12 8 52-16,14-5-52 15,-14 5 51-15,20 0-56 0,-20 0 55 0,21 7-62 0,-7 0 64 16,2 4-53-16,-1 2 47 0,0 1-66 0,-1 2 22 0,0 4-84 0,-3-1-51 16,-1-1-171-1,0 0-492-15,-4 0-383 0</inkml:trace>
  <inkml:trace contextRef="#ctx0" brushRef="#br0" timeOffset="3250.22">18860 15510 694 0,'-19'-8'580'0,"19"8"-63"0,-22-6-154 15,22 6-5-15,-20-6-139 16,20 6-48-16,-17-6-36 0,17 6-33 0,0 0-16 0,-16-4-19 16,16 4-16-16,0 0-14 0,0 0-2 0,0 0-7 0,0 0 42 15,0 0-62-15,10-21 54 0,0 16-66 16,6-2 46-16,3-1-60 0,0 2 59 0,3 0-55 0,0 2 48 16,1-1-54-16,-1 2 51 15,-3 1-59-15,-1 1 53 0,-18 1-47 0,29 3 49 16,-29-3-50-16,24 10 58 0,-13-1-51 15,-3 3 59-15,-3 1-55 0,-3 2 51 0,-2 2-51 0,-2 5 54 16,-3 1-59-16,-3 1 59 0,-1 6-56 0,-2 0 50 16,-3-1-53-16,1 1 47 15,-1-3-1-15,0 3-7 0,0-1-53 0,4-3 49 0,-1 1-50 0,1-5 32 16,4-1-95-16,-1-2-2 0,3-5-76 16,4-14-16-16,-5 21-111 0,5-21-575 0,0 0-489 15</inkml:trace>
  <inkml:trace contextRef="#ctx0" brushRef="#br0" timeOffset="3970.29">19333 15527 460 0,'0'0'421'0,"-4"16"-111"0,4-16-58 0,-6 19-68 16,6-19-33-16,-5 25-35 0,5-25-15 15,-7 28-8-15,7-28-13 0,-5 26 4 0,2-11 20 0,0 2-32 16,0-3 37-16,0 3-43 15,-1-1 22-15,0 0-56 0,0 0 38 0,-2 5-49 16,1-4 32-16,1 2-43 0,-1 2 29 16,1-5-39-16,0 0 34 0,-1-1-42 0,0 1 25 15,1-3-44-15,4-13-28 0,-6 21-75 0,6-21-104 0,-6 13-513 0,6-13-273 16</inkml:trace>
  <inkml:trace contextRef="#ctx0" brushRef="#br0" timeOffset="4450.28">19464 15248 1196 0,'0'0'536'0,"0"0"-72"0,-5-14-141 0,5 14-38 16,0 0-111-16,0 0 8 15,0 0-81-15,0 0 27 0,-10-8-74 0,10 8 34 0,0 0-70 16,0 0 44-16,0 0-64 0,0 0 45 15,0 0-56-15,0 0 49 0,4-17-59 0,-4 17 49 0,13-16-59 16,-5 5 51-16,4-5-1 0,1 1-9 0,0-3 1 16,1 0-2-16,1 0 0 15,0 3-4-15,-1-1 1 0,0 2-51 0,1 2 57 0,-4 3-51 16,1 1 52-16,-12 8-5 0,19-7 2 16,-19 7-2-16,19 0 0 0,-19 0-2 15,19 15 4-15,-9-3-4 0,-1 5-1 0,-1 2-6 16,0 3-65-16,-2 3 79 0,-2 7-50 0,0 0 31 0,-1 2-21 15,-2-4 53-15,0-1-58 16,-2 0 60-16,1-1-57 0,-1-2 56 0,-1-2-50 16,-1-2 54-16,0-4-48 0,0-1 60 0,1-2-52 0,2-15 54 0,-8 22-44 15,8-22 48-15,-7 18-50 16,7-18 71-16,-5 13-57 0,5-13 56 0,0 0-74 0,0 0 52 16,0 0-71-16,0 0 61 0,0 0-55 15,0 0 44-15,5-17-56 0,6 2 42 0,2-2-77 0,4 5 60 16,5-5-63-16,1 3 22 15,-1 3-106-15,2 3 8 0,0 3-74 0,1 2-226 0,0 5-352 16,0 4-346-16</inkml:trace>
  <inkml:trace contextRef="#ctx0" brushRef="#br0" timeOffset="5550.43">8469 18190 167 0,'6'18'169'15,"2"4"-38"-15,5 4-53 0,-2 1-3 0,3 0-26 0,-1 0 2 16,0-2-20-16,1 0 5 0,-1-7-26 0,-1 0 14 16,1-3-19-16,1-3 24 0,-3-4 0 15,2-1 56-15,-13-7 122 0,23 5-9 0,-23-5-32 0,22-7-30 16,-8-1 4-16,0-5-39 16,1-5 17-16,1-6-49 0,0-3 22 0,3-5-46 0,-2-3 19 15,7-9-50-15,3-2 11 0,2-6-6 16,3-1-7-16,1-3 2 0,5-1-4 0,4 0-32 15,0-1-106-15,-2 1-530 0,5 1-186 16</inkml:trace>
  <inkml:trace contextRef="#ctx0" brushRef="#br0" timeOffset="6150.13">12792 18089 543 0,'13'13'464'15,"-13"-13"-86"-15,10 10-130 0,-10-10-12 16,14 19-98-16,-6-4 25 0,3 1-76 0,0 3 28 0,1 1-21 15,4 2-67-15,-5-3 42 16,1 0-69-16,2-3 48 0,-2-1-50 0,1-1 42 0,0-3-51 16,-1-3 50-16,2-2-51 0,-14-6 48 0,26 4-54 15,-10-8-7-15,4-4 20 16,4-10 47-16,0-6-55 0,5-13 29 0,2-6-51 0,2-7-11 0,-1-4-14 16,4-5-6-16,1 0 0 15,3-3-2-15,4 1-21 0,-2-3-155 0,1 3-338 0,4 3-113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29:58.828"/>
    </inkml:context>
    <inkml:brush xml:id="br0">
      <inkml:brushProperty name="width" value="0.05292" units="cm"/>
      <inkml:brushProperty name="height" value="0.05292" units="cm"/>
      <inkml:brushProperty name="color" value="#FF0000"/>
    </inkml:brush>
  </inkml:definitions>
  <inkml:trace contextRef="#ctx0" brushRef="#br0">7812 6378 546 0,'0'0'342'0,"0"0"-42"0,-18-6-104 0,18 6-3 0,0 0-91 16,-13-9 22-16,13 9-68 0,0 0 33 15,-13-9-49-15,13 9 21 0,0 0-50 0,-13-10 55 16,13 10-52-16,0 0 32 0,-14-9-42 16,14 9 58-16,0 0-66 0,-11-9 51 0,11 9-50 0,0 0 43 15,0 0-51-15,-11-9 47 0,11 9-57 16,0 0 49-16,0 0-60 0,0 0 46 0,0 0-50 0,0 0 60 15,-10-10-55-15,10 10 52 16,0 0-27-16,0 0 55 0,0 0-53 0,0 0 51 0,14-10-53 16,-14 10 52-16,0 0-52 0,18-5 52 0,-18 5-54 0,19-7 6 15,-19 7 6-15,25-4 7 0,-10 1 15 16,2 0 0-16,0 0-12 0,7-1 47 0,-1 3-48 0,2-3 30 16,2 1-35-16,1 2 30 15,2-2-41-15,6 0 40 0,4 3-42 0,2-1 37 0,-1 1-39 16,4 0 35-16,-3 1-39 15,3-1 3-15,0 3 3 0,0 0 3 0,0-1 0 16,1 4 1-16,0-3 10 0,2 2-3 0,-3 2 25 0,2-3-31 0,0 3 32 16,-1 0-45-16,0 0 34 15,1-1-34-15,0 0 36 0,-3 0-36 0,0-2 35 0,-1 1-35 16,-1 0 37-16,-4-2-36 0,0 2 34 16,1-3-37-16,-3 1 32 0,-7-1-25 0,1 1 26 0,-2-1-36 15,0 0 20-15,-2 1-151 16,-3-1-212-16,-3 1-344 0,-2 0-233 0</inkml:trace>
  <inkml:trace contextRef="#ctx0" brushRef="#br0" timeOffset="889.89">10535 6291 208 0,'0'0'593'0,"0"0"-257"0,-10-9 0 0,10 9-140 0,0 0 9 0,0 0-90 0,0 0 22 16,0 0-52-16,0 0 40 15,0 0-55-15,0 0 31 0,6-15-7 0,-6 15-41 16,15-8 28-16,-15 8-40 0,26-11 18 0,-6 5-35 0,4 2 25 16,2 0-36-16,1-2 26 0,11 3-31 15,1-1 24-15,0 0-30 0,4 2 28 0,2-2-25 0,3 0 30 16,0 3-25-16,4-2 25 16,1 3-19-16,15-3 14 0,-1 0-18 0,3-1 15 0,2 0-14 15,2 1 11-15,0-1-26 0,3 0 20 16,-1 1-21-16,0-2 18 0,-1 1-19 0,-1-2 17 0,2 0-20 15,0 1 21-15,-3-2-22 16,-1 1 22-16,1 2-20 0,-5-2 14 0,-2 1-19 0,-4 0 14 16,-9 0-12-16,-3 1 22 0,0 0-16 0,1 1 12 0,-5-1-20 15,2 0 19-15,-4-2-20 0,0 4 20 16,-1-4-22-16,-2 1 1 0,-1-1-47 0,-3 0 23 0,1 2-56 16,-5 0 43-16,-4-1-61 15,-2-1 73-15,-1 2-77 0,-2 0 45 0,-3-2-22 0,-3 3-65 16,-4 0-53-16,-14 3-130 0,22-5-206 15,-22 5-48-15</inkml:trace>
  <inkml:trace contextRef="#ctx0" brushRef="#br0" timeOffset="1190.19">13125 6110 415 0,'-11'8'498'0,"0"1"-112"0,11-9-73 0,-18 12-66 15,18-12-45-15,-16 11-33 16,16-11-38-16,-11 9-35 0,11-9-23 0,0 0-14 0,-10 8-18 15,10-8-8-15,0 0-6 0,0 0 2 16,0 0-6-16,4 15-5 0,-4-15-12 0,13 4 24 0,-13-4-20 16,24 6-10-16,-24-6 0 0,35 2 0 0,-12 1 0 0,6-3 35 15,0 1-42-15,2-1 34 16,2-1-38-16,6 1 37 0,2-3-39 0,-2 1 38 0,2-1-39 16,3 0 37-16,-1-2-32 15,0 0 27-15,3 0-34 0,-1 0 4 0,1-1 43 0,-2 0-38 16,3 0 24-16,-3 1-35 0,-1 0 35 15,0-1-38-15,0 1 39 0,-2 0-40 0,-1-1 39 0,-2 0-43 16,-3 1 33-16,1 0-80 0,-3 0 27 16,-6 1-22-16,-2-1-230 0,-3 1-413 0,-3 1-238 15</inkml:trace>
  <inkml:trace contextRef="#ctx0" brushRef="#br0" timeOffset="4060.16">2838 6366 370 0,'0'0'496'0,"0"0"-125"15,0 0-75-15,0 0-80 16,0 0-44-16,0 0-26 0,0 0-15 0,0 0-3 16,-4-16-30-16,4 16-22 0,0 0-20 15,0 0-2-15,0 0-18 0,0 0-15 0,0 0-3 0,0 0-4 16,0 0-4-16,0 0-1 15,0 0-1-15,-5 14-3 0,5-14 0 0,0 0-14 0,-1 27 16 16,1-27-15-16,-2 22 14 0,2-22-28 0,0 25 32 0,0-25-14 16,-1 26 13-16,1-26-13 15,-1 26 13-15,1-26-16 0,-2 26 15 0,2-26-14 0,-1 26 15 16,1-26-15-16,-3 27 16 0,3-27-17 16,-4 30 16-16,2-13-15 0,-2-2 23 0,0 0-39 0,0 0 35 15,0-1-17-15,4-14 13 16,-8 23-16-16,8-23 16 0,-8 22-33 0,8-22 37 0,-4 16-1 0,4-16-6 15,-6 14 2-15,6-14-1 16,0 0-2-16,-6 11 1 0,6-11-2 0,0 0 0 0,0 0-1 16,0 0-3-16,0 0-12 0,0 0 16 0,0 0-13 15,0 0 12-15,-8-13-11 0,8 13 15 0,1-25-16 16,0 8 16-16,-1-1-16 0,2-1 18 0,0-3-18 0,-2-1 16 16,2-1-18-16,-1 0 18 15,0 1-1-15,-1-2-2 0,0 1-3 0,2 5 9 16,-2 0-5-16,0-1-8 15,0 2 2-15,-2 1 0 0,2 17 0 0,0-27 0 0,0 27-37 0,0-24 49 16,0 24-1-16,-1-19 0 0,1 19 7 0,0 0-1 0,-3-22-2 16,3 22-7-16,0 0-1 15,0 0 0-15,0-17-3 0,0 17 7 0,0 0-3 0,0 0-7 16,0 0-3-16,0 0 1 0,8-10 2 16,-8 10-1-16,0 0 1 0,21 8 4 0,-21-8-4 0,21 16 4 15,-7-4-22-15,0 2 28 16,0 1-27-16,2 7 22 0,1 2-29 15,0 1 37-15,2 3-23 0,-1 0 36 0,-1-2-34 16,-2 0 20-16,2-1-22 0,-4-1 24 0,0-6-28 0,-2 1-30 0,-2-3-40 16,-3-3-157-16,-6-13-495 0,3 19-262 0</inkml:trace>
  <inkml:trace contextRef="#ctx0" brushRef="#br0" timeOffset="4240.21">2728 6720 384 0,'10'-9'313'0,"4"-2"-23"0,0-3-86 0,0 3-19 16,4-3-50-16,-2 3-23 16,3-1-37-16,-2 1 16 0,2 1-40 0,-2-1-86 0,0 0-257 15,-4 4-158-15,1 1 133 0</inkml:trace>
  <inkml:trace contextRef="#ctx0" brushRef="#br0" timeOffset="4500.2">3062 6336 720 0,'-11'-14'435'16,"11"14"-83"-16,-8-11-83 15,8 11-54-15,0 0-42 0,-12-11-36 0,12 11-29 0,0 0-24 16,0 0-22-16,-12-7-14 0,12 7-14 15,0 0-5-15,0 0-7 0,-1 18 6 0,1-18-28 0,7 36 17 16,-1-14-21-16,3 7 17 0,2 2-15 0,1 1 16 16,1 1-19-16,2-1 18 0,-1-1-19 15,2-2 17-15,-1-1-16 0,1-3 34 0,0-1-52 0,0-3 34 16,-1-4-18-16,0-2 18 16,1-3-17-16,-2-4 15 0,-14-8-19 0,22 3 5 0,-22-3-38 0,24-11-18 15,-14 2-6-15,-2-5-53 16,-1-5-153-16,-5 3-370 0,-2 16-175 0</inkml:trace>
  <inkml:trace contextRef="#ctx0" brushRef="#br0" timeOffset="4810.1">3009 6624 26 0,'0'0'611'0,"22"-21"-215"15,-3 2-91-15,3-4-56 0,3 0-49 0,-1-2-14 0,3 0-29 16,-1 1-9-16,-2 2-18 15,0-1-10-15,1 3-15 0,-2 2-24 0,-6 6-14 0,0 0-12 16,-2 2-8-16,-2 3-9 0,-13 7-8 16,21-9-9-16,-21 9-4 0,19 0 2 0,-19 0-2 0,18 9 2 15,-7 1-3-15,-1 6-8 0,0 2 1 0,0 4-32 0,-1 7 36 16,1 0-32-16,-1 1 33 16,0 0-31-16,-1-1 32 0,0 0-30 0,-1-4 33 0,0-1-5 15,3 4-2-15,2-2-7 16,0 2-1-16,1-3 6 0,-2-4 6 0,1-2-7 0,0-3-4 0,-1 1-1 15,1-1 1-15,-3-7-2 16,0 3 0-16,0-1-1 0,1-3-8 0,-10-8-12 0,13 12-28 16,-13-12-17-16,8 7-34 0,-8-7-41 15,0 0-113-15,0 0-496 0,0 0-274 16</inkml:trace>
  <inkml:trace contextRef="#ctx0" brushRef="#br0" timeOffset="5290.2">3287 6671 599 0,'0'0'455'0,"-10"-8"-80"0,10 8-121 0,0 0-37 0,0 0-61 15,-5-13-13-15,5 13-44 0,0 0-3 0,14-9-35 0,-14 9 4 16,21-9-29-16,-21 9 7 0,29-7-24 16,-14 2 9-16,7 2-32 0,0-3 35 0,1 4-14 0,-1-1 8 15,1 0-29-15,-1 0 13 16,3 1-13-16,-5 0 15 0,0 1-17 15,1 1 19-15,-2 0-15 0,0 2 16 0,-1 1-15 16,-1 0 17-16,0 4-17 0,3 0 18 0,-3 4-32 0,-2-1 36 16,0 5-22-16,-2 1 30 0,-3 5-34 0,1-2 25 15,-4 0-15-15,-1 1 45 0,-2-5-21 16,-2 0 51-16,-2-15-33 0,6 24 42 0,-6-24-2 0,0 0-4 16,1 20-12-16,-1-20-14 0,0 0-13 15,0 0-9-15,0 0-3 0,-13-7-52 0,13 7 46 0,-11-25-55 16,3 6 58-16,-1-4-51 15,1-5 49-15,0-1-52 0,0-2 49 0,2 6-1 0,2-7-8 16,0 6-5-16,2 0-2 16,0 2-1-16,1 6-1 0,1-3-9 0,0 21 0 0,0-25 3 15,0 25-1-15,3-19-1 0,-3 19-3 0,8-12 3 0,-8 12 0 16,0 0 0-16,17-1-42 0,-17 1 52 16,19 13-45-16,-5 0 52 0,-2 2-45 0,2-1 49 0,0 4-52 15,0-1 56-15,-2 0-53 16,-1-1 49-16,2 2-48 0,-2 0 45 0,-1 1-48 0,2-2 64 15,-4-1-60-15,-2-2-6 0,-6-14-76 16,11 16 8-16,-11-16-47 0,0 0-130 0,0 0-545 0,0 0-395 16</inkml:trace>
  <inkml:trace contextRef="#ctx0" brushRef="#br0" timeOffset="6170.16">3717 6138 411 0,'0'0'514'0,"-9"-14"-140"16,9 14-109-16,0 0-63 0,-10-8-47 15,10 8-28-15,0 0-32 0,0 0-8 0,-4 24-27 0,4-24-9 16,4 37 10-16,1-13-27 0,3 5-10 0,2 1 0 0,3 2-10 16,0-1 4-16,4 3-9 15,0 1 6-15,7 8-11 0,-5-9 10 0,-1 0-9 0,3-1 13 16,-3-4-18-16,-1-4 9 0,0-4-5 16,-5-4 12-16,-3-5 2 0,0-2 40 0,-9-10-14 0,13 16 49 15,-13-16-33-15,0 0 34 16,14 6-62-16,-14-6 33 0,0 0-51 0,11-19-41 15,-6 4 40-15,-1 0 39 0,0-2-50 16,2 0 31-16,-2 1-46 0,0 3 46 0,-4 13-45 0,8-22 42 16,-8 22-54-16,11-15 49 0,-11 15-46 0,11-10 43 0,-11 10-39 15,0 0 39-15,21 5-42 16,-12 5 44-16,-1 3-43 0,0 5 47 0,1 0-49 0,-5 2 47 16,-1 0-49-16,-1-1 44 0,-2-1-35 15,-2 0 43-15,-4 2-54 0,-1 1 54 0,-2-2-45 0,-2-3 43 16,-2-1-43-16,-1 0 42 15,-1-5-44-15,0-1 36 0,1-3-50 0,14-6 19 0,-23 6-39 16,23-6 33-16,-19-2-39 0,19 2 45 16,-15-13-24-16,15 13 30 0,-7-21-29 0,7 21 40 0,4-34-31 15,4 11 26-15,3-3-23 0,4-1 27 0,0 0-25 0,4 4 28 16,-2-1-24-16,2 2 25 16,-2 3-22-16,-2 5 23 0,1 3-22 0,-2-1 21 0,-3 4-35 15,0 1 43-15,-11 7-40 16,17-10 51-16,-17 10-34 0,17-4 34 0,-17 4-33 0,0 0 24 0,19 0-26 15,-19 0 26-15,15 4-100 16,-15-4 117-16,13 6-34 0,-13-6 31 0,12 7-37 0,-12-7 25 16,0 0-40-16,14 5 40 0,-14-5-21 15,0 0 39-15,0 0-37 0,0 0 55 16,0 0-37-16,18-1 29 0,-18 1-42 0,0 0 35 0,8-19-44 0,-8 19 38 16,4-23-7-16,-4 23-4 15,3-26-3-15,-3 26-6 0,1-21-3 0,-1 21-8 0,1-16-2 16,-1 16 5-16,0 0 0 0,2-19-4 15,-2 19-1-15,0 0-3 0,0 0 1 0,0 0 1 0,0 0-1 16,0 0 2-16,22 5-1 0,-22-5-35 0,13 18 44 0,-5-7-40 16,0 1 45-16,-1-1-39 15,1 1 37-15,-8-12-4 0,14 17 5 0,-14-17-48 0,8 11 56 16,-8-11-40-16,0 0 41 0,13 12-35 16,-13-12 42-16,0 0-8 0,0 0-2 0,11-7-4 0,-11 7-4 15,2-22-3-15,-2 22 1 16,0-31 7-16,0 14-15 0,-2-5-17 15,0 0 6-15,-2-1 11 0,1 0 9 0,-2 0-5 16,1 3-1-16,0-1-40 0,1 6 46 0,3 15-39 0,-5-25 51 0,5 25-45 16,-4-18 44-16,4 18-49 0,0 0 47 0,-5-18-45 0,5 18 48 15,0 0-42-15,0 0 20 16,0 0 13-16,7 15 12 0,-4 0-8 16,4 9-3-16,1 6-2 0,3 1-3 0,-2 1-2 15,1 0 0-15,1 0-1 0,-2-1-41 0,2-1 48 16,0 1-44-16,3-4 50 0,0 3-48 15,1-5 50-15,-2-6-47 0,-3-2 44 0,1-3-63 0,1-5-5 16,-12-9-60-16,17 7-67 0,-17-7-170 16,12-7-427-16,-12 7-300 0</inkml:trace>
  <inkml:trace contextRef="#ctx0" brushRef="#br0" timeOffset="6630.22">4421 6411 654 0,'0'0'439'0,"-15"14"-103"0,15-14-106 15,-11 11-45-15,11-11-42 16,-7 14-26-16,7-14-25 0,0 0-14 0,0 0-20 0,3 22-6 16,-3-22-26-16,0 0 20 0,18 7-20 0,-18-7 12 15,20-4-6-15,-5 1-17 0,-2-4-5 16,3 1-1-16,0-3-60 0,-1 1 70 0,-3 2-2 0,-12 6-7 16,22-10-1-16,-22 10-2 15,17-9 6-15,-17 9-5 0,13-6-6 0,-13 6 11 0,0 0-5 16,14-5-12-16,-14 5-1 0,0 0 1 15,0 0 2-15,16-6 1 0,-16 6-5 0,0 0 7 0,0 0-3 16,0 0-1-16,21-3 2 16,-21 3 4-16,0 0-4 0,0 0 0 0,16-5 12 15,-16 5-11-15,0 0 8 0,0 0 4 0,0 0 21 0,16-6 22 0,-16 6 11 16,0 0 0-16,0 0-4 16,0 0-7-16,13-11-11 0,-13 11-9 0,0 0 1 0,3-16-12 0,-3 16-3 15,0 0 0-15,-1-19-8 16,1 19 2-16,0 0 8 0,-5-14-1 0,5 14-4 15,0 0-2-15,0 0-11 0,0 0 2 0,0 0-3 16,-17 3-1-16,17-3-1 0,-7 28 0 0,5-7-37 0,0 4 45 16,1 0-41-16,2 3 47 0,1 0-44 15,2-1 39-15,2 4-42 0,3-2 53 16,0-6-43-16,0-3 51 0,4 0-61 0,0-6 54 0,5-1-43 16,1-6 43-16,0-6-43 15,7-3 38-15,4-8-69 0,0-5-13 0,0-4-60 0,-1-4-244 0,-2 1-414 16,-4-3-313-16</inkml:trace>
  <inkml:trace contextRef="#ctx0" brushRef="#br0" timeOffset="6805.9">5014 6292 220 0,'0'0'583'0,"0"0"-139"0,-19 8-108 0,19-8-81 16,-15 14-51-16,15-14-42 16,-11 22-48-16,7-6-4 0,0 1-40 0,2 0 8 0,0 6-31 15,2-1 16-15,-1 1-44 0,2 2 29 16,0-1-29-16,0 0 19 0,1-1-33 0,-2 0 32 0,3-1-34 15,-3-1 23-15,0-3-28 16,-3 1 27-16,2-2-31 0,-2 4 26 0,-4-3-107 0,-5 0-380 16,1-3-231-16,-7 2-222 15</inkml:trace>
  <inkml:trace contextRef="#ctx0" brushRef="#br0" timeOffset="7399.97">1401 7603 345 0,'0'0'494'0,"0"0"-196"0,0 0-118 0,-18 2-187 15,18-2-157-15,-19-16-166 0,5 5 260 0</inkml:trace>
  <inkml:trace contextRef="#ctx0" brushRef="#br0" timeOffset="8299.78">1218 7172 524 0,'0'0'511'0,"0"0"-122"0,0 0-74 0,4-16-80 0,-4 16-18 15,0 0-61-15,0 0 18 0,0 0-71 16,0 0 20-16,0-16-49 0,0 16 26 0,0 0-137 0,-5-12 121 16,5 12-52-16,-10-9 36 0,10 9-8 0,-13-8-49 0,13 8 43 15,-16-4-10-15,16 4-11 16,-23-1-6-16,23 1-6 0,-30 5-8 0,9 2 1 0,-5 6-43 16,1 2 44-16,-2 2-43 0,-2 2 45 15,3 2-41-15,1 0 46 0,2 2-51 0,2 0 41 0,1 2-45 16,4 1 55-16,1 2-56 15,2-1 60-15,3 3-50 0,2 2 48 0,3 4-48 0,3-2 47 16,0 7-47-16,5-1 48 0,1 2-48 0,2 4 52 0,3 9-1 16,2 2-9-16,3 4-47 0,2 0 47 15,1 4-51-15,0 3 49 0,3 1-40 0,-2 1 47 0,0 4-4 16,-1 3-3-16,3 3-14 16,-2 3 15-16,-1 5-6 0,2 22-48 0,2 2 51 0,-2 0-45 15,-3-2 46-15,1 2 6 16,-2 0-4-16,-2 3-6 0,-3 0-48 0,-1-18 29 0,-3-1 15 15,1 27 2-15,-3-27 5 16,-1 5-2-16,-2 25 4 0,-1-1-45 0,0-23 54 0,-4 23-50 16,0-25 53-16,2 0 6 0,-3 21-5 0,-1-23-8 15,1 1-91-15,1-1 108 0,-2-2-62 16,1-1 55-16,-2-4-8 0,-1-2-8 0,2-3-6 0,0 0 11 0,1-4-62 16,0 1 61-16,-2 0-51 15,1-2 59-15,0-2-59 0,0 1 50 0,2-5-48 0,-1-2 48 16,-1-2-54-16,2-3 50 0,0-2 5 15,1-1-54-15,-2-4 53 0,-2-2-52 0,3-10 48 0,-2 1-47 16,2-3 53-16,-1-2-58 16,0 1 61-16,0-2-48 0,-2 0 46 0,-1-2-42 0,2-2 44 15,0 0-51-15,-1-2 53 0,-1-1-49 0,1-2 49 0,-1-2 0 16,2 0-5-16,-2-1-5 16,3-3-45-16,1-3 41 0,0 1-46 0,0-1 56 0,3-1-59 0,-2 1 59 15,2 1-47-15,0-1 49 16,-1 0-47-16,2 0 47 0,0 0-49 0,2 1 49 0,-2 0-48 15,1 0 4-15,0 2-1 0,-1-2 7 16,2 3 48-16,0-2-55 0,-2 2 48 0,3-1-46 16,-1 0 51-16,0 0-63 0,-1 1 62 0,0-3-52 15,-1-1 51-15,0 1-50 0,0-2 49 16,-1 0-49-16,-1-3 52 0,-1 1-52 0,-1-1 51 0,1-6-55 16,-1-1 54-16,-1 1-53 0,1-3 48 15,4-13-44-15,-9 20 52 0,9-20-62 0,-12 17 60 0,12-17-50 16,-12 10 48-16,12-10-51 15,-14 9 51-15,14-9-52 0,-12 6 52 0,12-6-52 0,0 0 52 16,-18 7-55-16,18-7 54 0,0 0-52 0,0 0 43 0,-16 2-47 16,16-2 52-16,0 0-60 15,0 0 60-15,0 0-49 0,0 0 49 0,0 0-48 0,0 0 45 0,0 0-45 16,12 12 49-16,-12-12-48 16,20 5 48-16,-4 1-52 0,4 1 55 0,2 1-51 0,1 2 46 15,7 2-40-15,1 1 57 16,2 2-57-16,1 0 8 0,2 1 11 0,3 0 0 0,5 5 0 0,4-1 1 15,0 2-14-15,0 1-8 16,0-2-12-16,-3 2-22 0,-7-6-28 0,-1 0-28 0,-1 0-40 16,-2-5-108-16,-1 0-534 0,-10-5-335 0</inkml:trace>
  <inkml:trace contextRef="#ctx0" brushRef="#br0" timeOffset="13149.88">817 10814 181 0,'0'0'555'0,"0"0"-192"0,-5 12-103 0,5-12-59 0,0 0-59 0,3 27-22 16,0-12-27-16,4 2-30 15,1 4-9-15,3 5-13 0,1 2-52 16,4 2 49-16,-2-1-10 0,2 1-4 0,-1-1-6 16,1 0-3-16,-2-3 9 0,2-2-17 0,-5-5-8 0,0 0 17 15,0-3-7-15,-4-4-6 16,-7-12 22-16,12 20 20 0,-12-20 25 0,8 13-5 0,-8-13-11 15,0 0-5-15,0 0-11 0,0 0-7 16,0 0-5-16,-8 12-5 0,8-12-38 0,-16-12 41 0,2-1-8 16,0-1-2-16,-6-5-4 0,2-2-42 0,-3-4 54 0,1 0-51 15,0-4 48-15,0 0 3 0,0-1-4 16,3 1-11-16,-2 0-1 0,5 0-2 0,0 2-15 0,3 0 16 16,3 6-15-16,2 0 15 15,-1-1-14-15,5 1 15 0,1 2-16 0,2 0 35 16,1 1-50-16,5-1 29 0,1 1-15 15,1 1 11-15,1 5 3 0,3 2-1 0,0 4-2 16,-13 6 2-16,22-3 0 0,-22 3-2 0,26 9 2 16,-14 4 2-16,0 0-2 0,-2 5-1 0,-2 1 9 15,-2 3-9-15,-2 0-1 0,-2 2 3 0,-2-4 5 0,-2 3-47 16,-2-1 45-16,0-4-41 0,-2-1 46 16,1-2-40-16,-2-3 48 0,0 1-46 0,0-2 46 0,7-11-47 15,-15 15 48-15,15-15-36 16,-15 10 39-16,15-10-40 0,0 0 46 0,-18 6-58 0,18-6 49 15,0 0-43-15,0 0 41 0,0 0-4 16,0 0-2-16,-12-9-4 0,12 9-1 0,13-15 0 16,-4 7-3-16,3-4 0 0,4 0 3 0,0 1-2 0,3-2-4 15,0 2 2-15,0 0-2 0,2 0-1 16,1 2 0-16,0 1 20 0,0 0-15 0,1-1-3 0,-1 1-6 16,-3 3 0-16,0-1 2 0,-3 0-2 15,-2 3 3-15,-14 3-1 0,21-7-5 0,-21 7-6 16,17-6-9-16,-17 6-25 15,0 0-23-15,12-11-2 0,-12 11-32 0,0 0-22 0,0 0-104 16,-3-21-79-16,3 21-206 0,-7-16 11 0</inkml:trace>
  <inkml:trace contextRef="#ctx0" brushRef="#br0" timeOffset="14560.08">1045 10557 515 0,'0'0'443'0,"0"0"-117"16,-12-8-43-16,12 8-68 0,0 0-51 15,-13-6-28-15,13 6-27 0,0 0-21 0,0 0-22 0,0 0-17 16,-14-4-11-16,14 4-8 0,0 0-6 15,0 0-3-15,0 0-7 0,0 0-5 0,0 0-3 0,0 0 10 16,0 0-15-16,0 0 1 0,0 0 3 0,0 0-3 16,0 0 3-16,0 0 2 0,0 0 4 15,0 0 5-15,5-17 9 0,-5 17-2 0,0 0 0 0,9-19 6 16,-9 19-3-16,3-20-35 0,-3 20 16 16,3-24 26-16,-3 24-37 0,3-25 36 0,-3 25-28 15,0-24 22-15,0 24-33 0,-1-20 34 16,1 20-26-16,-2-20 38 0,2 20-32 0,-2-16 26 0,2 16-33 15,0 0 26-15,-7-17-29 0,7 17 30 16,0 0-36-16,0 0 27 0,0 0-26 0,-14-5 19 0,14 5-25 16,-5 14 37-16,5-14-7 0,-6 29-16 0,4-8 4 15,0 2 6-15,-1 2-9 0,6 0-1 16,-3 1 5-16,4 1-7 0,-1-2 2 0,5 3-2 0,-1-6 2 16,-2-1 2-16,5-2-4 15,-2-3 1-15,-1-3-4 0,3-3 4 0,-10-10 1 16,17 13 8-16,-17-13-1 0,18 4-32 15,-18-4 30-15,20-11-25 0,-8 3 27 0,0-8-24 0,-1-2 25 16,0-3-4-16,-1-5-1 0,-1-4 1 0,0-1-4 0,-2-1-4 16,-3-1-13-16,-2 4-38 0,0-1 37 15,-2 3-52-15,-2 0 53 0,0 3-30 0,-2 0 45 16,-1 4-42-16,-1 2 53 0,0 3-44 16,-1 3 51-16,7 12-48 0,-11-17 48 0,11 17-46 0,-12-11 49 15,12 11-51-15,-12-7 51 0,12 7-45 16,0 0 50-16,0 0-59 0,-21 0 49 0,21 0-44 15,0 0 41-15,-9 16-40 0,9-16 47 16,0 17-45-16,0-17 47 0,6 22-46 0,-6-22 48 0,12 23-3 16,-4-12-2-16,0 0-7 0,1-2 10 0,-9-9-12 15,19 13 0-15,-19-13-2 0,20 5 5 16,-20-5-4-16,17-2-2 0,-17 2-41 0,20-13 50 0,-11 2-44 16,0-2 51-16,-3 0-48 0,-2-1 49 15,0-2-4-15,0 0-5 0,-2 0-1 0,-2 16-2 16,2-25-1-16,-2 25 2 15,0-18 11-15,0 18-3 0,0 0-11 0,-2-19-4 0,2 19-2 0,0 0-2 16,0 0-1-16,0 0 1 0,0 0 1 16,0 0-3-16,0 0 2 0,0 0 0 0,16 11-3 15,-16-11-37-15,12 8 34 0,-12-8-16 0,14 6 35 0,-14-6-34 16,0 0 39-16,21 1-6 16,-21-1 0-16,15-7-1 0,-15 7-5 0,13-12 5 0,-13 12-2 0,10-20-2 15,-10 20 3-15,5-20-5 16,-5 20-5-16,0-18 8 0,0 18-6 0,-9-19 1 0,9 19 0 15,-13-13 0-15,13 13 8 16,-18-11-2-16,18 11-9 0,-20-3 0 0,20 3-1 0,-19 1 3 0,19-1-5 16,-22 4 1-16,22-4 2 0,-19 6 0 0,19-6-4 0,-14 5-1 15,14-5-3-15,0 0 0 16,-13 6 0-16,13-6 2 0,0 0 0 0,0 0 3 0,0 0 7 16,0 0 2-16,0 0-10 0,17-4 0 15,-17 4 2-15,22-9-1 0,-6 3 2 0,-2 1 0 16,0 0 1-16,1 1-2 0,-1-1 3 15,-14 5 0-15,22-5-2 0,-22 5-4 0,23-4 7 16,-23 4-4-16,18-3 3 0,-18 3 7 0,0 0 4 0,19-3 4 16,-19 3-13-16,0 0 21 0,0 0-14 15,0 0 25-15,0 0-31 0,0 0 27 0,0 0-34 0,-2-14 28 16,2 14-32-16,-21-15 25 16,8 5-50-16,-3-2 50 0,2-2-22 0,1 1 25 0,-3-1-35 15,4-1 39-15,1-1-36 16,2 0 28-16,1 0-3 0,4-1-4 0,2 0-2 0,2 17-1 0,2-33-2 15,2 13-2-15,2 0 1 16,4 0-3-16,2 1-1 0,0 1-6 0,1 2 1 0,3 0 5 16,-2 1-1-16,2 2 6 0,-3 1-1 0,0 0-7 0,-4 4 3 15,-9 8 1-15,14-12 1 16,-14 12 1-16,0 0-1 0,9-9 0 0,-9 9-44 0,0 0 25 16,0 0 30-16,0 0-5 0,-15 13-3 15,6-3-4-15,-1 5-2 0,-1 0 4 0,0 3-31 0,2 1 41 16,-1 0-34-16,3-1 30 0,3-2-26 15,-1-1 27-15,5-15-27 0,0 26 27 0,0-26-23 16,7 22 26-16,-7-22-25 0,10 15 30 16,-10-15-29-16,16 8 27 0,-16-8-29 0,14-2 55 15,-14 2-55-15,18-20 64 0,-11 3-47 0,-2-5 37 0,1-2-7 16,-5-2 0-16,-2 0-2 16,-5 1 2-16,-2-4-22 0,-2 1 13 0,-7 3-18 0,-1 1 15 15,-4 6-20-15,-4-1 6 0,-2 4-16 16,-2 1-8-16,-1 3-33 0,0 1 0 0,-1 2-48 0,2 1 19 15,4 2-43-15,4 0 56 0,1 0-38 16,3 0 44-16,6 0-74 0,12 5 45 0,-16-16-45 0,16 16-96 16,-6-21-79-16,6 21-213 0,4-24 2 0</inkml:trace>
  <inkml:trace contextRef="#ctx0" brushRef="#br0" timeOffset="14749.81">1175 9200 450 0,'0'0'441'0,"8"10"-103"0,-8-10-81 15,7 19-64-15,-7-19-46 0,6 22-21 0,-2-7-27 0,3-2-26 16,-2 0-7-16,1 0-13 16,2 0-17-16,3 1-7 0,0 1-5 0,2 0-3 0,3-2-2 15,-1 1-3-15,1-2-2 0,1 2-2 0,1-3-1 0,-2-1-2 16,-4-2 5-16,0-1-10 16,-12-7 1-16,19 13 6 0,-19-13-8 0,13 10 2 0,-13-10-1 15,12 12 6-15,-12-12 2 0,8 14-6 16,-8-14-126-16,0 0-585 0,-2 21-232 0</inkml:trace>
  <inkml:trace contextRef="#ctx0" brushRef="#br0" timeOffset="44859.71">17780 11474 585 0,'0'0'463'0,"-17"-12"-165"16,17 12-15-16,-15-11-114 16,15 11 32-16,-16-11-74 0,16 11 35 0,-17-10-68 0,17 10 27 15,-15-8-34-15,15 8 18 0,-12-8-21 16,12 8 24-16,0 0-28 0,-16-8 8 0,16 8-27 0,0 0 2 15,0 0-29-15,-12-7 9 16,12 7-27-16,0 0 5 0,0 0-9 0,0 0 6 16,0 0-4-16,0 0 0 0,0 0 2 0,0 0 4 0,0 0 6 15,0 0-13-15,0 0 7 0,0 0 1 16,0 0 11-16,0 0-10 0,21-4 14 0,-21 4-3 0,21 2 0 16,-21-2 3-16,28-1-2 15,-9-1 1-15,-1 1 1 0,7-2-4 0,-1 0-7 0,1-2-1 16,-1 1-8-16,3 0 1 0,-1-1-5 15,-1 0 4-15,0 0-10 0,0-1 1 0,-2 0-1 0,-1 1-2 16,0 0-2-16,-4 0-4 0,-2 3-3 0,0-2-2 0,-16 4-2 16,24-4 6-1,-24 4-6-15,16-4 6 0,-16 4-2 0,0 0 7 16,15-4-3-16,-15 4 1 0,0 0-1 16,0 0 0-16,0 0-5 0,0 0 2 0,0 0 0 0,-19 1-2 15,19-1-4-15,-26 2 2 0,26-2 1 16,-31 4-2-16,12-1 3 0,-2 2-3 0,0 0 3 0,-1 1-1 15,0 1-1-15,2-1 1 16,-1 3-1-16,0-2 1 0,4 2 6 0,-1 2-2 0,2-4 2 0,1 0 2 16,3 0-2-16,12-7-15 0,-22 11 18 15,22-11-1-15,-14 7-1 0,14-7-3 0,-12 7 4 16,12-7-1-16,0 0 0 0,0 0 4 0,0 0-2 16,0 0-4-16,0 0-4 15,0 0 19-15,0 0 9 0,23-10 4 0,-9 4-5 0,4-3 1 0,1 0-12 16,1-1 6-16,1 0-7 15,2 1 9-15,-1-1-18 0,2 1-19 0,-1 1-22 16,0 2-45-16,-1 1-14 0,-2 2-76 0,0 1-24 16,-1 1-201-16,-19 1-449 0,24 3-441 0</inkml:trace>
  <inkml:trace contextRef="#ctx0" brushRef="#br0" timeOffset="45269.85">17951 11543 1018 0,'0'0'468'16,"0"0"-80"-16,-20 4-86 15,20-4-48-15,0 0-66 0,0 0-34 0,-16 4-51 0,16-4-11 16,0 0-47-16,0 0 7 0,0 0-28 0,0 0 14 16,0 0-32-16,0 0 19 0,0 0-18 15,0 0 12-15,0 0-22 0,0 0 18 0,19-8-22 0,-19 8 22 16,22-11-21-16,-6 4 19 16,1-2-21-16,1 0 23 0,1-1-17 0,0 2 13 0,0-2-24 15,-2 2 8-15,2 1-39 0,-5 1 15 16,1-1-51-16,1 3 43 0,-16 4-107 0,25-6-24 0,-25 6-191 15,19-2-332-15,-19 2-219 16</inkml:trace>
  <inkml:trace contextRef="#ctx0" brushRef="#br0" timeOffset="45939.73">19307 11205 815 0,'0'0'508'0,"0"0"-126"16,0 0-52-16,-13 5-77 0,13-5-31 0,0 0-76 0,0 0-18 16,0 0-60-16,0 0 19 0,0 0-17 15,0 0 17-15,0 0-18 0,0 0 10 0,0 0-18 0,9-11 2 16,-9 11-18-16,23-10-2 16,-9 2-9-16,1-1-11 0,4-1-8 0,0-1 1 0,-1 0 1 15,1 0-10-15,0 1 3 0,-1 0-4 16,-2 1-1-16,-2 2 4 0,-1 0-4 0,-13 7-13 0,20-10 2 15,-20 10 9-15,13-5 6 16,-13 5-1-16,0 0-31 0,0 0 31 0,0 0 1 0,0 0 2 16,0 0-7-16,0 0-4 0,0 0 1 0,0 0 5 15,0 0-4-15,-6 18 0 0,6-18 1 16,-15 10 7-16,15-10 2 0,-15 9 16 0,15-9-3 0,-15 8 14 16,15-8-2-16,0 0-8 15,-15 8-8-15,15-8-8 0,0 0-9 0,0 0-2 0,-13 7-2 16,13-7 6-16,0 0-6 15,0 0-1-15,0 0 1 0,0 0 0 0,9-12-4 0,-9 12-25 16,13-12-22-16,-13 12-27 0,19-14-28 0,-9 6-33 0,-10 8-39 0,22-12-67 16,-22 12-195-16,18-6-332 15,-18 6-297-15</inkml:trace>
  <inkml:trace contextRef="#ctx0" brushRef="#br0" timeOffset="46570.13">20317 11392 1035 0,'-12'15'466'16,"12"-15"-118"-16,-13 13-70 0,13-13-51 0,-13 13-38 0,13-13-36 15,-10 10-16-15,10-10-9 0,0 0-28 16,-13 12-26-16,13-12-17 0,0 0-12 0,0 0-11 0,0 0-4 16,-7 11-6-16,7-11-1 15,0 0 0-15,0 0-6 0,17 3-7 0,-17-3-8 0,16-1 13 16,-16 1-2-16,25-4-3 0,-10-1-1 15,3 0-2-15,1-3-14 0,0 1 18 16,2-4-16-16,-2 2 6 16,0-2-5-16,0 2 11 0,-2-1-12 0,0 2 12 0,-5 1-14 0,0 1 12 15,-12 6-7-15,17-11 11 0,-17 11-8 0,14-6 51 0,-14 6 18 16,0 0 1-16,14-8 0 0,-14 8-1 16,0 0 20-16,0 0-76 0,0 0 60 0,0 0-16 0,0 0 14 15,0 0-17-15,0 0-26 16,0 0 25-16,0 0-28 0,0 0 16 0,0 0-30 0,0 0 19 15,0 0-39-15,0 0 24 16,0 0-52-16,0 0-34 0,0 0-46 0,0 0-1 0,0 0 16 16,0 0-33-16,0 0 10 0,0 0-60 0,0 0 9 15,15 8-157-15,-15-8-541 16,0 0-483-16</inkml:trace>
  <inkml:trace contextRef="#ctx0" brushRef="#br0" timeOffset="46949.9">21301 11348 637 0,'0'0'636'0,"0"0"-187"16,0 0-90-16,0 0-90 0,0 0-39 0,0 0-92 0,0 0-31 16,0 0-23-16,0 0 3 15,0 0-28-15,0 0-2 0,19-2-32 0,-19 2 17 0,0 0-30 16,23-1 23-16,-23 1-31 15,20-2 13-15,-20 2-14 0,26-4 19 0,-26 4-24 0,29-7 19 16,-12 3-9-16,-2 1 6 0,2-3-22 0,2 1 25 0,1-2-25 16,0-2 10-16,0 1-45 15,-2 0 21-15,0-2-78 0,2 2 10 0,-5 1-119 0,-2-1-148 16,-13 8-384-16,22-10-263 0</inkml:trace>
  <inkml:trace contextRef="#ctx0" brushRef="#br0" timeOffset="73509.71">4773 16430 555 0,'0'0'430'0,"0"0"-75"0,-11 12-123 0,11-12-25 16,0 24-72-16,6-3-7 15,1 2-47-15,5 7 24 0,3 4-63 0,7 12 38 0,2 2-56 16,2 5 4-16,2 0 6 0,1 2-4 16,0-3-6-16,0-2-4 0,-1-5 42 0,-3-3-64 0,-1-11 49 15,-1-3-57-15,-1-4 49 16,-2-2-48-16,-3-8-6 0,-3-3-117 0,-14-11-237 0,18 11-246 15,-18-11-145-15</inkml:trace>
  <inkml:trace contextRef="#ctx0" brushRef="#br0" timeOffset="74630.05">4722 16896 313 0,'-22'5'589'0,"5"0"-128"0,1-2-173 16,16-3-17-16,-20 6-102 15,20-6 14-15,0 0-85 0,0 0 45 0,0 0-43 0,0 0 21 16,0 0-48-16,18-17 23 0,1 5-49 0,6-3-18 0,2-1 7 16,3-2 24-16,2 1-40 0,0-2 28 15,3 1-13-15,-2 0-8 0,1 2-6 0,-2 0-9 0,-1 1-20 16,-1 2-27-16,-8 4-25 16,-1 1 12-16,-1 4 3 0,-20 4 10 0,28 0 7 0,-28 0 4 15,20 4 7-15,-20-4 4 0,17 13-35 16,-17-13 46-16,13 12-42 0,-13-12 49 0,10 12-43 0,-10-12 49 15,0 0-44-15,11 12 46 16,-11-12-41-16,0 0 46 0,0 0-39 0,17 5 42 16,-17-5-7-16,10-8 2 0,-10 8-3 0,12-14 1 0,-12 14 2 0,12-23 45 15,-7 9-44-15,-5 14 7 0,6-24 11 16,-6 24 8-16,2-22 22 0,-2 22 2 0,0 0-5 0,0-22 0 16,0 22-12-16,0 0-11 15,-9-14-9-15,9 14-5 0,0 0-10 0,-16 3-1 0,16-3-2 16,-14 13 0-16,6-1-4 0,-2 3-2 15,3 2-21-15,0 2 21 0,1 1-26 0,2 1 25 0,0 1-23 16,3-3 27-16,1-1-26 0,2 0 9 0,3-3-7 0,-1 1 18 16,3-5-25-16,-7-11 8 15,18 16-52-15,-18-16 18 0,20 7-49 0,-20-7 57 0,25-1-31 16,-9-3 60-16,0 0-42 0,2-4 53 16,2-1-43-16,-1 3 55 0,1-1-52 0,-4 3 59 15,0 0-54-15,-16 4 54 0,24-4-49 16,-24 4 51-16,20 1-47 0,-20-1 48 0,19 5-46 0,-19-5 47 15,13 7-47-15,-13-7 48 0,11 11-49 16,-11-11 55-16,0 0-54 0,10 12 57 0,-10-12-27 0,0 0 64 16,0 0-14-16,0 0 32 0,0 0-4 0,0 0 28 0,0 0-18 15,-17 3 5-15,17-3-24 16,-18-15 2-16,4 3-23 0,2 0 0 0,0-2-14 16,6 2-10-16,-4-3-5 0,2-1-5 15,1 1-5-15,3-1 49 0,1 0-60 0,3 16-5 0,4-32-12 16,0 12 4-16,4 1-18 15,1 3-31-15,1-1-36 0,2 2-58 0,1 2 44 0,1 2-24 16,-1 2 54-16,-1 3-32 0,-12 6 69 0,24-7-49 0,-24 7 75 16,20-1-43-16,-20 1 57 15,16 6-45-15,-16-6 60 0,16 12-5 0,-16-12 2 0,13 20 11 0,-7-7 19 16,1 2-2-16,1 1-9 16,0 3-36-16,-1-2 28 0,4 2-28 0,-3-2 26 0,1-1-28 15,1 1 27-15,0 0-27 0,-2-5 22 16,-1-1-25-16,-7-11 30 0,14 17-35 0,-14-17 30 15,9 12-26-15,-9-12 36 0,0 0-28 16,0 0 37-16,0 0-8 0,0 0 39 0,0 0 5 0,9-11 19 16,-9 11 3-16,-9-17 12 0,9 17 11 0,-11-22-6 0,3 8-9 15,-3-3-3-15,3 1-5 0,-1 1-13 16,0 0-11-16,4 0-8 0,0 2-15 0,5 13-12 16,-7-24-3-16,7 24-4 0,-2-21-7 15,2 21-5-15,4-18-3 0,-4 18-3 0,11-16-3 16,-11 16-4-16,17-10-3 0,-17 10 12 15,25-6-11-15,-25 6 2 0,32 0-2 0,-14 3 2 0,6 2-2 16,-2 1 1-16,2 4 0 0,-2-2 1 0,0 1 3 0,-2 0 31 16,-3-1-40-16,-2 1 14 15,-4-1-10-15,-11-8 0 0,19 12 1 0,-19-12 2 0,9 11 2 16,-9-11 2-16,0 0 9 0,0 0 15 16,0 0 7-16,-2 16 15 0,2-16 14 0,0 0-12 15,0 0 6-15,-20-1-9 0,20 1 4 16,-14-7-16-16,14 7 7 0,-16-12-31 0,16 12 23 0,-10-17-8 15,10 17-6-15,-8-20-4 0,8 20-5 16,-1-18-3-16,1 18-3 0,4-20 8 0,-4 20-19 16,10-19 12-16,-10 19-6 0,16-15-4 0,-16 15-1 0,19-7 0 0,-19 7 0 15,26-2 1-15,-8 4-3 16,-2 2-14-16,6 3 24 0,0 4-22 0,3 3 4 16,1 4 4-16,0 0 1 0,-1 2 20 0,-1 2-23 15,-2-1 10-15,0-1-26 0,-1 0-67 0,-2-2-65 0,-4-6-95 16,-4-1-79-16,2-3-67 15,-13-8-158-15,13 6-427 0,-13-6-688 0</inkml:trace>
  <inkml:trace contextRef="#ctx0" brushRef="#br0" timeOffset="74789.87">6288 16605 293 0,'-6'-14'637'16,"6"14"-188"-16,0 0-120 16,0 0-85-16,-8-11-35 0,8 11-35 0,0 0-15 0,0 0-30 15,0 0-27-15,0 0-26 0,12 15-14 16,-12-15-10-16,10 9-18 0,-10-9 0 0,13 7-5 0,-13-7-6 15,0 0 0-15,22 1-28 16,-22-1-36-16,18-7-26 0,-9 0-3 0,0-4-41 0,2-4-128 16,-5-3-174-16,-1-2-198 0,-3 2-144 0</inkml:trace>
  <inkml:trace contextRef="#ctx0" brushRef="#br0" timeOffset="75149.67">6191 16213 663 0,'0'0'493'0,"-23"-8"-148"0,23 8-36 16,-18-7-119-16,18 7 25 0,0 0-65 15,0 0 25-15,0 0-67 0,0 0 16 0,1 18-54 0,9-8 18 16,6 3-50-16,1 2 28 0,6 4-15 0,-2 0 49 0,5 2 43 16,0 2 21-16,-2 0-6 15,-3-1-18-15,0-1-22 0,-5-5-18 0,-4-1-5 16,1-2 7-16,-2-4 21 0,-11-9 28 0,13 15 41 16,-13-15 0-16,6 11-14 0,-6-11-15 0,0 0-8 15,0 0-4-15,-5 15-12 16,5-15-16-16,0 0-16 0,0 0-20 0,-26-2-11 15,26 2-16-15,-16-11-12 0,7 1-9 16,1-1-11-16,2-2 1 0,6 13-13 0,-5-24-4 0,5 24-4 0,2-26-3 16,2 14-5-16,4-2-9 0,4 0-1 0,2 3-2 0,3-1-25 15,0 3 3-15,3 3-34 16,1 1 7-16,-1 1 13 0,2 4 9 0,2 3 6 0,0 1 7 16,-1 2 8-16,1 3-1 0,-3 0-26 15,1 2-39-15,-3 2-55 0,0-1-53 0,-3-1-49 16,-1 0-55-16,-5-2-55 0,-10-9-34 15,15 12-91-15,-15-12-579 0,0 0-808 0</inkml:trace>
  <inkml:trace contextRef="#ctx0" brushRef="#br0" timeOffset="75599.75">6739 16284 803 0,'0'0'427'0,"-15"-18"4"16,15 18-102-16,-14-15-7 16,14 15-64-16,-16-10-40 0,16 10-23 0,-11-8 1 0,11 8-41 15,0 0-6-15,0 0-24 0,-17-2 5 16,17 2-1-16,0 0-10 0,-3 17 5 0,3-17-33 0,7 16-10 15,-7-16-23-15,14 22 1 0,-6-11-17 0,2-2-12 0,2 2-5 16,-2-4-5-16,4 0-6 16,-2 1 0-16,0-1-9 0,-12-7-12 0,22 8-5 15,-22-8-13-15,17 5-6 0,-17-5 3 16,17 3 6-16,-17-3 2 0,0 0-19 0,22 3-10 0,-22-3 2 16,0 0 5-16,16 4 3 15,-16-4 6-15,0 0 1 0,17 5-13 0,-17-5-5 0,0 0 2 16,17 7 3-16,-17-7-3 0,0 0 0 15,17 9 18-15,-17-9-5 0,0 0-16 0,17 2 1 16,-17-2 6-16,0 0 7 0,15-11 8 0,-15 11 1 0,8-19 14 16,-6 3-1-16,-2-3 6 0,0-4 0 15,-3-5 23-15,-2-5 5 0,-2-4 17 0,-2 2 6 0,-4-2 7 16,-1 1 0 0,-2 0 59-16,-1 1-50 0,-1 1 51 0,1 3-49 0,-1 3 51 15,1 2-37-15,2 4 32 0,1 4-33 16,2 5 20-16,4 0-15 0,8 13-5 0,-13-16-28 0,13 16 6 15,0 0-23-15,0 0 4 0,0 0-6 16,0 0-4-16,9 20-4 0,3-4-15 0,5 8 7 16,1 2-8-16,3 6-3 0,7 8 3 0,0 5-2 0,-1-1 0 15,0 1-2-15,0-5 38 0,-6-11-54 16,2-3-32-16,-4-5-49 0,1-4-74 0,-1-8-83 0,-19-9-36 16,23 3-55-16,-23-3-713 0,14-15-811 15</inkml:trace>
  <inkml:trace contextRef="#ctx0" brushRef="#br0" timeOffset="75799.82">6792 15866 663 0,'0'0'605'0,"-17"-10"-103"0,17 10-168 15,0 0 34-15,-15-6-94 0,15 6 12 0,0 0-78 0,0 0 9 16,10 9-59-16,-10-9 16 16,19 12-71-16,-6-3 36 0,4 1-59 0,3 0 15 0,6 4-26 15,2 3 40-15,3 1-35 0,0 4-13 16,1-1-14-16,-2-1-11 0,0-1-11 0,-1-1-8 15,0-1-8-15,-3-2-18 16,4 0-10-16,-3-3-57 0,-4-3-91 0,-2-5-149 16,-5-1-19-16,-16-3-268 0,22-1-309 0,-22 1-558 0</inkml:trace>
  <inkml:trace contextRef="#ctx0" brushRef="#br0" timeOffset="76179.83">7049 15831 603 0,'0'0'551'0,"-19"-7"-84"0,19 7-238 0,0 0 74 16,0 0-71-16,-13 6 34 0,13-6-101 0,0 0 25 16,10 19-85-16,-4-9 25 15,8 4-72-15,1-3-19 0,2 2 1 0,1-1-9 0,1 0-5 16,1 0-6-16,1-2-5 0,-2 2-8 16,1-2 5-16,0 0 3 0,-2-1-10 0,-5-1-7 0,1-2 9 15,-14-6-1-15,16 8 8 16,-16-8 15-16,0 0 1 0,14 6 2 0,-14-6 9 0,0 0 11 15,0 0 1-15,0 0 6 0,-10-20 5 16,10 20 19-16,-16-21 36 0,6 5-42 0,-1 1 30 0,2-2-6 16,-1 2-15-16,2 1-9 0,2 1-20 0,1 0-26 0,5 13 5 15,-4-23-18-15,4 23 13 16,4-19-22-16,-4 19 18 0,11-15-25 0,-11 15 16 16,21-12-20-16,-21 12 11 0,29-3-16 15,-29 3 20-15,34 2-17 0,-12 4 15 0,0-2-3 0,1 4-1 16,0 2-5-16,3 4 4 15,-1 2-13-15,0 1 13 0,-2 0-24 0,-4-3-1 0,-4-3-116 16,-4-2-105-16,-11-9-75 0,15 13-125 0,-15-13-610 0,0 0-802 16</inkml:trace>
  <inkml:trace contextRef="#ctx0" brushRef="#br0" timeOffset="76519.63">7519 15704 917 0,'-9'-10'552'0,"9"10"-117"0,-20-9-46 16,20 9-44-16,-22-2-52 0,22 2-23 0,-26 6-21 15,14 1-35-15,-1-1 3 16,0 3-56-16,2 1-5 0,3 0-51 0,1 2-7 0,7-12-12 16,-3 21-17-16,3-21-12 0,7 22-15 0,2-11-8 0,2-2-9 15,-1-1-9-15,7-3-11 0,-4-1-7 16,-13-4-21-16,30 1 13 0,-30-1-3 0,29-1 5 16,-29 1 0-16,28-7 3 15,-15 2 3-15,-13 5-33 0,23-7 40 0,-23 7-34 0,17-7 38 0,-17 7-32 16,15-6 36-16,-15 6-41 0,0 0 44 15,17-4-37-15,-17 4 38 0,0 0-40 0,22 3 41 0,-22-3 0 16,19 8-9-16,-4-2-12 0,4 2 14 0,0 3 7 16,0 0 7-16,4 6 6 15,-1-1 0-15,-3-3 30 0,-4 1-30 0,-1 1-13 0,-4 1 5 16,-2 1-3-16,-1 3-7 0,-7-1 1 16,-3 4-1-16,-3 0-10 0,-1-1-3 0,-6 2-30 0,-2 1-92 15,0-5-119-15,-1-5-102 16,-1-2-51-16,-5-5-704 0,3-1-847 0</inkml:trace>
  <inkml:trace contextRef="#ctx0" brushRef="#br0" timeOffset="77549.42">8745 15218 1111 0,'-14'-18'632'0,"-1"3"-137"0,-1 4-76 0,-2 3-99 0,0 3-62 0,18 5-50 16,-31 1-40-16,11 5-79 15,2 6 19-15,-5 7-58 0,3 7 45 0,2 4-52 0,2 5-3 16,1 2 6-16,5 1-11 0,4 2-6 15,4-2-5-15,7 0-5 0,4-1 29 0,4-5-42 16,5-2 40-16,4-4-51 0,3-2 43 0,6-6-6 0,-1-4-49 0,5-4 48 16,2-6-52-1,-2-7 38-15,2-8-42 0,-2-3 10 0,-1-5 2 0,-3-5 3 16,-2 2 2-16,-5-4 1 0,-2 2 3 16,-5 2 2-16,-4 7-1 0,-4 2 0 0,-9 13 1 0,14-17 1 15,-14 17 1-15,0 0 0 16,0 0 2-16,0 0-4 0,0 0-2 0,0 0-2 0,0 0 4 15,12 8-8-15,-12-8 10 0,8 12-1 16,-8-12-1-16,15 7 20 0,-15-7-26 0,19 0 1 0,-19 0-6 16,22-10 0-16,-6 0-5 0,-2-5 2 0,-3-2-4 0,-1 1-11 15,-5-1 52-15,-1 2-53 16,-4 15 52-16,-4-27-56 0,-1 15 60 0,-7-1-53 16,-3 1 53-16,-5 4-54 0,1 1 56 15,-3 4-55-15,1 4 55 0,-4-1-54 0,0 4 52 0,4 3-53 16,-1-1 47-16,8 0-46 15,2 0 55-15,12-6-57 0,-13 17 10 0,13-17 1 0,0 0 4 16,11 23 3-16,3-13 0 0,4-1-4 0,6-1-6 0,0-4-29 16,4 0-35-16,-1 0-3 15,2-3 10-15,2 1 14 0,-2 0 15 0,-2 2 2 0,-2-3 14 16,-6 2 8-16,-2-2 10 0,-17-1 10 16,22 3 26-16,-22-3 4 0,14 4 23 0,-14-4 14 0,0 0 1 15,0 0 19-15,0 0 2 16,0 0 11-16,-10 13-6 0,10-13 0 0,-17 0-17 0,17 0 9 15,-20-4-10-15,20 4-1 16,-20-13-24-16,20 13-16 0,-13-16-2 0,13 16-4 16,-7-20-6-16,7 20-3 0,0-20-2 0,0 20 27 0,7-22-34 0,1 12 28 15,1 0-40-15,3 3 33 0,1-1-31 16,1 4 27-16,3-1-32 0,0 2 29 0,2 1-32 0,-2 2 30 16,5 2-32-16,-2 1 21 15,4 5-25-15,1 6 34 0,-2 3-30 0,0 2 30 0,-1 3-60 16,0-5-23-16,-6-2-153 15,-2-5-23-15,-3-1-89 0,-11-9-210 0,15 2-382 0,-15-2-579 16</inkml:trace>
  <inkml:trace contextRef="#ctx0" brushRef="#br0" timeOffset="77639.73">9537 15241 860 0,'0'0'542'0,"0"0"-87"0,0 0-146 0,0 0-8 0,0 0-111 15,0 0 2-15,0 0-88 16,0 0 34-16,0 0-61 0,0 0 42 0,4 14-50 0,-4-14 57 15,0 0-51-15,14 3 57 0,-14-3-63 16,0 0 33-16,17-9-52 0,-17 9 40 0,4-15-19 16,-4 15-10-16,-4-20-12 0,-2 8-10 0,-6-4-5 0,-4 1-9 15,-6 0-15-15,-4-1 7 16,-4 0-4-16,-2 1-4 0,-3-1-9 0,1 0 1 0,0 1-6 16,2-1-27-16,2-1-27 0,4 0-102 15,8 2 33-15,7 4-63 0,1 0 22 0,10 11-50 0,0 0-131 16,2-20-533-16,-2 20-503 15</inkml:trace>
  <inkml:trace contextRef="#ctx0" brushRef="#br0" timeOffset="77789.57">9669 15105 1470 0,'10'9'692'0,"-10"-9"-143"16,17 17-142-16,-9-7-79 0,-1 3-74 0,0-1-73 0,2 5-10 15,0 0-62-15,-1 5 9 16,1-1-51-16,1 9 15 0,-1-3-46 0,-1-4-6 0,2 0-8 0,0-3 0 15,0 0 10-15,2-2-53 16,-2-4-64-16,-1-2-105 0,-9-12-78 0,15 11-67 0,-15-11-723 16,0 0-809-16</inkml:trace>
  <inkml:trace contextRef="#ctx0" brushRef="#br0" timeOffset="78409.53">9783 15022 686 0,'-16'-13'649'0,"-3"2"-208"0,2 0-7 0,-3 3-116 0,2-2-51 0,2 2 2 15,2 2-37-15,-1-2-44 0,4 2-16 16,11 6-31-16,-20-8-27 0,20 8-27 0,-13-10-15 0,13 10-13 16,-7-10-9-16,7 10-14 15,0 0-18-15,0 0 5 0,1-17-9 0,-1 17-28 0,12-9-73 16,-12 9-110-16,18-3 20 0,-18 3-55 15,21 4-120-15,-21-4-582 0,26 13-597 16</inkml:trace>
  <inkml:trace contextRef="#ctx0" brushRef="#br0" timeOffset="78949.78">10001 15182 775 0,'-12'-14'599'0,"-1"2"-94"16,3 1-143-16,-2 3 6 0,12 8-89 0,-16-14-51 0,16 14-50 16,-11-9-28-16,11 9-22 15,0 0 18-15,0 0-1 0,0 0-6 0,0 0-14 0,11 19-11 16,0-5-42-16,6 2 1 0,2 6-28 15,3 0 18-15,2 1-40 0,-3 1 23 0,4-3-38 0,-1 0 20 16,2-2-36-16,-1 1 29 0,-1-1-31 0,0-2 12 0,-6-7-94 16,-2-4-16-16,-16-6-116 15,25-2 26-15,-14-4-51 0,1-9-52 0,-6-6-133 16,-4 0-444-16,-2-3-496 0</inkml:trace>
  <inkml:trace contextRef="#ctx0" brushRef="#br0" timeOffset="79199.84">10125 15087 1175 0,'-21'-8'454'0,"1"3"-109"0,3 1 28 0,-1 0-96 15,18 4-12-15,-21-5-54 0,21 5-46 16,0 0 8-16,0 0-20 0,0 0-26 0,0 0-19 0,0 0-13 16,3 16-17-16,10-11-59 0,6 2 43 0,2 0-45 0,2 1 32 15,1-4-7-15,1 3-12 16,2 0-4-16,-2-2-4 0,1 1-2 0,0-1-6 0,0 0 11 16,-4 1-26-16,-1 1 7 15,1-1-47-15,-3 2 54 0,-2-1-49 0,-3 0 54 0,-1 0-50 16,-2 1 51-16,-11-8-48 15,19 15 50-15,-19-15-53 0,15 15 57 0,-15-15-55 16,12 12 53-16,-12-12-55 0,11 11 46 0,-11-11-94 0,9 10 27 0,-9-10-82 16,0 0 30-16,10 6-60 15,-10-6 34-15,0 0-24 0,0 0 33 0,0 0-35 16,0 0-13-16,0 0-72 0,0 0-128 0,9-10-321 16,-9 10-218-16</inkml:trace>
  <inkml:trace contextRef="#ctx0" brushRef="#br0" timeOffset="79889.85">10411 14971 594 0,'-10'-13'531'0,"-2"2"-65"16,1 4-153-16,-4 0 0 0,3 1-82 0,12 6-5 0,-26-6-78 16,26 6 35-16,-21-3-62 0,21 3 48 0,0 0-74 0,-24 2 33 15,24-2-61-15,0 0 60 0,-10 9-7 16,10-9-21-16,7 12-10 0,-7-12-21 0,18 17-10 0,-5-7-10 16,7-1 14-16,1-2-34 15,2-1-16-15,-2 0 10 0,5-3-6 0,-1 2-2 0,0-3-2 16,-1 0 4-1,-4-2-1-15,1 0-4 0,-21 0-1 0,26 1 0 16,-26-1-11-16,23 3 21 0,-23-3 16 0,0 0 0 0,21 0-5 0,-21 0-5 0,0 0-6 16,0 0-4-16,0 0-6 15,6-15-10-15,-6 15 9 0,-8-14-4 0,0 3 0 0,0-2-1 16,-4 0 1-16,2 0-1 0,-2-2-2 16,2 5 1-16,-1 0-10 0,1 2 13 0,10 8-5 15,-21-11 3-15,21 11 0 16,-21-3 3-16,21 3-5 0,-20 3-1 0,20-3-1 0,-20 11-24 0,20-11 30 15,-14 16-6-15,14-16 2 16,-6 17 1-16,6-17 31 0,2 20-38 0,-2-20 33 0,14 19-39 0,-4-9 34 16,1-2-48-16,3-1 42 0,0 2-40 0,2-4 3 15,1 0 27-15,0-2-32 16,1 0 24-16,-4 0-34 0,-14-3-2 0,30 1 3 0,-30-1-5 16,25-3 15-16,-25 3 4 0,23-5 1 15,-23 5 6-15,16-12 8 0,-16 12-1 0,14-17 2 0,-14 17-43 16,7-21 50-16,-7 21-12 15,3-21 63-15,-3 21-32 0,-2-19 41 0,2 19 0 0,-2-19-11 16,2 19-8-16,-3-15-9 0,3 15-12 0,0 0-6 0,-3-15-1 16,3 15-16-16,0 0-5 0,6-14 7 15,-6 14 14-15,10-8-18 0,-10 8 13 0,14-8-14 16,-14 8 8-16,20-7-12 16,-20 7 21-16,23-7-20 0,-23 7 8 0,21-5-8 0,-21 5 17 15,21-8-10-15,-21 8 33 0,22-8 5 16,-22 8-2-16,22-11 4 0,-22 11-1 0,19-10 2 15,-19 10 5-15,15-11 8 0,-15 11 1 16,10-13-7-16,-10 13-11 0,9-12-7 0,-9 12-9 0,7-14 6 16,-7 14-14-16,0 0-7 0,4-15-2 0,-4 15-14 0,0 0-9 15,0 0-8-15,0 0 1 0,0 0-14 16,17 0-20-16,-17 0-27 0,20 19-13 0,-8-4-22 16,3 6-24-16,1 8 68 0,1 3 11 15,1 5-21-15,-4 0-64 0,4 10-85 0,-3 2-111 16,-8-10-283-16,0 2-312 0,0-1-610 15</inkml:trace>
  <inkml:trace contextRef="#ctx0" brushRef="#br0" timeOffset="81329.59">8884 17264 1048 0,'0'0'551'0,"-19"-10"-162"16,19 10-54-16,0 0-91 0,0 0-46 15,10 11-61-15,14 5-9 0,2 4-48 0,6 2-8 16,4 9-28-16,0 1-14 0,3 2-32 16,1 5 18-16,-2 1-22 0,1 3 28 0,-5-4-30 0,2 1-1 15,-5-5 27-15,-8-10-22 16,-2-2 24-16,-7-6-37 0,1-4 42 0,-6-2-37 15,-9-11 27-15,0 0-29 0,0 0 26 0,0 0-27 0,-9 11 8 16,-7-15-9-16,-4-2 9 0,-7-3 2 16,-6-4 28-16,-2-2-32 0,-4-2 24 0,-8-8-26 0,-1-3 28 15,3-3-28-15,-1-4 22 0,6-5 12 16,4-1-7-16,8-2-4 0,7-1-29 0,10 6 26 0,5 0-25 16,6 1 29-16,8 0-32 15,5 2 34-15,5 2-29 0,9-4 29 0,1 11-28 0,3 4 28 16,1 4-32-16,1 4 33 15,1 7-24-15,-5 5 13 0,-2 3-18 0,-3 6 27 16,0 8-28-16,-2 5 28 0,-7 6-28 0,-4 5 24 0,-4 1-8 16,-6 4 10-16,-2 0-11 0,-3 0 9 15,-5-1-29-15,-3-2 29 0,3-3-28 0,-3-3 28 0,2-5-25 16,3-5 29-16,-2-6-24 16,9-11 18-16,-9 13-19 0,9-13 26 0,0 0-28 0,0 0 30 0,0 0-7 15,9-15 5-15,2 5-5 16,4-3-13-16,2-1-14 0,5-2 32 0,-4 3-31 0,9-2 28 15,2 2-31-15,0 0 33 16,-1 2-23-16,3 3 26 0,-2 0-5 0,-2 2-26 0,-2 1 29 16,-2 1-23-16,1-1 32 0,-1 0-27 0,-7 2 31 15,-1-1-12-15,-15 4 27 0,23-4-2 16,-23 4 35-16,17-6 3 0,-17 6-3 0,0 0-23 0,12-12-7 16,-12 12-10-16,0 0 5 15,2-16-8-15,-2 16 1 0,-4-15-5 0,4 15 8 0,-6-14 5 0,6 14 1 16,0 0 1-16,-6-15-10 15,6 15-4-15,0 0-10 0,0 0-3 0,0 0-3 0,-8-14-4 16,8 14-2-16,0 0 40 0,0 0-52 0,0 0 2 16,18 3 5-16,-18-3-4 15,0 0 2-15,19 2 0 0,-19-2-1 0,19-3-3 16,-19 3-7-16,22-8-2 0,-10 1-1 0,0 0-7 16,0-4-2-16,-3 1-1 0,1-5 9 0,-2 2 0 0,-3 0 3 15,1-1 2-15,-6 14 5 16,4-21 0-16,-4 21 4 0,0-19-3 0,0 19 4 0,-2-14-4 0,2 14 3 15,0 0-3-15,0 0 2 16,-2-17-6-16,2 17 7 0,0 0-4 0,0 0 4 0,0 0-3 16,15 5 4-16,-15-5-1 0,17 12-2 0,-8-4-1 15,6 1 4-15,0 0-6 0,-1 1 4 16,4 0-5-16,-4-2 4 0,-1-1-3 0,1 0 5 16,-3 0-6-16,-11-7 5 0,18 8-13 15,-18-8 7-15,11 6-5 0,-11-6 9 0,0 0-4 0,0 0 6 16,0 0-7-16,0 0 8 0,0 0-2 15,0 0 4-15,0 0-6 0,-5-12 8 0,5 12-6 16,0 0 2-16,-13-10-3 0,13 10 0 0,0 0 5 0,0 0-6 16,0 0-1-16,-9-10 2 0,9 10 1 15,0 0 1-15,0 0-1 0,0 0 0 0,13-4 8 16,-13 4-1-16,0 0-9 0,0 0 1 16,19-1 2-16,-19 1 3 0,0 0 0 0,0 0 14 0,0 0 8 15,0 0 3-15,16-3-9 16,-16 3-1-16,0 0-4 0,0 0-1 0,-10-12 3 0,10 12-6 15,-13-7-5-15,13 7 3 0,-16-11-1 16,16 11-4-16,-15-13-2 0,15 13 2 0,-15-19-5 0,15 19 0 16,-6-23-2-16,6 23 3 0,2-28-2 0,2 11 1 15,5-1-4-15,1 1 2 0,1 1 0 16,2 2-1-16,0 2 0 0,4 2 2 0,-4 3 4 16,-13 7-4-16,25-7-2 0,-25 7 5 15,21-4-4-15,-21 4 6 0,18 3-2 0,-18-3 0 0,21 4-2 16,-21-4 4-16,14 4-3 15,-14-4 4-15,0 0-4 0,17 3 5 0,-17-3-3 0,0 0 1 16,21-7-4-16,-21 7 8 0,9-13-7 0,-9 13 5 0,7-19-1 16,-7 19 1-16,4-20 2 0,-4 20-4 15,-2-17 4-15,2 17 0 0,-6-16 1 0,6 16 1 16,-9-12 0-16,9 12-3 0,-14-10 3 16,14 10-2-16,0 0 1 0,-20-2-4 15,20 2 6-15,-14 9 1 0,14-9-4 16,-14 16 2-16,9-3-5 0,-1 0 0 0,6-13-4 0,-3 29 3 0,6-13-2 15,3 4 2-15,2-1 1 16,1 1 0-16,2-4-7 0,4 0-2 0,5 2 9 0,1 0-3 16,3-2 3-16,6 1 0 0,0-2 0 0,3-4 3 0,1-2-17 15,-2-4-161-15,-2-2-117 16,-6-9-353-16,7-3-284 0,0-4-580 0</inkml:trace>
  <inkml:trace contextRef="#ctx0" brushRef="#br0" timeOffset="81649.58">10495 16331 195 0,'-20'-11'662'0,"3"0"-196"0,0 1-178 0,1 3 17 15,5 1-41-15,11 6-54 16,-17-10-38-16,17 10-56 0,0 0-17 0,-14-5 4 0,14 5 20 16,0 0 8-16,0 0-4 0,16 18-11 0,-1-5-14 0,6 7-11 15,7 1-16-15,2 4-17 16,10 6-13-16,1 1-7 0,3 7 16 0,3-3-1 0,-4 6-11 16,-2-3-12-16,-1 1-5 0,2-5-8 15,-6-1-13-15,-4-9-10 0,-4-3-70 0,3-4-52 0,-4-5-97 16,-8-6 4-16,1-7-156 15,-20 0-497-15,28-5-484 0</inkml:trace>
  <inkml:trace contextRef="#ctx0" brushRef="#br0" timeOffset="83039.62">11136 16526 656 0,'0'0'535'0,"0"0"-119"0,0 0-115 0,0 0-50 15,0 0-47-15,0 0-45 0,0 0-41 16,0 0-27-16,0 0-21 0,0 0-5 0,0 0-12 0,0 0 6 15,0 0-5-15,-12-11-1 16,12 11 16-16,0 0-19 0,-5-21 27 0,5 21 5 0,-7-15 0 16,7 15-14-16,-8-15-9 0,8 15-7 0,-12-10-12 0,12 10-20 15,-14-8 3-15,14 8-11 0,0 0 11 16,-24 0-17-16,24 0 12 0,-18 9-4 0,8 1-3 0,0 1 0 16,1 6-8-1,2 2 6-15,3 0 0 0,2 1 0 0,4 3-1 16,2 0-1-16,3 0 3 0,4 2-3 0,5-1-1 15,4 0 3-15,3 0 2 0,-1-3-1 16,3-1 0-16,4-2-1 0,-2-7-3 0,-1-5-15 0,0-7 8 0,0-5-20 0,2-8-51 16,0-4-59-16,-3-7 63 15,-2 0-30-15,-2-5 20 0,-5 2 15 0,-6-1 8 0,-1 4 21 16,-7 1 6-16,-4 2 31 0,-2 0 14 16,-4 2 25-16,-2 2 18 0,-1 2 8 0,-4 1 9 15,1 3 17-15,-3 3 8 0,3 4 1 16,-2 0-9-16,16 5 3 0,-29-1-2 0,29 1-10 0,-23 3-16 15,23-3-19-15,-21 9-2 0,21-9-20 16,-14 13-2-16,14-13 12 0,-3 14-21 0,3-14-2 0,8 17-3 16,-8-17 29-16,16 18-25 0,-5-10 5 0,6 2-30 15,1-1 36-15,1 0-34 16,-2-5 29-16,-2 2-36 0,3-2 29 0,-2-2-36 0,-16-2 24 16,26 3-31-16,-26-3-14 0,22 0-14 15,-22 0-11-15,22-7-9 0,-22 7-1 0,17-12 8 0,-17 12 10 16,10-15 9-16,-10 15 17 15,6-14 6-15,-6 14 3 0,0 0 9 0,1-21 3 0,-1 21 6 16,0 0-2-16,0 0 3 0,0-19-7 0,0 19 10 16,0 0-1-16,0 0-2 0,0 0 3 0,0 0 3 15,0 0 2-15,0 0 1 0,0 0-3 16,0 0 10-16,19 7 2 0,-19-7 0 16,11 10-1-16,-11-10-1 0,13 9 1 0,-13-9 9 15,13 7-8-15,-13-7-5 0,0 0 5 0,23-1-9 16,-23 1 7-16,16-12-3 0,-8 1 0 0,-1-1-2 15,-1-1-1-15,-1-2-5 0,-2-1 5 0,-3 16-3 0,1-27-3 16,-3 11 7-16,-2 1 3 0,-2 2 23 16,6 13 11-16,-8-22 6 0,8 22-6 0,-7-15-7 0,7 15-10 15,0 0 2-15,-8-15-13 0,8 15-4 16,0 0-1-16,0 0-1 0,0 0-6 16,0 0-3-16,0 0-7 0,0 0-7 15,17-4-13-15,-17 4 3 0,22-3 2 0,-22 3 6 0,29-8 2 16,-8-1 1-16,-3-3 5 0,7-3-22 15,-4-3-24-15,-2-1-19 0,1 0-22 0,-6 1-12 16,0 1-2-16,-4 1 6 0,-4 2 7 0,1 0 23 0,-7 14 1 0,1-21 13 16,-1 21 24-16,-6-18 6 15,6 18 4-15,-10-14 10 0,10 14 2 0,-14-11 1 0,14 11-1 16,-16-7 8-16,16 7-7 0,0 0 9 16,-15-8 0-16,15 8-2 0,0 0 1 15,0 0-1-15,0 0 1 0,0 0-5 16,-13-6 9-16,13 6-7 0,0 0 8 0,0 0 5 0,0 0-8 15,0 0-36-15,18-3-19 0,-18 3-9 0,0 0-13 0,18-1 19 16,-18 1 11-16,0 0 9 0,22-1 5 16,-22 1 9-16,0 0-10 0,18-1 19 0,-18 1 6 0,0 0 3 15,0 0 16-15,23-2 20 16,-23 2 13-16,0 0 7 0,0 0 6 0,19-1 13 16,-19 1 0-16,0 0 14 0,0 0-1 0,0 0 2 15,18-2 0-15,-18 2-2 0,0 0-4 16,0 0-1-16,16-4 8 0,-16 4-3 15,0 0 45-15,14-10-50 0,-14 10 41 0,10-14-56 0,-10 14 36 16,9-15-31-16,-9 15 10 0,8-20 4 0,-8 20 3 0,8-19-8 16,-8 19-11-16,4-20-7 0,-4 20-6 15,1-18-4-15,-1 18 1 0,0 0 0 0,-2-24-5 16,2 24-12-16,-6-12-10 0,6 12 9 16,0 0-5-16,-16-8-6 0,16 8-4 0,0 0 32 0,-23 8-40 15,23-8-6-15,-16 17-6 0,11-6 8 16,-2 3 0-16,1 2 9 0,4 1-14 0,1 1 11 0,2 3-13 15,3 2 19 1,0-1-24-16,4 3 12 0,3 2-10 0,0 1 8 0,4-1-8 16,-1-3-7-16,0-7-40 0,-1-1-65 0,4-4-10 0,0-5 23 15,-17-7-69-15,35-3-50 16,-12-9 5-16,2-8 12 0,-1-6 6 0,1-5 34 0,1-8 3 16,0 1 44-16,-9 4 18 0,-2 0 28 15,-3 2 7-15,-4-1 39 0,-4 5 3 0,-3 2 52 0,-2 0-10 16,-2 3 72-16,-1 3-25 0,-4-1 78 15,1 9-52-15,-4-4 63 0,3 7-35 0,-2 0 65 16,10 9-40-16,-18-8 27 0,18 8-30 0,0 0-18 0,-20-4-29 16,20 4-35-16,0 0 18 15,-11 10-11-15,11-10-16 0,0 0-9 0,2 23-7 0,2-10-6 16,4 5 46-16,2 3-44 0,-1-2 3 16,3 6-7-16,2 0-5 0,-4-5-2 0,0 0-5 0,0 0-4 15,-2 2-3-15,1 2 8 16,-1-2-8-16,-4 2-7 0,-1 2 5 0,-5 2-9 0,1-2 3 15,-4 7-59-15,-4-1-45 0,-2-1-63 16,-3-1-97-16,0-1-54 0,-6-4-109 0,1-1-602 16,-4-3-779-16</inkml:trace>
  <inkml:trace contextRef="#ctx0" brushRef="#br0" timeOffset="83419.46">9570 18552 800 0,'-16'4'719'0,"16"-4"-188"16,-17-2-108-16,17 2-109 0,0-21-60 0,12-4-59 0,9-4-33 16,11-13-30-16,10-5-22 0,10-4-26 0,19-17 37 0,10-5-3 15,7-6-18-15,5-4-12 16,7-3-14-16,7-2-4 0,8 0 4 0,5-5-27 0,7 0-13 0,2-2 8 16,5 0-20-16,-1-1-1 15,4 0 9-15,-1 7-20 0,-3 3-3 0,-4 6 25 0,-7 8-5 16,-8 7-6-16,-10 7-12 15,-6 11-75-15,-29 17 0 0,-5 5-101 0,-10 5-34 0,-17 10-39 16,-11 9-11-16,-26 1-121 0,19 8-588 0,-19-8-642 0</inkml:trace>
  <inkml:trace contextRef="#ctx0" brushRef="#br0" timeOffset="83639.6">10244 18201 651 0,'-14'11'825'0,"14"-11"-241"0,-15 10-116 16,15-10-127-16,0 0-73 0,0 0-54 16,19-27-48-16,6 5-29 0,9-14-31 0,9-4-10 0,6-7-25 15,18-16-6-15,8-3 5 16,5-3 4-16,6-3-13 0,6 0-2 0,2-5-14 0,5 2-8 16,5-1-7-16,3 0-5 15,4-3-2-15,-2 3-13 0,3 1 3 0,-4 5-14 0,-5 0-44 0,-3 6-57 16,-5 5-22-16,-7 3-118 15,-3 6-69-15,-23 16-257 0,-2 0-324 0,-5 6-516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26:47.696"/>
    </inkml:context>
    <inkml:brush xml:id="br0">
      <inkml:brushProperty name="width" value="0.05292" units="cm"/>
      <inkml:brushProperty name="height" value="0.05292" units="cm"/>
      <inkml:brushProperty name="color" value="#FF0000"/>
    </inkml:brush>
  </inkml:definitions>
  <inkml:trace contextRef="#ctx0" brushRef="#br0">8776 6352 249 0,'9'-11'598'0,"-1"-1"-176"0,-1 0-87 0,-7 12-67 0,9-20-75 15,-9 20 30-15,4-23-73 0,-4 23 38 16,0-21-83-16,0 21 39 0,-5-22-55 0,5 22 36 0,-8-25-73 16,0 12 77-1,1 2-68-15,-2-2 50 0,1 3-67 0,-3-1 39 16,0 1-63-16,2 1 49 0,-5 2-57 0,1 1 44 0,-1 1-53 0,14 5 43 0,-29-2-57 15,13 4 44-15,-7 5-45 16,-5 9 45-16,0 4-50 0,-9 10 55 0,1 7-27 0,0 3 14 16,0 8-50-16,1 3 49 15,2 2-61-15,3 3 60 0,5-1-44 0,6-1 47 0,1-3-48 0,11-9 46 16,7-2-47-16,4-1 45 16,9-3-3-16,4 0-4 0,9 2 1 0,6-2 1 0,4-4-6 15,-1-1 3-15,9 1-6 0,-2-5 2 16,-1-2-3-16,4-2-3 0,-7-5-1 0,0-3-5 0,1-1 1 15,-3-1 5-15,-3-1-3 0,-2 1 0 16,-4-1-7-16,-7 0 5 0,-3 4-47 16,-5 0 57-16,-5 2-46 0,-4 6 53 0,-6 1-48 0,-6 5 53 15,-4 4-53-15,-7 2 38 16,-8 3 12-16,-2 1-4 0,-2-5-2 0,0-1-3 0,3-7-7 0,2-8-32 16,1-1-34-16,5-8-27 15,3-3-68-15,18-7 14 0,-25-4-25 0,14-10-59 0,0-14-210 16,3-7-341-16,3-8-311 0</inkml:trace>
  <inkml:trace contextRef="#ctx0" brushRef="#br0" timeOffset="180.08">8770 6661 619 0,'14'-26'455'16,"-5"4"-64"-16,2 6-120 0,-6 3 0 15,-5 13-72-15,10-18 14 0,-10 18-76 0,0 0 6 16,7-16-78-16,-7 16 33 0,0 0-62 16,0 0 40-16,0 0-55 0,11 11 35 0,-4 9-49 0,0 3 40 15,3 8-47-15,3 2 43 16,3 4-45-16,1 0 41 0,6 6-45 0,0-1 9 0,2 2 33 15,5 1-5-15,-4-1-54 0,4-1 47 0,0-5-40 16,-4-10 45-16,4-5-46 0,-1-4 41 16,0-5-97-16,-4-7-70 0,-5-7-254 0,-2 0-394 0,-1-4-329 15</inkml:trace>
  <inkml:trace contextRef="#ctx0" brushRef="#br0" timeOffset="999.85">8750 6934 701 0,'0'0'557'0,"-13"-6"-176"0,13 6-57 0,0 0-93 16,0-18 10-16,8 6-88 15,6-2-2-15,8-4-66 0,5-4 34 0,2 0-61 0,8-6 43 16,3 0-52-16,1-2 37 16,-3 3-54-16,-7 4 57 0,0 0-60 0,-4 3 41 0,1 2-57 15,-5 3 44-15,-4 3-58 16,-3 3 47-16,-3 2-55 0,-13 7 44 0,17-10-54 0,-17 10 54 15,0 0-50-15,19 3 48 0,-19-3-51 0,6 17 46 0,-6-17-42 16,0 32 42-16,0-9-49 16,-2 0 50-16,-2 1-53 0,0-1 50 0,-1 1-49 0,1-4 49 15,0-3-54-15,2-1 57 0,2-16-52 16,-5 26 7-16,5-26 1 0,0 18 46 0,0-18-46 0,7 15 45 16,-7-15-51-16,13 7 56 15,-13-7-53-15,0 0 52 0,24-1-54 0,-24 1 50 0,20-11-52 0,-20 11 52 16,18-13-55-16,-18 13 53 0,13-10-60 0,-13 10 59 15,13-8-53-15,-13 8 46 0,0 0-49 16,0 0 52-16,15-6-52 0,-15 6 49 0,0 0-51 0,11 9 57 16,-11-9-51-16,7 14 53 15,-7-14-53-15,9 12 50 0,-9-12-51 0,14 15 45 0,-14-15-59 16,13 12 48-16,-13-12-63 16,13 6 55-16,-13-6-45 0,0 0 52 0,27-6-43 0,-27 6 51 0,20-10-54 15,-20 10 61-15,17-11-47 0,-17 11 48 16,13-12-48-16,-13 12 50 0,10-11-50 0,-10 11 48 15,0 0-51-15,10-12 48 0,-10 12-54 0,0 0 33 16,0 0-23-16,0 0 44 0,0 0-41 16,20 5 45-16,-20-5-45 0,12 13 45 0,-12-13-43 0,17 18 43 15,-17-18-3-15,17 16-3 16,-17-16 2-16,17 16-10 0,-17-16-2 0,14 9 4 0,-14-9 0 16,0 0-1-16,15 7-3 0,-15-7-46 15,0 0 56-15,10-9-33 0,-10 9 53 0,0 0-53 0,4-20 57 16,-4 20-53-16,-8-20 51 0,3 6-55 0,-1-2 50 0,-2-2-52 15,1 0 58-15,-2 0-64 16,1-2 50-16,3-1-58 0,1-1 58 0,4-1-52 0,3-2 24 16,0 0-19-16,7-4 44 15,2-1-47-15,2-1 44 0,4-2-57 0,5 0 45 0,3-8-13 0,3 4 0 16,1 0-44-16,-4 7 53 16,-1 2-45-16,0 1 52 0,-5 3-47 0,-2 0 54 0,-5 6-51 15,-2 2 58-15,-1 4-39 0,-10 12 57 16,8-21-44-16,-8 21 45 0,0 0-53 0,0-19 43 0,0 19-52 15,0 0 59-15,-10-10-51 0,10 10 49 0,0 0-52 0,0 0 47 16,-22 4-50-16,22-4 48 16,-8 16-53-16,4-2 48 0,2 4 1 0,2 7-1 0,4 8-47 15,2 4 46-15,6 4-52 16,1 12 32-16,4 5-31 0,0 3 53 0,1 1-49 0,-2 1 51 16,2-4-53-16,0-6 51 15,0-4-6-15,-1-14-4 0,0-6-38 0,-1-5-58 0,1-11-59 16,-3-7-137-16,-14-6-700 0,27-7-669 0</inkml:trace>
  <inkml:trace contextRef="#ctx0" brushRef="#br0" timeOffset="1179.96">9734 6406 1260 0,'-17'-3'518'16,"17"3"-171"-16,-25-3-20 0,25 3-121 0,0 0-6 0,-15-8-81 15,15 8 26-15,0 0-62 16,19-18 25-16,-4 7-19 0,12-4-20 0,5 1-13 0,2-4-6 0,8 1-13 15,5-1-8-15,2-2-68 0,0 1-33 0,-9 6-95 16,-1 0-155-16,-5 0-569 16,0 3-515-16</inkml:trace>
  <inkml:trace contextRef="#ctx0" brushRef="#br0" timeOffset="9579.57">11615 6186 395 0,'-6'-19'604'0,"-2"-1"-148"15,-2 2-115-15,3 2-59 0,-1 3-40 16,1 1-51-16,7 12-48 0,-11-16-32 0,11 16-41 0,0 0-8 16,-11-11-3-16,11 11-12 15,0 0-6-15,-5 17-11 0,5-17 41 0,4 39-59 0,1-6 45 16,6 5-54-16,4 13 47 0,5 2-59 0,-2 2 4 0,7-1 2 15,-2 1-2-15,2-2 43 0,0-2-48 16,-2 0 49-16,1-1-62 0,1-2 59 0,-4-4-92 16,-3-11 101-16,1-3-11 0,-1-4-53 15,-2-7-82-15,-2-5-139 0,-4-4-636 0,-10-10-490 16</inkml:trace>
  <inkml:trace contextRef="#ctx0" brushRef="#br0" timeOffset="12659.85">11434 6609 320 0,'-16'-6'605'0,"16"6"-120"0,-26-6-168 0,26 6-26 16,-18-5-99-16,18 5 2 0,0 0-79 0,0 0 10 0,0 0-76 15,0 0 35-15,0 0-55 16,16-10 4-16,6 6-5 0,2-1 1 0,13-1 7 0,1 0-9 0,2-1-1 16,0 1-9-16,5 1-4 15,-3 1 4-15,-1 1-2 0,0 3 32 0,-5 0-51 0,-6 2 49 16,0 2-48-16,-4 2 43 0,-1 2-50 0,-5 1 53 0,0 3-58 15,-1 0 46-15,-4 2-46 16,1 0 44-16,-4-2-45 0,0 1 43 0,-2-2-59 0,0-3 64 16,-10-8-52-16,13 17 47 15,-13-17-48-15,13 8 69 0,-13-8-41 0,13 6 73 16,-13-6-54-16,0 0 47 16,23-6-62-16,-23 6 46 0,19-14-57 0,-10 3 49 0,-2 0-58 0,-1-3 51 15,-1 1-63-15,-5 13 66 0,3-28-63 16,-6 12 53-16,-2-3-52 0,-3 0 50 0,-1 1-52 15,-4-1 47-15,1 3-54 0,-4 0 57 0,-3-3-54 0,1 4 52 16,1 2-53-16,0 3 52 0,1-2-54 16,-2 3 52-16,6 3-57 0,12 6 49 0,-22-10-47 15,22 10 48-15,-13-5-44 0,13 5 47 0,0 0-50 16,0 0 48-16,0 0-55 0,-7 13 62 0,7-13-53 0,13 14 52 16,-2-5-54-16,5 1 55 15,1 0-54-15,2-1 54 0,0 0-58 0,2 0 58 0,1-1-53 16,-1 1 52-16,-1 0-51 0,2 1 52 0,-4-2-54 0,2 3 51 15,-3-1-48-15,-1 0 53 0,-1 0-55 16,0 0 54-16,-5-2-54 0,1 1 53 0,-11-9-51 0,17 13 51 16,-17-13-58-16,11 10 62 15,-11-10-50-15,0 0 53 0,13 9-55 0,-13-9 60 16,0 0-57-16,0 0 52 0,0 0-52 16,0 0 50-16,8-15-56 0,-8 15 55 0,-2-19-54 15,2 19 50-15,-6-30-57 0,4 12 56 16,-1 0-51-16,1-3 52 0,0 3-51 0,0 1 49 0,2 17-56 15,0-27 53-15,0 27-47 0,5-23 50 0,-5 23-53 0,10-16 52 16,-10 16-53-16,15-6 53 0,-15 6-52 16,21 1 53-16,-21-1-59 0,26 12 63 0,-10-1-56 15,-1 2 52-15,2-2-51 0,-2 3 50 16,1-1-54-16,-2-1 60 0,-1 1-56 0,-3-6 55 0,-10-7-55 16,16 15 55-16,-16-15-51 0,13 10 57 15,-13-10-56-15,0 0 60 0,12 9-56 0,-12-9 61 0,0 0-56 16,0 0 49-16,0 0-56 0,0 0 61 0,0 0-43 0,-4-17 63 15,4 17-45-15,-8-17 46 16,8 17-53-16,-9-20 46 0,9 20-47 0,-6-23 34 0,6 23-49 16,-3-18 52-16,3 18-13 15,3-17-9-15,-3 17-6 0,10-15-2 0,-10 15-3 0,13-7-45 16,-13 7 48-16,21-1-48 16,-21 1 52-16,27 7-51 0,-12-1 55 0,2 4-60 0,-2 0 62 15,2 4-55-15,-2-1 56 0,0 2-53 0,1 1 49 0,0 0-48 16,-3 2 45-16,1-4-43 0,-2 1 51 15,4-2-54-15,-8-2 52 0,-8-11-52 0,12 15 51 0,-12-15-97 16,12 11 19-16,-12-11-79 16,0 0 13-16,0 0-60 0,18-1 39 0,-18 1-27 0,16-18-6 15,-8 5 26-15,0-3 14 16,2-1 38-16,-2-1 10 0,-1 1 21 0,-1 2 26 0,-6 15 17 16,9-23 24-16,-9 23-11 0,6-16 0 15,-6 16-4-15,6-12 0 0,-6 12 5 0,0 0 1 0,0 0-1 16,0 0 9-16,0 0-9 0,0 0 23 0,0 0-9 15,18 6 18-15,-18-6-11 16,0 0 14-16,7 19-15 0,-7-19 13 0,4 15-16 0,-4-15 18 0,3 14-15 16,-3-14 33-16,0 0-28 15,1 16 43-15,-1-16-31 0,0 0 73 0,0 0-16 0,6 17 72 16,-6-17-45-16,0 0 30 0,0 0-78 16,0 0 43-16,0 0-66 0,0 0 40 0,0 0-60 15,0 0 45-15,-12-11-50 0,12 11 53 16,-9-14-52-16,9 14 48 0,-9-19-52 0,9 19 43 0,-7-23-12 15,7 23-11-15,-5-25-9 0,5 25-6 0,-1-25 0 0,1 25-6 16,1-20-3-16,-1 20-2 0,4-18-3 16,-4 18-1-16,6-13-4 0,-6 13-1 0,13-8 0 0,-13 8-8 15,0 0 1-15,17 0 10 16,-17 0 0-16,18 9-2 0,-7-1 0 0,-1 1-47 0,1 1 56 16,-2 0-48-16,-1 1 55 15,1-1-48-15,-3 2 48 0,-6-12-48 0,13 18 54 0,-13-18-58 0,13 18 50 16,-13-18-39-16,8 12 53 0,-8-12-51 15,0 0 53-15,9 13-49 0,-9-13 51 16,0 0-53-16,0 0 49 0,0 0-49 0,0 0 48 0,0 0-49 16,0 0 50-16,0 0-52 15,0 0 59-15,0 0-50 0,0 0 53 0,0-19-8 0,0 19-8 0,-5-13-3 16,5 13-5-16,-4-16 1 16,4 16-3-16,0 0-4 0,-4-18-2 0,4 18-2 0,0 0 0 15,0 0-2-15,-2-17-12 0,2 17 1 16,0 0 12-16,0 0-2 0,0 0-1 0,-4-14-2 15,4 14-1-15,0 0 2 0,0 0-1 0,0 0 0 0,0 0 0 0,0 0 0 16,0 0 2-16,0 0-1 16,-6-11 0-16,6 11-11 0,0 0 4 0,0 0 1 0,0 0 11 15,0 0 0-15,0 0-2 0,0 0-3 16,0 0 2-16,0 0 1 0,0 0-1 0,0 0 2 0,0 0 0 16,0 0-1-16,0 0 1 15,0 0-11-15,0 0 2 0,-6-15 13 0,6 15-3 16,0 0-8-16,0 0 3 0,0 0 3 0,0 0 0 0,-2-16-1 15,2 16-1-15,0 0 1 16,0 0 0-16,0 0 0 0,-3-17-2 0,3 17-26 0,0 0 33 16,0 0-3-16,0 0 1 0,-5-15 0 15,5 15 0-15,0 0-3 0,0 0-1 0,0 0 1 0,0 0 0 16,0 0 0-16,0 0 0 0,0 0 1 16,0 0-2-16,-14 8 0 0,14-8-11 0,-5 21 3 0,5-21-32 15,-2 25 51-15,2-25-44 0,2 28 46 0,-1-13-36 0,4 1 40 16,-2 0-44-16,1-1 49 15,3-2-46-15,-1 1 46 0,1 0-46 0,3-3 42 0,-2 0-40 16,1-3 51-16,-9-8-46 0,17 13 50 16,-17-13-39-16,21 8 46 0,-21-8-42 0,22-3 41 15,-22 3-42-15,26-10 41 0,-8 2-38 16,-4-3 43-16,1-3-38 0,-2 1 38 0,-2-1-9 0,0-3-12 16,-3 0 3-16,-3 1 3 15,-2-1-11-15,-3 17 2 0,-1-31 29 0,-3 11-44 0,-3 1 0 16,-1 0-3-16,-3 1-1 0,-1 0 0 0,-2 4 1 15,-1-1-8-15,1 1 0 0,-4 1 7 16,0 5-6-16,1-1 5 0,2 3-4 0,15 6 0 0,-26-4-7 16,26 4-11-16,-17 2-7 0,17-2-22 15,-17 10-32-15,17-10-31 0,-9 17-28 0,9-17-24 0,-2 18-1 16,2-18-31-16,5 18 59 16,-5-18-25-16,15 14 66 0,-15-14-4 0,19 11 45 0,-19-11-21 15,21 7 51-15,-21-7-26 16,20 1 37-16,-20-1-23 0,0 0 36 0,24 0-26 0,-24 0 43 0,0 0-18 15,18 2 55-15,-18-2-32 0,0 0 63 0,0 0-54 0,0 0 51 16,21 0-53-16,-21 0 40 0,0 0-55 16,0 0 38-16,0 0-56 0,0 0 47 0,14 4-55 15,-14-4 49-15,0 0-56 0,0 0 57 16,10 15-55-16,-10-15 45 0,6 12-49 16,-6-12 54-16,6 13-61 15,-6-13 59-15,8 14-52 0,-8-14 52 0,10 17-52 0,-10-17 54 0,12 14-55 16,-12-14 55-16,10 12-60 0,-10-12 47 0,10 10-40 0,-10-10 54 15,0 0-66-15,13 12 66 0,-13-12-48 16,0 0 57-16,0 0-43 0,13 9 76 0,-13-9-35 0,0 0 64 16,0 0-57-16,0 0 39 15,0 0-54-15,0 0 56 0,0 0-59 0,14-6 43 0,-14 6-54 16,0 0 53-16,2-19-12 16,-2 19-9-16,-2-22-7 0,2 22-5 0,0-29-7 0,2 10-6 0,-1 0-46 15,-1-1 44-15,1 1-46 16,0 0 37-16,1 1-36 0,-2 18 8 0,3-31-3 0,-3 31 4 15,3-24 3-15,-3 24 0 0,7-21 2 0,-7 21-1 0,10-19 1 16,-10 19 1-16,12-15-1 0,-12 15 1 16,19-13-2-16,-19 13-54 0,20-9-18 0,-20 9-13 0,22-4-3 15,-22 4 30 1,22 0 13-16,-22 0 59 0,24 2-58 0,-24-2 69 0,23 6-55 0,-23-6 60 16,23 9-59-16,-23-9 60 15,18 12-51-15,-18-12 53 0,14 15-57 0,-14-15 60 0,13 19-53 16,-13-19 54-16,9 20-60 0,-9-20 60 0,7 24-48 15,-7-24 50-15,6 22-52 0,-6-22 53 16,6 24-54-16,-6-24 55 0,6 24-57 0,-6-24 55 0,4 17-59 16,-4-17 54-16,0 0-42 0,5 18 54 15,-5-18-54-15,0 0 86 0,0 0-26 0,5 14 41 0,-5-14-61 16,0 0 42-16,0 0-54 16,0 0 53-16,8-12-7 0,-8 12 7 0,4-15-5 0,-4 15-10 15,6-22-54-15,-3 7 45 16,0-2-52-16,-1-1 45 0,4 0-49 0,-2 1 1 0,4-1 5 0,-4 3 1 15,2 1 1-15,0 1-4 0,0 1 2 0,-6 12 4 16,12-18 1-16,-12 18-1 16,13-13 0-16,-13 13 0 0,12-6 2 0,-12 6 2 0,0 0 1 15,25 2 45-15,-25-2-53 0,19 9 38 16,-19-9-41-16,21 13 50 0,-21-13-56 0,17 14 49 0,-17-14-4 16,17 17-4-16,-17-17-3 15,13 14-39-15,-13-14 40 0,14 15-4 0,-14-15-6 0,14 13 1 16,-14-13-10-16,11 11 3 0,-11-11 12 0,13 7-4 0,-13-7-1 15,0 0-7-15,20 5 6 16,-20-5 2-16,23-7 0 0,-4 0-45 0,-1-2 48 0,1-2-44 16,0-1 41-16,-4-1-36 0,1 0 4 15,-3-1 24-15,-4-1 0 0,-1 2 3 0,-8 13-1 0,6-22 0 16,-6 22-2-16,-6-21-1 16,-2 11-3-16,-4 1-2 0,-2 3-1 0,-3 2 2 0,-2 1-2 15,0 2-1-15,-2 1 1 16,3 1 1-16,2 4-19 0,1-1-40 0,2 3-51 0,1 2-49 15,2 1-20-15,10-10 22 0,-9 20-33 0,9-20 19 0,2 14 4 0,-2-14 33 16,13 13 32-16,-13-13 15 16,20 12 16-16,-5-7 19 0,2-2 33 0,2 0 63 15,4-1 44-15,1 0-28 0,2 0 61 16,1-1-42-16,-2 0 52 0,-3 0-62 0,-3 0-8 0,0 0 36 16,-19-1-56-16,29 2 43 0,-29-2-51 15,20 2 61-15,-20-2-51 0,0 0 59 0,24 1-55 0,-24-1 54 16,0 0-50-16,19 1 56 0,-19-1-28 0,0 0 8 0,16-3 33 15,-16 3-51-15,15-6 19 16,-15 6-44-16,16-8-8 0,-16 8-9 0,17-14-3 0,-17 14-5 16,16-13-4-16,-16 13-1 0,17-12-3 15,-17 12-8-15,13-10 0 0,-13 10 0 0,15-6-2 16,-15 6-1-16,13-4-2 16,-13 4-1-16,0 0 3 0,22 0 0 0,-22 0 2 0,19 3-1 15,-19-3 5-15,17 4 28 0,-17-4-42 16,20 3 5-16,-20-3 7 0,22 1 32 0,-22-1-36 0,27-2 48 15,-27 2-53-15,26-6 30 0,-26 6-31 0,23-8 45 0,-23 8 15 16,18-9-5-16,-18 9-10 0,11-11-9 16,-11 11-3-16,4-15-1 0,-4 15-10 0,-2-16 2 15,2 16-8-15,-7-21 3 0,1 9-9 16,6 12 5-16,-14-23-10 0,14 23-5 0,-10-19-24 0,10 19-32 16,-8-15-35-16,8 15-45 15,-7-12-64-15,7 12-7 0,0 0 2 0,0 0 15 0,0 0-1 16,-1-17-1-16,1 17 15 0,0 0 36 0,0 0 38 15,16-11 26-15,-16 11 7 0,15-11 39 16,-15 11 44-16,18-13 36 0,-18 13 28 0,15-14 28 0,-15 14 24 16,13-16 13-16,-13 16 14 15,8-18-6-15,-8 18 5 0,6-17-5 0,-6 17-6 0,8-15 1 16,-8 15-12-16,4-15 6 0,-4 15-47 16,0 0 11-16,6-17-46 0,-6 17 22 0,0 0-51 0,0 0-6 15,6-14-2-15,-6 14-3 16,0 0-7-16,0 0-2 0,0 0-4 0,19 14 3 0,-19-14-52 15,11 22-125-15,-7-6-80 0,1 0-84 0,-3 0-731 0,0 2-826 16</inkml:trace>
  <inkml:trace contextRef="#ctx0" brushRef="#br0" timeOffset="12819.63">14917 6154 585 0,'0'0'435'0,"6"13"-82"0,-6-13-41 0,0 0-91 15,0 0-6-15,5 13-76 16,-5-13 0-16,0 0-55 0,0 0 13 0,0 0-53 0,6 13 14 16,-6-13-35-16,0 0 23 0,0 0-32 15,0 0-78-15,7 14-271 0,-7-14-362 0,0 0-226 0</inkml:trace>
  <inkml:trace contextRef="#ctx0" brushRef="#br0" timeOffset="13599.5">10101 8120 311 0,'0'0'595'0,"0"0"-135"15,-17-4-143-15,17 4-48 0,0 0-91 0,0 0 7 0,0 0-70 16,7-17 15-16,3 9-62 0,11 0 30 16,1 0-38-16,8-1 30 0,3 0-52 0,8-2 39 0,1 1-48 15,17-2 47-15,3-3-60 16,10 1 41-16,5-1-25 0,7 0 51 0,25-9-6 0,9-1 4 16,9-5-4-16,15-2-8 15,10-4-63-15,10-7 56 0,11-1-64 0,9-6 60 0,12-5-62 16,6-4 52-16,4-1-58 0,7-3 51 0,3 0-73 0,-2-1 71 15,1 1 0-15,-3 0 0 16,-2 0-14-16,-7 2-59 0,-7 1 54 16,-7 3-56-16,-4 3 63 0,-9 0-60 0,-11 4 57 0,-9 1-54 15,-12 6 54-15,-10 4-85 0,-13 5 20 0,-9 4-123 0,-31 8 28 16,-6 3-82-16,-14-1-240 0,-16 11-365 16,-8 1-389-16</inkml:trace>
  <inkml:trace contextRef="#ctx0" brushRef="#br0" timeOffset="23469.39">16583 6391 140 0,'14'-18'681'0,"-1"1"-211"15,-4-3-100-15,-3 0-81 0,-4 0-81 16,-2 0 1-16,-4-3-77 0,-3 1-19 0,-8-6-22 0,-3 2 17 15,-5 1-81-15,-5 2 61 0,0 3-55 0,-6 1 45 16,0 4-65-16,-3 3 52 16,1 3-58-16,-1 5 37 0,2 1-48 0,5 3 45 0,4 1-53 15,1 2 44-15,5 1-63 0,4 1 28 16,4 2-80-16,12-7-46 0,-12 12-212 0,12-12-444 0,0 0-320 16</inkml:trace>
  <inkml:trace contextRef="#ctx0" brushRef="#br0" timeOffset="24099.59">16550 6019 233 0,'-20'-8'658'0,"20"8"-161"0,-17-2-164 0,17 2-29 0,-19-2-108 15,19 2 3-15,-18 4-93 0,18-4 22 16,-20 17-68-16,8-1 35 0,1 3-56 0,-3 7 29 0,3 4-9 15,0 4-9-15,0 4 36 0,3 2-31 0,-1 0 59 16,1 0-45-16,2 3 52 16,1-3-66-16,2-2 49 0,2-9-66 0,1-2 48 0,4-4 1 15,0 0 5-15,3-6-16 0,3-7-14 16,1-2 33-16,-11-8-5 0,29-1-4 0,-4-13-13 0,2-2-11 16,2-5-8-16,6-10-9 15,-2-3 26-15,0-3-49 0,-3-3 23 0,-2-1-34 0,-6-2-12 16,-8 5 5-16,-5 1 2 0,-4-1-24 0,-6 1 0 0,-8 1 29 15,-5 4 13-15,-6 3-23 0,-4 6-25 16,-5 5 20-16,-4 6 6 0,-2 5-5 0,-1 4-23 0,4 4 30 16,-3 3-29-16,3 4 13 15,2 2-8-15,5 3 9 0,3 5-69 0,7-2-90 0,4 1-22 16,4 1-87-16,7-18-106 16,0 31-626-16,9-14-740 0</inkml:trace>
  <inkml:trace contextRef="#ctx0" brushRef="#br0" timeOffset="24439.4">16860 5932 439 0,'3'-22'662'0,"-3"22"-189"0,-7-18-100 0,7 18 28 15,-18-20-124-15,9 9 19 16,-1 4-71-16,10 7 16 0,-18-13-56 0,18 13 18 0,-15-12-62 16,15 12 6-16,-10-7-58 0,10 7 15 15,0 0-53-15,0 0 22 0,-4-13-48 0,4 13 18 0,13-10-29 16,-13 10 28-16,26-10-43 0,-9 5 32 0,1-1-34 15,4 1 32-15,-4 1-38 16,-2 1 33-16,2-2-39 0,-2 3 37 0,-16 2-39 0,26-2 38 16,-26 2-38-16,22 0 37 0,-22 0-45 15,20 4 44-15,-20-4-35 0,19 11 37 0,-9-1-36 0,2 3 35 16,-4 3-35-16,0 3 35 16,0 4-33-16,-2 2 31 0,0 6-2 0,-1 3-4 0,0 3-5 15,-1 0 5-15,2 1 32 0,-3 3-39 16,0-1 33-16,-1 6-28 0,1 0 41 0,-2-2-35 0,-1 0-10 15,2-4 8-15,-2-2-8 0,0-8 0 0,0-1-26 0,-2-3-59 16,2-2-64-16,-1-5-97 16,-2-2-93-16,-1-3-163 0,-2-1-523 15,6-13-751-15</inkml:trace>
  <inkml:trace contextRef="#ctx0" brushRef="#br0" timeOffset="24799.43">16841 6434 406 0,'0'0'611'0,"-4"-20"-112"0,4 20-179 15,5-23-3-15,3 10-53 0,6 0-40 16,4 0-52-16,5-4-20 0,2 0-10 0,3 1-12 0,2-2-11 16,1 1-20-16,1-3-16 15,2 0-21-15,7-4-12 0,4-3-59 0,-2-2 59 0,3-2-68 16,2-5 52-16,-2-3-84 16,1-6 19-16,-3-5-103 0,-2-4 26 0,-3-4-11 0,-4-4 48 15,-3-3-18-15,-7-1 28 0,-3 0-4 0,-3 2 11 16,-4 3 9-16,-4 3-3 15,-6 11 24-15,-1 3 17 0,-4 3-6 0,-2 4 37 0,-2 3 16 0,-5 5 10 16,0 5 9-16,-1 5-4 0,0 3-9 16,-2 3-12-16,4 3-6 0,8 10-10 0,-16-10 1 15,16 10-11-15,0 0-29 0,-20 11 42 16,12 3-2-16,2 8 4 0,0 8 2 0,1 7 0 0,1 8 58 0,3 6-56 16,1 18 68-16,0 10 5 15,-1 6 79-15,1 5-32 0,0 1 30 0,-2-1-14 0,2-3 19 16,3-3-40-16,-2-3-60 0,2-6 15 0,2-3-54 15,0-4-8-15,3-4-8 16,5-5-11-16,-2-5-61 0,-2-13-67 0,2-5-139 0,1-7-149 16,-4-7-786-16,2-4-930 0</inkml:trace>
  <inkml:trace contextRef="#ctx0" brushRef="#br0" timeOffset="25249.78">17978 5847 1021 0,'4'-29'572'0,"-4"29"-65"0,0-20-142 0,0 20-28 16,0 0-118-16,0-22 7 0,0 22-86 15,0 0 21-15,0 0-59 0,0 0 61 0,0 0-30 16,0 0 20-16,0 0-34 0,2 17 11 16,-2 1-46-16,1 9 3 0,-1 12 36 0,1 4 47 0,-3 4 0 15,0-1-33-15,0 2-12 16,-1 1-26-16,2 0-31 0,0-1-15 0,-1-2-5 0,1-3-29 16,2-5-45-16,2-6-96 15,1-6-63-15,1-5-131 0,1-6-72 0,-6-15-144 0,15 8-625 0,-15-8-902 16</inkml:trace>
  <inkml:trace contextRef="#ctx0" brushRef="#br0" timeOffset="25529.76">18233 5921 508 0,'0'0'546'0,"0"0"-141"0,-6 21-63 15,5-3-3-15,-2 6 133 0,3 1-55 0,0 2-42 0,2 4-2 16,0 2-48-16,5 1-48 0,0-4-57 15,1-2-15-15,0-5-15 0,2-3-15 0,0-2-11 16,1-3-18-16,6-2-13 0,-6-6-16 16,4-1-18-16,-15-6-19 0,25 0-14 0,-8-4-14 0,4-5-8 15,3-5-14-15,-1-3-6 16,-1-4-15-16,-4-2-25 0,-3-5-34 0,-4-2-35 16,-3-2-40-16,-5-2-20 0,-5 5 5 15,-4-7-11-15,-7 3-48 0,-4 2 39 0,-3 5-15 0,-3 2 67 16,0 3-61-16,0 5-5 0,5 3-108 0,1 5-42 0,0-2-232 15,17 10-395-15,-20-7-626 0</inkml:trace>
  <inkml:trace contextRef="#ctx0" brushRef="#br0" timeOffset="25779.52">18597 5448 1115 0,'6'-14'581'0,"-6"14"-52"0,7-23-127 0,-7 23-72 0,4-19-11 16,-4 19-76-16,1-16-30 0,-1 16-7 15,0 0-40-15,0 0-12 0,3-19-29 0,-3 19-14 16,0 0-33-16,0 0-10 0,0 0-7 16,0 0 10-16,0 0-9 0,3 22-10 0,-1 1 20 0,5 7-40 15,-1 5-12-15,-1 7 2 16,3 14 24-16,-1 4 8 0,-1 1-5 0,1 2-4 0,-1 3 38 16,2-1 29-16,0 1-8 0,2-2-19 15,1 0-15-15,-1-2-17 0,3 0-11 16,0-3-13-16,0-3-26 0,-1-2-71 0,1-4-49 0,-1-10-103 0,-2-5-119 0,1-4-139 15,-1-1-891-15,-1-11-1101 16</inkml:trace>
  <inkml:trace contextRef="#ctx0" brushRef="#br0" timeOffset="26979.85">19169 5867 299 0,'0'0'657'0,"0"0"-178"0,-3-21-107 15,3 21-75-15,-3-18-17 0,3 18-42 0,-2-24-61 0,2 24-14 16,-1-24 49-16,1 24-70 16,1-26 28-16,-1 26-58 0,5-25 32 0,-1 12-72 0,0 0 33 15,2-1-62-15,0 2 39 16,5 0-61-16,-1 1 41 0,1 2-58 0,0 0 48 16,2 5-56-16,-13 4 48 0,25-4-53 15,-25 4 47-15,26 4-52 0,-12 6 5 0,2 1 2 0,-3 3-1 16,-3 3 2-16,-1 2 5 0,-3 3-1 0,-4 2 3 0,1 0-1 15,-4 1 23-15,-2-1-27 16,-1-1 2-16,-2-1 0 0,-2-1-1 0,-1 0 48 0,-2-3-53 16,-2-2 49-16,1 1-48 0,-1-2 43 15,-3-2-48-15,2-1 52 0,-1-1-56 0,0 0 48 0,1-3-51 16,2-2 48-16,12-6-47 16,-19 12 48-16,19-12-46 0,-13 7 42 0,13-7-44 0,0 0 43 15,-14 8-45-15,14-8 33 16,0 0-32-16,0 0 43 0,0 0-44 0,0 0 42 0,15 5-42 15,-15-5 44-15,25-1-47 0,-25 1 46 0,34-1-47 0,-14 0 46 16,0-1-48-16,4-1 50 16,-1 2-49-16,-1-4 45 0,2 4-42 0,-2-3 44 0,0 0-49 15,-1 1 48-15,-2-1-105 0,-2 0 6 16,4-2-101-16,-4 1 3 0,-1-1-53 0,-1 2-44 0,2-4-137 16,-2 2-462-16,-1-1-478 15</inkml:trace>
  <inkml:trace contextRef="#ctx0" brushRef="#br0" timeOffset="27419.73">19741 5756 667 0,'0'0'556'0,"10"-21"-66"0,-10 21-163 0,3-15 18 15,-3 15-122-15,0 0-13 16,0 0-92-16,0 0 27 0,-3-16-82 0,3 16 46 0,0 0-59 0,-14 12-3 16,14-12-4-16,-12 22 4 15,3-6-10-15,2 2-6 0,0 1-5 0,2-1-11 0,2-1 6 16,-1-1-21-16,4-16 19 0,0 29-5 15,0-29 56-15,4 25-55 0,3-12 48 0,1-5-29 16,-8-8 52-16,18 14-20 0,-18-14 44 0,26 4-56 0,-26-4 37 16,32-3-60-16,-10-3 38 0,-2-2-54 15,0-1 1-15,-1-2 9 0,-3-1 32 0,-3-2-30 16,-3-1 22-16,-2 1-34 16,-5-1 24-16,-3 15-37 0,-2-31 29 0,-3 12-38 0,-4 1 35 15,-4 0-10-15,-4 4-13 0,-5-3 8 16,-3 6-37-16,2 2 39 0,0 2-34 0,-1-1 33 15,2 2-36-15,1 2 25 0,21 4-131 0,-25-5-17 0,25 5-108 16,0 0-33-16,0 0-248 0,0 0-410 16,0 0-612-16</inkml:trace>
  <inkml:trace contextRef="#ctx0" brushRef="#br0" timeOffset="27699.55">20223 5439 855 0,'0'0'507'0,"9"-11"-56"0,-9 11-130 0,0 0 15 15,5-15-117-15,-5 15 28 0,0 0-68 16,0 0 16-16,-6-14-46 0,6 14 52 0,0 0-71 0,0 0 22 16,0 0-71-16,-8-11 23 0,8 11-58 15,0 0 30-15,0 0-54 0,0 0 55 0,0 0-39 16,-8 16 20-16,8-16 3 0,0 24-16 16,0-24-30-16,0 33 27 0,2-8-37 0,-1 0 24 0,0 2-30 15,1 0-1-15,0 0 19 16,1 0-16-16,-2 1-8 0,1 1 4 0,1 5 2 15,0-5 0-15,-1-1 23 0,-2-3-33 0,3 0 27 0,-2 0-34 16,1-3-28-16,-1-4-156 0,0-1-84 16,-1-17-89-16,-1 26-708 0,1-26-832 0</inkml:trace>
  <inkml:trace contextRef="#ctx0" brushRef="#br0" timeOffset="29349.51">20115 5635 393 0,'0'0'608'0,"0"0"-188"0,-5-13-136 0,5 13 29 0,0 0-91 15,0 0 27-15,-7-16-93 0,7 16 12 0,0 0-59 0,0 0 42 16,-5-14-52-16,5 14 36 16,0 0-58-16,0 0 37 0,0 0-54 0,-5-14 34 0,5 14-62 0,0 0 46 15,0 0-63-15,0 0 48 16,0 0-64-16,0 0 51 0,0 0-40 0,-3-17 61 16,3 17-50-16,0 0 47 15,0 0-50-15,13-5 44 0,-13 5-51 0,0 0 47 0,26-3-57 16,-26 3 42-16,26 1-46 0,-26-1 4 0,30 5 44 0,-14 0-49 15,0 1 4-15,4 2 4 0,-6 0 4 16,1 4 1-16,-3 1 4 0,-2 4-3 0,1-1 5 16,-3 3-1-16,-3 2-1 0,-3-1-2 15,2 2-4-15,-5-2 3 0,-2 2-1 0,1 1-2 0,-5-1-2 16,2 0 2-16,-5-2-2 0,1 0 1 16,-2-2 6-16,-2-1-2 0,1 1 4 0,-2-4 22 15,0 1-27-15,-1-2 26 16,0 1-28-16,-1-4 31 0,4-1-30 0,-1-2 24 0,0 0-19 15,13-7 25-15,-18 9-9 0,18-9 6 0,-16 6-10 0,16-6 12 16,0 0 9-16,-17 2-13 0,17-2-4 16,0 0-1-16,-11-12 5 0,11 12-12 0,0 0 17 0,2-24-26 15,-2 24 10-15,11-22-17 16,-3 12 11-16,1-2-16 0,2 2 11 0,4 0-12 0,-1 0 11 16,4 2-14-16,-2 2 22 0,0 2-24 15,0 1 12-15,2 3-12 0,-18 0 13 0,33 1-14 0,-16 2 15 16,0 0-15-16,1 3 14 0,2 0-11 15,-2 0 12-15,0 2-20 0,0 0 7 16,-2 1 1-16,-2-3 2 0,0-1-4 0,-14-5 2 0,23 9-3 16,-23-9-29-16,20 5-41 0,-20-5-37 15,22-1-102-15,-22 1-9 0,29-10-83 0,-14 2 20 0,1-4-44 16,-2-1-90-16,0-5-13 16,-4-1-354-16,-1-3-328 0</inkml:trace>
  <inkml:trace contextRef="#ctx0" brushRef="#br0" timeOffset="29549.47">20617 5488 1645 0,'-7'-18'262'0,"3"1"37"0,-2 2-97 0,6 15 31 0,-7-21-96 15,7 21 31-15,-5-14-75 0,5 14 43 0,0 0-63 0,0 0 46 16,0 0-63-16,-7-14 47 16,7 14-41-16,0 0 63 0,0 0-41 0,0 0 50 15,0 0-40-15,0 0 44 0,12 9-8 16,-12-9-3-16,14 23 37 0,-6-6-51 0,-1 4-7 0,1 1 16 16,1 8-4-16,-3 0-2 15,-2-4-7-15,-1 3 8 0,-2 0-46 0,0 1 12 0,-2 7-43 16,0-1 23-16,-4 1-42 0,-1 1 0 0,2-2-17 0,-3-1-5 15,2-2-12-15,-1-2-54 16,1 1-31-16,1-7-176 0,-2-3-103 0,2-5-137 0,-3 2-773 0,1-5-1024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32:01.477"/>
    </inkml:context>
    <inkml:brush xml:id="br0">
      <inkml:brushProperty name="width" value="0.05292" units="cm"/>
      <inkml:brushProperty name="height" value="0.05292" units="cm"/>
      <inkml:brushProperty name="color" value="#FF0000"/>
    </inkml:brush>
  </inkml:definitions>
  <inkml:trace contextRef="#ctx0" brushRef="#br0">3375 9443 960 0,'0'0'481'0,"-11"-19"-99"0,11 19-80 16,-13-20-16-16,13 20-39 0,-12-19-40 0,12 19-17 0,-13-17-12 15,13 17-22-15,-13-18 7 16,13 18-24-16,-15-15 18 0,15 15-43 0,-17-13 12 0,17 13-34 15,-17-12 19-15,17 12-46 0,-20-9 24 0,20 9-47 0,-18-4 35 16,18 4-50-16,0 0 27 16,-26 2-46-16,26-2 21 0,-20 13-57 0,11 1 65 15,0 4-5-15,4 6-5 0,0 8-4 0,3 5-9 16,3 4-37-16,2 5 38 0,5 12-37 0,4 2 38 0,1 2-36 16,4-1 36-16,1-2-36 15,2-2 37-15,2-6-3 0,1-3-2 0,1-4-22 0,-3-10-45 0,-2-1-36 16,3-2-59-16,-2-4-67 15,-1-1-73-15,-2-4-34 0,-5-4-203 0,-3-5-385 0,-9-13-558 16</inkml:trace>
  <inkml:trace contextRef="#ctx0" brushRef="#br0" timeOffset="259.39">3161 10267 1079 0,'-16'-6'502'0,"-1"-4"-118"0,4 0-86 0,2-5-45 16,4-4-66-16,1-3-46 0,4-4-33 0,5-2-15 0,4-8-9 15,2-1-6-15,4 0-9 16,2 0-4-16,2 3-13 0,1 2 0 0,3 1-8 0,1 2-8 16,2 5-1-16,-2 2-6 0,2 3-2 0,-1 1-2 0,-4 6-5 15,1 3 8-15,-1 4-1 0,0 0 2 16,-1 5 0-16,1 3 2 0,2 4-1 0,0 2 0 16,4 7-10-16,-2 4 1 0,-2 0 2 15,0 4-3-15,-2 1-3 0,0 1-17 0,-2 1 30 16,-1-1-22-16,-1-1 5 0,-1 0-9 0,1-3 2 15,-4-3-55-15,-3-3-79 0,1-3-52 0,-9-13-114 0,12 15-141 16,-12-15-429-16,0 0-467 0</inkml:trace>
  <inkml:trace contextRef="#ctx0" brushRef="#br0" timeOffset="789.77">3437 9604 1033 0,'0'0'549'0,"-16"-7"-156"0,16 7-68 15,-14-6-84-15,14 6-57 0,0 0-45 16,0 0-23-16,0 0-23 0,0 0-12 0,0 0-16 0,0 0-14 16,10 12-9-16,-10-12-21 0,25 10 6 0,-8-5-21 0,4-4 9 15,-1-1-8-15,4-1-3 16,1-3-8-16,-2 0-2 0,-3 0-3 0,-2-1-17 0,-4 1 19 16,-14 4-7-16,24-7 39 0,-24 7 30 15,16-3 1-15,-16 3-12 0,0 0-5 0,0 0-13 0,0 0 1 16,0 0-13-16,0 0 3 15,0 0-7-15,-7 14 3 0,-2-3-8 0,1 1 6 0,-2 3 0 16,1 1 1-16,-2 0-1 0,4 1-6 0,0-2-4 0,3 0 4 16,4-15-2-16,-2 25-3 0,2-25 7 15,4 26-5-15,-4-26 0 0,14 24-2 0,-5-16 1 16,3 0 0-16,-12-8-1 16,25 6 1-16,-25-6-1 0,29-5 2 0,-12 1 8 0,0-3-9 15,-1-1 0-15,-4 1-3 0,1 1 3 16,-13 6 12-16,18-11 25 0,-18 11 12 0,14-7 11 15,-14 7-5-15,0 0-8 0,15-7-5 0,-15 7-6 0,0 0-12 0,0 0-8 16,12-4-5-16,-12 4-5 16,0 0-10-16,0 0-13 0,16 2 25 0,-16-2 0 0,16 14-2 15,-6-4-4-15,3 4 1 0,0 0-4 16,2 2-2-16,0-1 4 0,-2 1 0 0,2-3 1 0,-4 0-1 16,0-2-44-16,-1-1 52 15,-10-10 4-15,13 16-1 0,-13-16-4 0,9 15 5 0,-9-15 25 16,4 18-22-16,-4-18 17 15,-7 26-27-15,0-8 15 0,-2-1-22 0,-4 4 15 0,-2 1-21 16,-3 2 20-16,1-5-19 0,2-2 13 0,0-2-25 0,1-2-31 0,2-4-58 16,12-9-85-16,-15 10-56 15,15-10-98-15,0 0-634 0,-17-14-675 0</inkml:trace>
  <inkml:trace contextRef="#ctx0" brushRef="#br0" timeOffset="999.63">4010 9504 1692 0,'0'0'650'0,"-18"7"-143"0,18-7-121 0,-14 13-75 0,14-13-52 15,-12 11-51-15,12-11-40 16,-5 15-34-16,5-15-65 0,-3 24 20 0,3-6-50 0,4 6 27 16,2 7-49-16,2 1 27 15,0 1-41-15,3-1 31 0,2 0-39 0,1-1 33 0,2-1-46 16,1-4-2-16,0-2-77 0,-2-4-48 15,1-3-59-15,-2-6-47 0,-1-3-61 0,-13-8-178 0,16 6-432 16,-16-6-572-16</inkml:trace>
  <inkml:trace contextRef="#ctx0" brushRef="#br0" timeOffset="1159.78">3965 9691 766 0,'-15'-6'689'0,"15"6"-167"0,-22-9-82 16,22 9-117-16,-17-6-72 0,17 6-57 0,-16-5-39 0,16 5-40 15,0 0-19-15,0 0-37 16,-11-7 3-16,11 7-20 0,0 0-26 0,16-5-26 0,-16 5-33 16,26 0-35-16,-8 2-26 0,4 3-63 0,0 3-129 0,-4 0-203 15,1 6-256-15,0 4-277 0</inkml:trace>
  <inkml:trace contextRef="#ctx0" brushRef="#br0" timeOffset="1289.83">4125 9975 1207 0,'-5'22'516'0,"1"-1"-91"16,-1-6-48-16,1 1-70 0,4-16-58 15,-7 20-35-15,7-20-50 0,-4 15-27 0,4-15-41 0,0 0-7 16,-5 16-27-16,5-16-6 0,0 0-28 0,0 0-30 0,0 0-38 16,24-10-51-16,-13-4-36 15,2-2-63-15,4-6-145 0,-5 3-581 0,0 1-564 0</inkml:trace>
  <inkml:trace contextRef="#ctx0" brushRef="#br0" timeOffset="2069.92">7359 8981 1193 0,'-4'-23'474'0,"-1"2"-87"0,-4 0-69 0,2 2-49 0,-1 1-69 15,-5 2-30-15,1 2-28 16,0 0-18-16,0 3-13 0,0 0-7 0,0 5-7 0,12 6-9 16,-26-10-13-16,26 10-13 0,-21-3-11 15,21 3-5-15,-24 5-10 0,10 2-9 0,-2 5-6 0,4 3-10 16,2 3 3-16,4 6-8 15,2 2 5-15,3 13-2 0,4 3 16 0,3 5-33 0,7 13 36 16,0 2-6-16,7-1 0 0,1 1-23 16,6-1 19-16,0-2-5 0,1-3-3 0,0-5-12 15,-2-3-11-15,0-5-20 0,-5-11-30 0,-2-5-25 0,-4-2-56 0,-1-7-13 16,-4-2-60-16,-4-4 19 16,-6-12-129-16,0 0-535 0,0 0-463 0</inkml:trace>
  <inkml:trace contextRef="#ctx0" brushRef="#br0" timeOffset="2289.76">7158 9537 943 0,'-8'-11'469'16,"8"11"-154"-16,-9-20-15 0,9 20-39 0,-3-21-49 0,3 21-47 15,8-28-36-15,-1 12-28 0,3-1-3 16,2 0 0-16,3 0-7 0,5-4-4 0,1 2-13 0,1 1-7 16,0 4-15-16,4-1 0 15,0 1-14-15,-3 4-3 0,5 1-13 0,-4 3 4 0,-2 3-9 16,-4 2 2-16,3 3-1 0,1 2-6 15,-1 2-5-15,-3 3-8 0,4 1 7 0,-7 0 0 0,2 4-1 16,-3-3 1-16,-1 3 1 0,-1-1-1 0,-3-1-29 16,1-1 16-16,-3 2-70 0,-7-13-35 15,10 20-122-15,-10-20-133 0,3 16-492 0,-3-16-459 0</inkml:trace>
  <inkml:trace contextRef="#ctx0" brushRef="#br0" timeOffset="2839.8">7530 9216 631 0,'0'0'604'0,"-6"-22"-177"0,6 22-77 16,-5-16-99-16,5 16-34 0,0 0-75 0,-3-18-17 15,3 18-48-15,0 0 9 16,0 0-37-16,8-10 10 0,-8 10-32 0,0 0 10 0,26-1-21 16,-26 1 16-16,28 0-18 0,-28 0 15 15,34-4-33-15,-15 2 16 0,-3-3-41 0,4 0 31 0,-4 0-27 16,-2-1 33-16,-2 0-27 15,-12 6 37-15,18-10 6 0,-18 10 45 0,12-12-17 0,-12 12 8 16,0 0-19-16,2-15-3 0,-2 15 2 0,0 0 7 16,-14-11-11-16,14 11 2 0,-18-4-5 0,18 4-3 15,-22 3 4-15,9 1-3 0,-4 1 5 0,3 4-5 0,-2 2-2 16,3 0-4-16,1 3-5 16,1-1-6-16,4 0 0 0,-1 0-8 0,8-13 4 0,-4 25-4 15,4-25-1-15,4 25 2 16,4-13 0-16,1-1-1 0,2-2-2 0,0-4 0 0,-11-5 0 0,28 6-2 15,-28-6 0-15,31-4-1 16,-16-1-1-16,1-1 0 0,-1 0 1 0,-1-1-2 0,-1 0 1 16,-13 7 2-16,21-14 1 0,-21 14 6 0,13-11 10 0,-13 11 3 15,0 0-16-15,12-12 24 0,-12 12-1 16,0 0-3-16,0 0-2 0,8-11-8 0,-8 11-4 16,0 0-1-16,0 0-3 15,0 0-1-15,15 6-2 0,-15-6-2 0,9 17 2 0,-1-7 1 16,-3 2-5-16,4-1 0 0,0 3-1 15,-1-3-6-15,0 3-4 0,1-3 14 0,-9-11-22 0,9 25 30 16,-3-11-13-16,-4 1 31 0,-2-15-15 0,3 27 20 16,-6-10-9-16,1-1 16 0,-5 4-12 15,-1 0 17-15,-5-1-15 0,-1 4 4 0,-2-2-17 0,3-4 6 16,-2-2-15-16,1-1-5 0,-1-3-45 16,2-4-63-16,13-7-72 0,-20 5-73 0,20-5-74 15,-17-9-118-15,9-2-489 0,1-6-588 16</inkml:trace>
  <inkml:trace contextRef="#ctx0" brushRef="#br0" timeOffset="3539.73">8338 9055 722 0,'0'0'538'0,"0"0"-147"0,-7-17-43 0,7 17-53 0,0 0-4 16,0 0-60-16,-7-13-29 16,7 13-31-16,0 0-26 0,0 0-20 0,0 0-29 15,0 0 1-15,0 0-5 0,0 0 14 0,6 30-11 0,1-10-16 16,1 4-43-16,1 3 21 0,2 4-12 16,0 0-6-16,-2-1-23 0,2 1 14 0,1-4-22 0,-1 0 10 15,-3-6-53-15,3-2-41 16,-4-5-93-16,3-2-32 0,-10-12-65 0,15 12-10 0,-15-12-106 15,0 0-463-15,20-16-432 0</inkml:trace>
  <inkml:trace contextRef="#ctx0" brushRef="#br0" timeOffset="3549.6">8527 9047 1027 0,'0'0'513'0,"-4"-16"-133"0,4 16-40 0,0 0-48 16,0 0-66-16,0 0-30 0,0 0-25 15,0 0-16-15,-14 13-22 0,12 4-12 0,2 1-8 0,2 3-15 16,-2 3-15-16,2 1-14 15,1 0-13-15,1 1-10 0,1-2-30 0,2 1 20 0,1-4-22 16,1 0-13-16,1-2-112 0,-1-3-52 0,1 0-113 16,-10-16-98-16,13 17-116 0,-13-17-304 0,0 0-338 15</inkml:trace>
  <inkml:trace contextRef="#ctx0" brushRef="#br0" timeOffset="3709.98">8187 9193 1260 0,'0'0'521'16,"0"0"-114"-16,-10-12-75 0,10 12-80 0,0 0-54 0,8-13-34 15,-8 13-31-15,21-15-22 0,-3 6-24 16,3-2-16-16,-2 2-24 0,10-2-3 0,-6 5-28 0,3 0-51 16,0 6-33-16,-1 0-78 15,0 6-82-15,-3 4-157 0,-5 2-438 16,4 8-389-16</inkml:trace>
  <inkml:trace contextRef="#ctx0" brushRef="#br0" timeOffset="3889.57">8500 9488 848 0,'-10'19'657'0,"-2"-2"-88"15,1-3-63-15,1-3-111 0,2 0-56 0,8-11-65 0,-13 15-61 16,13-15-45-16,-9 10-34 16,9-10-19-16,0 0-38 0,0 0-11 0,0 0-4 0,0 0-17 15,11-18-6-15,0 4-32 16,3-2-43-16,2-5-74 0,4 1-26 0,2-2-92 0,-2-1-41 15,0 2-80-15,-7 3-631 0,6-2-680 16</inkml:trace>
  <inkml:trace contextRef="#ctx0" brushRef="#br0" timeOffset="4639.75">13274 8710 747 0,'0'0'579'0,"-21"-13"-140"0,21 13-46 16,-24-7-89-16,24 7-43 0,-26 1-82 0,26-1-15 16,-32 10-48-16,15 1-2 0,3 2-23 15,-1 4-17-15,3 7-9 0,1 3-14 0,2 5 4 16,3 7 10-16,3 3 0 0,2 3-6 16,3 5-9-16,4 12-9 0,5-5-9 0,2-1-24 0,3-3 21 15,3-1-26-15,3-5 17 16,0-1-20-16,3-4-37 0,-7-8-9 0,2-2-31 15,-3-1-16-15,0-1-63 0,-2-1-95 0,-2-1 47 16,-4-6-28-16,-3-3-131 0,-4-3-395 0,-2-16-283 16</inkml:trace>
  <inkml:trace contextRef="#ctx0" brushRef="#br0" timeOffset="4907.05">13183 9666 1048 0,'-25'-15'445'0,"4"0"-65"0,1 1-49 0,5-1-51 15,0 1-35-15,2-3-68 0,4 1-7 0,5-1-47 0,4-1 7 16,4-4-40-16,4-2 6 0,5-4-15 15,5-1-12-15,3-3-4 0,11-4 0 0,0 0-15 0,4 3-3 16,0 1-14-16,1 3 0 0,-7 5-13 0,2 5-1 0,-2 2-8 16,-2 4 4-16,-3 5-9 15,-3 3 3-15,-3 4-5 0,-4 4 5 0,3 1 2 0,-1 6-4 16,-4 4 5-16,1-1-4 0,-3 3-4 16,-2 2 2-16,1 2 1 0,-2-2-28 0,-1 1 14 15,-2-4 21-15,0-1-22 16,-1 0 23-16,-4-14-26 0,7 23 24 0,-7-23-24 0,6 18 16 15,-6-18-52-15,4 13-32 16,-4-13-78-16,0 0-5 0,5 13-55 0,-5-13 16 0,0 0-38 16,0 0-75-16,0 0-119 0,0 0-224 0,-2-25-186 0</inkml:trace>
  <inkml:trace contextRef="#ctx0" brushRef="#br0" timeOffset="5389.54">13507 9082 882 0,'-14'-25'464'0,"-1"2"-65"0,4 4-55 15,0 3-13-15,1 0-42 0,1 5-50 0,9 11-45 0,-11-16-37 16,11 16-39-16,0 0-23 15,0 0-10-15,0 0-25 0,0 0-5 0,0 0-12 0,0 0-8 16,14 18-22-16,0-5 16 0,1 1-9 0,2 1-2 0,1-2-6 16,1 1-11-16,0-2-30 15,2-3-19-15,-3-1-13 0,0-4 12 0,-2 0-13 0,-16-4 12 16,27 0 13-16,-27 0 16 16,21-5 13-16,-21 5-11 0,13-8 29 0,-13 8 11 0,0 0 13 15,12-14-2-15,-12 14 6 0,0 0 1 16,-9-10-5-16,9 10 2 0,-17-2 6 0,17 2 10 0,-29 3 1 15,10 4 26-15,0 4-5 16,1-1-4-16,0 4-12 0,2-1-11 0,4 1-9 0,1-1-12 16,4 2-1-16,7-15-4 0,-4 25-2 0,4-25-7 0,6 22 0 15,0-10-5-15,6-2-1 16,0-2-11-16,2-2-18 0,0-2-8 0,-14-4-10 0,30 2 2 0,-11-3 5 16,-1-2 6-16,-1 1 4 15,-17 2 6-15,27-5 3 0,-27 5 5 0,21-3 2 0,-21 3 4 16,17-3 10-16,-17 3 14 15,0 0 6-15,17-3-1 0,-17 3-1 0,0 0-4 0,0 0-5 16,19 3-3-16,-19-3 0 0,12 12-15 0,-12-12 15 16,17 18-4-16,-10-6 0 15,2 0-18-15,0 0 16 0,1 3-11 0,-1 1 20 0,2 0-17 0,-3 0 20 16,-1-4-15-16,-1 2 18 0,-1-1 1 16,-5-13 34-16,1 26 4 0,-2-11-10 0,-2 1-9 0,-5 3-3 15,-6 4-13-15,-4-2-5 16,-3 2-1-16,-3-3-6 0,1-1-3 0,-4 0-34 0,-1-4-36 15,1-2-51-15,0 1-25 0,6-10-46 16,1-2-23-16,20-2-97 0,-24-12-83 0,13 0-568 16,5-7-632-16</inkml:trace>
  <inkml:trace contextRef="#ctx0" brushRef="#br0" timeOffset="5739.56">13995 8981 1487 0,'0'0'676'0,"0"0"-118"0,0 0-130 0,0 0-99 0,0 0-60 15,0 0-62-15,0 0-32 0,-5 23-41 16,4-3-18-16,0 3-33 0,0 2-11 0,1 2-19 0,2-1-10 16,-1 0-12-16,3 2-5 15,1-2-21-15,-1-1-40 0,0-4-53 0,4 2-82 16,0-4-22-16,-2-6-80 0,2 0-12 0,-8-13-54 15,12 13-162-15,-12-13-330 0,0 0-407 0</inkml:trace>
  <inkml:trace contextRef="#ctx0" brushRef="#br0" timeOffset="5919.64">14130 9037 1162 0,'0'0'583'0,"0"0"-130"0,0 0-77 0,0 0-97 15,0 0-57 1,0 0-39-16,4 14-44 0,-4-14-19 0,2 28-30 0,1-11-13 15,0 0-15-15,0 5-13 0,2-1-9 16,-1-1-9-16,2 0-21 0,0-1-38 0,-2-4-38 0,1-1-46 16,-5-14-54-16,11 21-75 0,-11-21-102 0,6 11-143 15,-6-11-235-15,0 0-246 16</inkml:trace>
  <inkml:trace contextRef="#ctx0" brushRef="#br0" timeOffset="6099.97">14231 8935 1409 0,'0'0'517'16,"0"0"-97"-16,0 0-78 0,0 0-84 0,0 0-35 0,0 0-46 16,6 22-37-16,-6-22-17 15,5 30-2-15,-3-13-31 0,2 4-7 0,0-1-19 0,0 3-10 16,1-3-12-16,-1 2-18 16,3-3-41-16,-2 1-40 0,-1-3-42 0,-2-1-34 0,2-1-37 15,0 0-61-15,-4-15-114 16,0 21-153-16,0-21-258 0,0 0-279 0</inkml:trace>
  <inkml:trace contextRef="#ctx0" brushRef="#br0" timeOffset="6290.1">13880 9106 1439 0,'-19'-9'591'16,"19"9"-123"-16,-10-7-131 15,10 7-72-15,0 0-51 0,0 0-39 0,8-18-22 0,2 10-22 16,8 0-14-16,4-3-15 15,5-2-23-15,4-1-17 0,1-3-8 0,2 3-19 16,0-1-77-16,1 0-72 0,-3 1-68 0,0 2-116 0,-4 0-169 0,-6 6-443 16,-4 4-553-16</inkml:trace>
  <inkml:trace contextRef="#ctx0" brushRef="#br0" timeOffset="6449.74">14138 9526 1017 0,'-6'12'664'0,"6"-12"-170"16,-8 16-103-16,8-16-108 0,0 0-60 0,0 0-45 0,0 0-36 16,25-16-48-16,-8 2 9 0,7-6-30 0,2-2 9 0,1 1-36 15,0-1 5-15,0 0-74 16,-1 0-60-16,-2 2-85 0,2 2-134 0,-5 1-223 16,-3 5-287-16,1 0-370 0</inkml:trace>
  <inkml:trace contextRef="#ctx0" brushRef="#br0" timeOffset="7319.65">7786 10107 543 0,'0'0'511'0,"-22"-1"-146"0,22 1-25 0,0 0-63 0,-25-2-23 16,25 2-66-16,0 0 9 0,0 0-24 15,0 0-3-15,0 0-11 0,0 0-10 0,14-16-9 0,5 9-8 16,5-3-14-16,9-3-10 0,2-2-11 0,13-4-31 0,3-5 1 16,3-1-28-16,2-1 9 15,1-4-25-15,0 2-10 0,1 0-47 0,-3 0-36 0,1 3-23 16,-1 0-37-16,-5 2-54 0,-2 4-73 16,-10 4-108-16,-4 2-526 0,-5 5-516 0</inkml:trace>
  <inkml:trace contextRef="#ctx0" brushRef="#br0" timeOffset="7939.85">3984 10669 377 0,'-18'-1'511'0,"-1"1"-64"0,0-3-128 0,19 3-32 15,-30-3-74-15,30 3 21 16,-26-3-78-16,26 3 3 0,-21-3-71 0,21 3 35 0,0 0-61 15,-20-6 38-15,20 6-52 0,0 0 71 16,-3-15-51-16,3 15 56 0,16-27-11 0,4 7-6 0,4-3-15 16,5-2-14-16,10-5-15 0,3 1-1 0,4 2-27 0,4 1 9 15,2 1-20-15,5 3 2 16,3 0-31-16,4 1-87 0,1 2-87 16,8-1-226-16,-3 3-577 0,-2 2-688 0</inkml:trace>
  <inkml:trace contextRef="#ctx0" brushRef="#br0" timeOffset="10419.53">18675 986 105 0,'0'0'567'0,"4"-23"-145"0,-4 23-108 0,0-24-49 16,0 24-44-16,0-25-26 0,0 25-25 15,-4-24-15-15,4 24-14 16,-4-23-29-16,4 23-16 0,-6-19-10 0,6 19-6 16,-5-14-20-16,5 14-21 0,0 0-12 0,-11-10 0 0,11 10-7 15,-18 9-4-15,4 6-4 16,-6 8-3-16,1 9-2 0,-7 10-1 0,1 2 3 0,0 3-7 0,2-2-6 15,6-9 10-15,2-1-3 0,2 0 30 16,4-2-38-16,3-8 31 0,5-1-40 0,2-5 34 16,6 1-40-16,0-3 20 0,2-4-41 0,3-2 25 0,1-3-51 15,1-2 57-15,3-4-55 0,-17-2 56 16,29 2-51-16,-29-2 58 0,28-1-46 0,-28 1 44 16,23-3-32-16,-23 3 50 15,17-2-43-15,-17 2 53 0,0 0-60 0,15-7 65 0,-15 7-52 0,0 0 53 16,0 0-52-16,0 0 17 15,3-16 22-15,-3 16 12 0,0 0 13 0,0 0 2 0,-6-15-3 16,6 15 5-16,0 0-3 0,0 0-13 0,-7-11-3 0,7 11-10 16,0 0-7-16,0 0-1 15,0 0 3-15,0 0-6 0,0 0-5 0,0 0-1 0,12-7 5 16,-12 7 0-16,0 0 0 0,24 6-1 16,-24-6-2-16,23 6 1 0,-23-6-4 0,24 6 31 0,-24-6-26 15,22 8 22-15,-22-8-29 16,20 8 22-16,-20-8-17 0,17 12 32 0,-17-12-31 0,10 15 27 15,-10-15-28-15,4 23 19 0,-4-23-27 16,-1 36 27-16,-6-13-22 0,-1 5-1 0,-6 1-6 16,3-1-6-16,-3-1-49 0,0-4-51 0,2-5-20 0,4-2-19 15,-2-5-70-15,10-11-193 16,-9 9-254-16,9-9-198 0</inkml:trace>
  <inkml:trace contextRef="#ctx0" brushRef="#br0" timeOffset="10749.79">18880 1279 361 0,'10'-20'624'0,"-10"20"-146"0,7-15-102 0,-7 15-57 0,0 0-41 16,4-17-47-16,-4 17-46 0,0 0-25 15,0 0-26-15,-2-17-11 0,2 17-9 0,0 0-12 0,0 0-15 16,0 0-15-16,-20-2-10 16,20 2-13-16,-19 12-5 0,7-4-9 0,1 2-11 0,0 0-2 15,1 0-6-15,2 1 2 16,8-11-9-16,-12 16-4 0,12-16 1 0,-6 13-4 0,6-13-1 15,0 0-4-15,0 0 2 16,4 15-1-16,-4-15 1 0,0 0 0 0,0 0 1 0,22-5 0 16,-22 5 0-16,14-7 2 0,-14 7 0 0,16-9-2 0,-16 9 1 15,13-7 0-15,-13 7-4 0,0 0-1 16,13-8-1-16,-13 8-3 0,0 0 0 0,0 0 1 16,0 0 1-16,18 0 2 0,-18 0 0 15,10 10 3-15,-10-10-1 0,11 14 10 0,-11-14-14 0,17 16-2 16,-8-6-56-16,2-2-5 0,0-1-72 15,-11-7 20-15,23 10-60 0,-23-10 19 0,26 0-37 0,-11-4-130 16,-1 0-450-16,2-6-307 0</inkml:trace>
  <inkml:trace contextRef="#ctx0" brushRef="#br0" timeOffset="10999.83">19185 1159 220 0,'0'0'487'0,"1"-26"-97"0,-1 26-103 0,-4-20-30 0,4 20-61 0,-4-17-24 15,4 17-18-15,-11-10-44 16,11 10-12-16,-13-9-13 0,13 9-16 0,0 0-1 0,-20 0-17 15,20 0-10-15,-14 7-8 0,14-7-6 16,-11 11-5-16,11-11 0 0,-5 18-9 0,5-18 17 16,1 20-11-16,-1-20-1 0,10 26-3 0,-3-12-4 0,4 1 0 0,-1 0-4 15,2 1 4-15,0-3 2 16,-2-1-9-16,-1-1 31 0,-1 0-48 0,-2 2 55 0,0 0-49 16,-4 2 43-16,-2-15-43 15,-1 31 44-15,-4-11-60 0,-2 0 35 0,-4 2-78 0,-3 1 40 16,-2 0-60-16,0 0 17 15,2-8-38-15,-1 0-20 0,2-2-103 0,3-5-98 0,10-8-252 16,-12 7-108-16</inkml:trace>
  <inkml:trace contextRef="#ctx0" brushRef="#br0" timeOffset="11819.8">19332 1287 322 0,'0'0'529'0,"0"0"-135"0,14-10-72 16,-14 10-63-16,0 0-35 0,0 0-34 0,12-8-23 15,-12 8-23-15,0 0-28 16,0 0-17-16,0 0-11 0,9-10-8 0,-9 10-22 0,0 0-14 16,11-13-5-16,-11 13-7 0,9-14-2 0,-9 14-8 0,10-19-5 15,-10 19 5-15,12-19 3 0,-12 19 21 16,8-17 11-16,-8 17 18 0,0 0-6 0,6-16 2 0,-6 16-20 16,0 0-4-16,0 0-23 15,0 0 4-15,-2-17-17 0,2 17 11 0,0 0-21 0,-16 4 11 16,16-4-11-16,-18 15 5 0,6-1-7 15,0 1-1-15,2 0-1 0,1-1 1 0,2 1-4 0,2 1-8 16,5-16-10-16,-3 25 12 0,3-25-35 0,4 25 18 0,4-14-27 16,1-1 18-16,-9-10-48 15,21 15 45-15,-5-11-23 0,-16-4 50 0,30 2-41 16,-13-6 49-16,6 1-34 0,-1-3 7 16,0 1 13-16,-2-2 0 0,-1-1 6 0,-5 1 2 0,1 1-9 15,-15 6 24-15,20-10 7 16,-20 10 0-16,13-6 1 0,-13 6-5 0,0 0-1 15,0 0-6-15,14-5-2 0,-14 5 6 16,0 0 1-16,0 0-14 0,0 0 4 0,-2 19 6 0,2-19 32 0,0 0-39 16,-2 24 36-16,2-24-42 0,4 18 36 0,-4-18-37 0,8 17 33 15,-8-17-28-15,9 15 31 16,-9-15-45-16,11 8 45 0,-11-8-31 0,0 0 37 0,28-2-36 16,-10-5 25-16,-5-5-23 0,2 0 30 15,-4-3-28-15,-3 4-9 0,0-3 7 0,-8 14-3 0,4-22-1 16,-4 22 1-1,-8-22-8-15,0 11-20 0,0 1 4 0,-5 2-4 0,0 2-8 16,-2 1-10-16,-2 3 2 0,-1 2 6 0,18 0 10 0,-29 0 5 16,29 0 6-16,-24 1-3 0,24-1 5 15,-15 6 9-15,15-6-2 0,0 0 5 0,0 0 1 16,0 0 0-16,0 0 0 0,0 0 3 16,18 8-1-16,-18-8-7 0,23 0 4 0,-23 0 2 0,24-1 5 15,-24 1 6-15,23 0-1 0,-23 0 2 16,20 1 0-16,-20-1 0 0,18 2-3 0,-18-2 2 0,16 6 3 15,-16-6 13-15,14 6 46 0,-14-6-60 16,15 8 50-16,-15-8-61 0,11 7 53 16,-11-7-33-16,13 7 26 0,-13-7-59 0,0 0 63 0,17 4-65 15,-17-4 72-15,20-5-46 0,-20 5-12 16,22-14 1-16,-9 1 7 0,-1-2-1 0,2 0 6 0,-2-2 3 16,-1-1 16-16,-1 4 4 15,-3 2 25-15,-7 12 19 0,11-19 13 0,-11 19-14 0,6-15-2 16,-6 15-22-16,0 0-4 15,9-15-14-15,-9 15-6 0,0 0-14 0,0 0 6 0,0 0-10 16,0 0 7-16,0 0-10 0,0 0-3 0,15 12 4 0,-15-12 4 0,12 16 3 16,-12-16-13-16,14 16 2 15,-3-4-1-15,1 0 3 0,1 0-1 16,0 0-4-16,1-5-66 0,0 0-68 0,0-2-23 16,-14-5-24-16,24-4-188 0,-13-2-368 15,3-1-267-15</inkml:trace>
  <inkml:trace contextRef="#ctx0" brushRef="#br0" timeOffset="12039.72">20189 952 126 0,'0'0'583'16,"-13"-15"-157"-16,13 15-122 0,-17-12-55 0,17 12-71 0,-14-6-9 15,14 6-35-15,0 0-33 16,-18 1-36-16,18-1 11 0,-11 10-38 0,11-10 16 0,-6 15-13 16,6-15 14-16,2 22-22 15,4-8 9-15,0 0-19 0,3 1 7 0,2 1-13 0,0-2-2 16,1 0 4-16,2 1 5 15,-2-4-2-15,-1 1-4 0,-2-2-3 0,-1 1-1 0,-1 0 2 16,-7-11-6-16,4 24-12 0,-4-24 6 0,-6 29-6 0,-1-8-61 16,-3-2-4-16,-3 0-53 0,-2-5-197 15,-1 1-369-15,1 0-212 0</inkml:trace>
  <inkml:trace contextRef="#ctx0" brushRef="#br0" timeOffset="12409.92">21029 845 541 0,'0'0'599'15,"0"-19"-100"-15,0 19-116 0,-6-19-69 0,6 19-48 0,-12-19-64 16,12 19-33-16,-15-17-31 0,4 10-27 15,-1 1-19-15,12 6-19 0,-24-5-18 0,24 5-7 0,-22 2 1 16,22-2-18-16,-24 12-3 0,14-2-12 0,3 2 5 0,0 4 0 16,4 2-8-1,3 3-11-15,5 4 11 0,2 6-13 0,4-1 10 0,2 2-13 16,0-3 15-16,2-3-16 0,0-2 10 16,3-2-10-16,-6-4 7 0,1-3-7 15,-1 2 1-15,-4-5-1 0,-1 1 2 0,-2 1 4 16,-5-14-2-16,-3 36-1 0,-9-10-4 0,-3 2-4 0,-5-1-7 15,-3-2-58-15,-1 0 1 0,-2-2-79 0,5-2 10 0,-1-5-13 16,5-4-16-16,4-7-127 0,13-5-477 16,0 0-301-16</inkml:trace>
  <inkml:trace contextRef="#ctx0" brushRef="#br0" timeOffset="12589.87">21083 787 1097 0,'0'0'564'15,"7"-13"-155"-15,-7 13-75 0,0 0-91 0,10-11-49 0,-10 11-53 16,0 0-16-16,0 0-32 0,13 8-6 0,-13-8-24 0,11 23 0 16,-2-5-24-16,0 3 6 0,-3 9 4 15,4 2 12-15,-3 2-19 0,1 1 1 0,-1-1-19 0,3 1 8 16,0-1-18-16,1-5-5 16,3 1-16-16,-5-10-79 0,2 0-84 0,-4-6 28 0,0-2-67 15,-7-12-166-15,0 0-448 16,0 0-390-16</inkml:trace>
  <inkml:trace contextRef="#ctx0" brushRef="#br0" timeOffset="13179.59">21014 1083 651 0,'0'0'447'16,"0"0"-150"-16,0 0-51 0,0 0-67 0,7-18-3 0,-7 18-50 16,23-7 3-16,-7 1-34 15,6 3 5-15,2-2-35 0,1-1 5 0,2 1-18 0,-1-1-11 16,4-2-18-16,-4 2 14 0,-1-2 11 15,0 1 0-15,-4 1 6 0,-3 0 3 16,-2 1 9-16,-16 5 25 0,22-5 28 0,-22 5 18 0,0 0-31 16,18-6-13-16,-18 6-34 0,0 0-2 15,0 0-24-15,0 0 2 0,-12 7-19 0,12-7 10 0,-22 17-16 16,8-8 5-16,1 2-10 16,0 1 7-16,1-1-14 0,3 0 10 0,1 1-13 15,-1-1 13-15,9-11-21 0,-5 23 6 0,5-23-16 16,-1 17-1-16,1-17-13 0,5 15-7 0,-5-15 0 15,14 11 4-15,-14-11 6 0,17 4 5 0,-17-4 7 0,22 0 2 0,-22 0 5 16,24-1 9-16,-24 1-3 0,18-1-1 16,-18 1 3-16,0 0 1 0,22 0-1 0,-22 0-2 15,0 0-4-15,0 0 19 16,22 3-3-16,-22-3-12 0,0 0 0 0,16 10 2 0,-16-10 3 16,14 10 1-16,-14-10 0 0,13 9-4 15,-13-9-11-15,16 9-18 0,-16-9 2 0,16 6-7 0,-16-6 2 16,20 0 16-16,-20 0 8 15,25-9 1-15,-10-1 2 0,-1-5-1 0,-1 0 12 16,0-2 25-16,-1-2 2 0,-3 0 4 0,-1 0 30 0,-1-2-12 0,-3-1 14 16,0 0-4-16,-4 0 8 0,0 3-15 15,0 0-1-15,0 2 10 0,0 17 23 0,-4-26-21 16,4 26-9-16,-1-22-14 16,1 22-11-16,0 0-9 0,-3-21-7 0,3 21-6 0,0 0 5 15,0 0 2-15,0 0-15 0,0 0 15 16,0 0-15-16,10 11 13 0,-4 9-13 0,-2 4 13 15,1 7-16-15,2 2 37 0,-1 1-44 16,2 0 4-16,1 1 2 0,4-1 1 0,2-4-8 0,-1-1-47 16,0-5-37-16,0-4-27 0,0-5-87 0,0-3 13 0,-14-12-64 15,20 6-630-15,-20-6-523 0</inkml:trace>
  <inkml:trace contextRef="#ctx0" brushRef="#br0" timeOffset="13599.84">21560 1002 361 0,'0'0'537'0,"0"0"-172"0,-14 6-96 0,14-6-48 16,0 0-40-16,0 20-34 15,0-20-27-15,12 24-16 0,-1-12-13 0,4 1-17 0,5-2-10 16,5-4-12-16,2-3-14 0,5-2-9 16,5-2-31-16,1-7-5 0,2 1-8 15,-6-2-2-15,3 1 3 0,-3 1-8 0,-2-1 16 16,1-1-7-16,-8 2-35 0,-2 2 46 0,-5 0-1 0,-1 2-46 15,-17 2 57-15,20-4-41 16,-20 4 49-16,0 0 17 0,0 0 0 0,19 1 10 0,-19-1-6 16,0 0-10-16,0 0 1 0,0 0-6 0,0 0 8 0,0 0 5 15,0 0-1-15,16-4-11 16,-16 4-15-16,0 0 9 0,6-14 8 0,-6 14 15 0,0 0 23 16,4-17 20-16,-4 17 34 15,0 0-7-15,0 0-6 0,0-21-18 0,0 21-2 0,0 0-25 16,-8-12-1-16,8 12-23 0,0 0 9 15,-19-2-24-15,19 2 9 0,-18 7-16 0,18-7 5 0,-22 15-14 16,10-6 23-16,3 2-31 0,1 0 17 0,1 3-18 16,0 1 11-16,0 4-12 0,5-1 15 15,0-1-17-15,2 3 1 0,2-2 2 0,0 2 0 0,7-1 0 16,0-1-12-16,2-2-31 16,-1-3-49-16,6-1-11 0,-3-5-44 0,3-3 40 15,-16-4-50-15,33-2-2 0,-12-6-35 16,5-4 15-16,1-5-25 0,-2-3-161 0,0-3-205 0,-3-2-100 0</inkml:trace>
  <inkml:trace contextRef="#ctx0" brushRef="#br0" timeOffset="14149.65">22364 917 638 0,'-4'-29'542'0,"4"29"-72"15,-12-24-83-15,4 13-53 0,-1 3-60 16,9 8-72-16,-19-13-28 0,19 13-30 0,-24-6-24 0,24 6-24 16,-18-3-8-16,18 3-30 15,-19 4 2-15,19-4-22 0,-14 13 6 0,14-13-20 0,-11 24 9 16,10-6-15-16,1 0 11 0,3 3-19 15,5 3 15-15,-1 0-23 0,3 1 3 0,4 0-1 0,-1 0-1 16,6-2 1-16,-2-2-1 0,-1 1-1 0,0-6 1 16,-2 2 0-16,-3-5 1 0,-3 0 5 15,-1-2 0-15,-7-11-1 0,7 22-6 0,-7-22 2 0,-8 27-40 16,-2-11-56-16,-5 0-117 16,-4 1 2-16,-7-4-177 0,-1-1-481 0,4-4-469 15</inkml:trace>
  <inkml:trace contextRef="#ctx0" brushRef="#br0" timeOffset="14299.72">19970 1944 603 0,'-28'5'348'0,"4"-1"-40"16,3 1-66-16,-1 0-60 0,7-1-39 0,15-4-32 0,-23 6-21 15,23-6-5-15,0 0-1 0,-10 12 84 16,10-12-58-16,14 10 64 0,5-4-52 0,9-2 6 0,10 2-12 16,10-1-13-16,15-1-5 15,7-3 13-15,8-1 14 0,4-2-3 0,5-7 4 0,9-3 11 16,24-8-15-16,6-1-14 0,-1-3-14 15,0-2-14-15,3-2-11 0,-2-1-16 0,2-1-3 0,-2-1-7 16,-2 2-7-16,-5-1-13 0,-5 2-48 0,-8 3-41 16,-27 3-26-1,-2 2-38-15,-3 2-21 0,-6 1-82 0,-7 1 33 0,-7 3-13 0,-16 3 5 16,-10 6-57-16,-6-5-596 0,-4 0-463 16</inkml:trace>
  <inkml:trace contextRef="#ctx0" brushRef="#br0" timeOffset="22229.83">19992 3107 517 0,'-10'-23'520'0,"2"-7"-82"15,-2 3-134-15,1 4-31 0,1 1-14 0,-2 2-23 0,2 2-32 16,-3-1-14-1,6 6-13-15,-3 0-19 0,8 13-37 0,-8-17-20 0,8 17-24 16,-9-12-25-16,9 12-13 0,0 0-7 0,0 0-8 0,0 0-5 16,0 0-9-16,0 0 5 0,0 0 46 15,13 22-57-15,-3-4 39 0,1 1-50 0,3 7 50 0,0 0-6 16,2-2-55-16,-2 1 50 16,-2-7-60-16,0-2 60 0,-2-3-55 0,0-2 47 0,-4 0-48 15,-6-11 56-15,11 13-48 16,-11-13 82-16,0 0-20 0,10 9 36 0,-10-9-4 0,0 0-18 0,0 0-9 15,-7-15-9-15,0 3-9 0,-2-5-6 0,-1-1-27 16,-1-3-23-16,-1-5 30 16,-1-3-45-16,4-2-16 0,2 0-8 0,2-2-9 0,4-3-14 15,3 0-10-15,5-1-11 0,4 2-43 16,5 1 25-16,5 1-52 0,3 4 63 0,4 5-41 16,0 3 48-16,3 6-25 0,0 5 23 15,-3 5-39-15,-2 5-137 0,-2 1-434 0,1 7-242 0</inkml:trace>
  <inkml:trace contextRef="#ctx0" brushRef="#br0" timeOffset="23109.46">20441 2758 771 0,'0'0'483'0,"0"0"-98"15,0 0-85-15,-2 18-49 0,2-18-44 0,0 0-18 0,0 0-46 16,-11 9-1-16,11-9-12 0,0 0-2 16,0 0 2-16,-21 3-24 0,21-3-3 0,0 0-4 0,-18-2-15 15,18 2-15-15,-19-3-1 16,19 3-6-16,-18-5-8 0,18 5-3 0,-16-2-11 0,16 2-3 15,-22-1-10-15,22 1-11 0,-22 2 1 0,22-2-6 0,-25 8-1 16,11-1-4-16,-2 3-1 0,2 1-4 16,1 1 1-16,0 1 0 0,4 1 1 0,2 0-1 15,2-2 42-15,5-12-53 0,-6 23 43 16,6-23-52-16,4 20 36 0,-4-20-57 16,11 20 35-16,-11-20-44 0,17 11 54 0,-17-11-51 15,23 6 54-15,-23-6-45 0,28-4 53 0,-14-1-47 0,1 0 4 16,0-3 6-16,-3 1-1 15,-12 7 12-15,18-9 4 0,-18 9 15 0,13-7 10 0,-13 7-3 16,0 0-3-16,16-7-3 0,-16 7-6 0,0 0-8 0,0 0 2 16,14-4-2-16,-14 4-7 15,0 0 9-15,0 0 0 0,10 11 4 0,-10-11 43 0,6 13-55 0,-6-13 48 16,8 16-60-16,-8-16 48 16,8 14-69-16,-8-14 40 0,9 11-65 0,-9-11 52 0,0 0-53 15,17 7 62-15,-17-7-50 16,0 0 58-16,19-7-46 0,-19 7 59 0,16-13-54 0,-16 13 3 15,10-12 8-15,-10 12 12 16,11-13 3-16,-11 13 2 0,6-10 2 0,-6 10-5 0,0 0 6 16,9-11-3-16,-9 11-9 0,0 0-2 0,0 0 7 0,0 0 2 15,0 0 3-15,15-3 2 0,-15 3-4 16,0 0 55-16,11 8-54 0,-11-8 47 0,0 0-51 16,11 8 51-16,-11-8-56 15,0 0 56-15,0 0-55 0,11 8 75 0,-11-8-13 0,0 0 75 0,0 0-38 16,0 0 46-16,0 0-50 15,0 0 30-15,0 0-46 0,3-16 1 0,-3 16-4 0,-6-15-3 16,6 15-10-16,-8-19-6 0,8 19-11 0,-9-17-4 0,9 17-8 16,-5-16-8-16,5 16-5 15,-7-14-19-15,7 14-23 0,0 0-11 0,0 0-2 0,4-22 0 16,-4 22-2-16,13-8 2 0,-13 8 0 16,23-4 1-16,-23 4 5 0,29 1 1 0,-12 2 0 0,4 3-9 15,1 2 3-15,0-1-8 16,-4 2-12-16,2-2-22 0,-4 2-5 0,1 0-14 0,-4-3-9 15,-13-6 1-15,20 8-7 0,-20-8 2 16,19 3 19-16,-19-3 32 0,14-5 7 0,-14 5 14 16,11-12 23-16,-11 12 26 0,8-15 23 0,-8 15 16 0,0 0 12 15,2-22-3-15,-2 22-45 16,0 0 66-16,-7-18-14 0,7 18 0 0,0 0-6 16,-5-13-15-16,5 13-8 0,0 0-7 0,0 0-2 15,0 0-9-15,0 0 8 0,0 0-28 0,0 0 29 16,0 0-3-16,0 0 5 0,0 0-9 15,9 18-1-15,-9-18-2 0,7 10 1 0,-7-10-9 0,0 0-4 16,14 10 9-16,-14-10 13 0,0 0 11 0,0 0 9 0,23-1 1 16,-23 1-4-16,19-16 7 0,-13 4 1 15,-1-2-2-15,-1 0-6 0,-4 14 12 0,-2-29-27 16,-5 11 13-16,-6 1-30 16,-4 2-5-16,-6-1-36 0,-6 1-21 0,-2 3-22 0,-4 2-58 15,-1 2 51-15,-3 1-30 0,3 3 36 16,1-2-28-16,8 2 4 0,2-1-148 0,3 1-420 15,6-2-206-15</inkml:trace>
  <inkml:trace contextRef="#ctx0" brushRef="#br0" timeOffset="23859.52">21027 2580 893 0,'9'14'527'0,"-9"-14"-180"15,0 0-32-15,7 16-102 0,-7-16-3 0,0 19-87 0,0-19 1 16,-4 30-56-16,1-12 19 0,-1 0-14 0,2 0-23 0,1 0-1 16,-1 0-7-16,2 0-11 15,0-1-3-15,0-17-12 0,4 30 3 0,1-16-8 0,-5-14-7 16,9 22 10-16,-9-22-4 0,13 16 1 16,-13-16 6-16,16 7 5 0,-16-7 6 0,18-4-1 0,-6-2-6 15,-3-5-11-15,0 0 7 16,0-3-6-16,-4 0-31 0,-2-3-25 0,-3 17 30 15,-1-26-39-15,-3 10 43 0,-3 3-41 0,-2-3 44 0,0 4-63 16,-1 1 63-16,-1 3-53 16,11 8 50-16,-18-14-60 0,18 14 28 0,-15-9-45 0,15 9 34 0,0 0-55 15,0 0 33-15,0 0-17 16,0 0-21-16,0 0-1 0,0 0 22 16,0 0 9-16,0 0 26 0,0 0 10 0,0 0 3 15,24 4 31-15,-24-4 56 0,0 0 43 0,21 2-27 0,-21-2 8 0,0 0-18 16,18 3 52-16,-18-3-50 15,15 7 54-15,-15-7-67 0,14 9 51 0,-14-9-68 16,15 13 41-16,-15-13-44 0,15 14 23 0,-15-14 12 0,13 16-71 16,-13-16 66-16,12 13-5 0,-12-13-7 15,10 11-9-15,-10-11-6 0,0 0-1 0,13 10 0 0,-13-10-9 16,0 0 50-16,0 0 6 16,0 0 3-16,0 0-1 0,0 0-2 0,0 0-13 0,12-4 10 15,-12 4-13-15,0 0 8 16,-1-20-19-16,1 20 3 0,-2-18-22 0,2 18 7 0,0-17-23 0,0 17 11 15,2-18-16-15,-2 18 2 0,3-15-31 0,-3 15 5 16,8-12-25-16,-8 12 25 16,12-11-20-16,-12 11 24 0,13-6-17 0,-13 6 31 0,0 0-25 15,25-1 22-15,-25 1-17 0,18 2 32 16,-18-2-29-16,16 3 33 0,-16-3-30 0,16 3 31 16,-16-3-20-16,0 0 22 15,16 4-23-15,-16-4 35 0,0 0 40 0,0 0 24 0,0 0 16 0,0 0 0 16,18 0-24-16,-18 0-12 15,0 0-10-15,0 0 3 0,0 0 0 0,0 0-10 0,0 0-8 0,0 0-14 16,-1-18-6-16,1 18-10 0,0 0-4 0,0 0 0 0,1-24-2 16,-1 24-5-16,4-14-1 15,-4 14-1-15,10-19-2 0,-10 19-3 0,12-17 2 16,-12 17-2-16,17-15 1 16,-17 15 1-16,21-12-2 0,-21 12-4 0,22-10-8 0,-22 10-6 0,23-2-10 15,-23 2 0-15,27 7-22 16,-13 0-34-16,-6 6-71 0,1 4-113 0,-9-17-218 0,7 30-407 15,-7-30-531-15</inkml:trace>
  <inkml:trace contextRef="#ctx0" brushRef="#br0" timeOffset="25349.52">21897 2800 130 0,'-2'-22'798'0,"2"22"-252"15,0 0-150-15,0 0-78 0,0 0-72 0,0-18-80 0,0 18-33 16,0 0-51-16,0 0 14 0,0 0-54 0,0 0 24 16,11-9-49-16,-11 9 33 15,0 0-41-15,20 1 20 0,-20-1-27 0,14 9 34 0,-14-9-8 16,22 13-10-16,-11-4 0 0,-2 2 2 16,1-2-8-16,-2 4-1 0,-4 0-9 0,1 2 8 0,-3 1-5 15,-2 1 29-15,-4 4-86 16,-3-2-13-16,-2 1-94 0,-5-5-214 0,-1 2-420 0,1-9-339 15</inkml:trace>
  <inkml:trace contextRef="#ctx0" brushRef="#br0" timeOffset="27239.81">22161 2460 62 0,'2'-15'713'0,"1"-1"-259"0,-3 16-109 16,2-28-88-16,-2 28-48 16,-2-31-44-16,-1 14-28 0,1 2-20 0,-2-2-20 0,0 3-18 15,-3-4-66-15,0 0 53 16,0 0-64-16,-4 0 55 0,-3 0-56 0,1-4 47 0,-5 0-45 0,0 1 47 16,-4 1-46-16,-1 0 44 15,-4 2-55-15,-4-2 48 0,-2 5-57 0,-2 1 55 0,-3 4-75 16,-4 2 67-16,-3 2-56 0,0 4 54 15,-7 3-55-15,0 0 60 0,-15 4-59 0,0 1 48 0,-3 1-42 16,0 3 49-16,-2 1-50 0,1 2 49 0,-1 0-50 0,3 2 51 16,1-2-53-16,1 0 53 15,1 1-5-15,1 1-6 0,1 0-8 0,5 2 4 0,-3-3-5 16,3 5 3-16,-1 0-9 16,1 1 0-16,1 2-50 0,-1 2 57 0,3 3-49 0,-2 3 47 0,3 1-41 15,1 3 43-15,2 4-53 16,0 0 70-16,4 3-52 0,1 0 50 0,4 0-50 0,1-2 51 15,6-1-9-15,2 0 0 0,4-2-13 0,7-6 9 0,4-1-4 16,4 0 43-16,3 0-55 16,4 0 44-16,4-2-47 0,3 1 40 0,3 6-49 0,2 3 51 15,3 1-54-15,3 2 43 16,3 2-43-16,3 7 45 0,2-1-54 0,4-1 58 0,2-2-49 16,2-2 53-16,5-2-48 0,4-3 50 15,4-3-50-15,5-3 56 0,1-3-50 0,9-2 51 0,3-1-57 16,4-4 65-16,3-4-53 15,3-2 56-15,5-2-6 0,3-4-5 0,3-3-8 0,4-3-6 16,5 1-56-16,2-4 56 0,1-1-66 0,2 0 67 0,-1-2-60 16,2-2 60-16,-1-1-6 0,0-2-62 15,0-3 65-15,1-1-58 0,0-6 56 0,-3-1-64 16,18-8 65-16,-6-5-57 16,-22 3 60-16,17-10-57 0,-8-3 64 0,0-2-53 0,-19 4 12 15,9-11-1-15,-15 7 59 16,-3-2-51-16,-3-3 65 0,-2 1-59 0,-7-2 4 0,-3-2-2 0,-8 0 16 15,-3-1-12-15,-8 0 15 0,-6-3-11 0,-8 1 0 0,-7 6-11 16,-8-1 6-16,-7-12-14 16,-10 4 1-16,-11 0 2 0,-6 2 1 0,-8 1-1 0,-6 2-5 15,-17-11-13-15,-7 6 11 0,-4 3-14 16,12 14-1-16,-3 2-2 0,-3 3-2 0,-1 3 1 0,-4 4-6 16,2 5-8-16,1 3-31 15,-1 6-45-15,2 4 3 0,5 7-74 0,-6 6 9 0,4 5-85 16,-1 6-182-16,0 6-288 0,2 5-253 15</inkml:trace>
  <inkml:trace contextRef="#ctx0" brushRef="#br0" timeOffset="30619.94">22779 6123 358 0,'0'0'530'0,"-17"13"-176"16,17-13-16-16,-19 12-88 0,19-12-3 0,-17 11-60 0,17-11 26 16,-21 7-41-16,21-7 5 0,-22 6-18 15,22-6 3-15,-21 4 1 0,21-4-15 0,-17 3 8 0,17-3-28 16,-17 5-7-16,17-5-42 15,0 0-1-15,-15 2-40 0,15-2 15 0,0 0-22 0,0 0 12 16,0 0-14-16,0 0 54 0,13 18 7 0,8-12 6 16,4-2-3-16,6-2-28 0,9-2 2 15,8-3-14-15,0-3-6 0,15-3-11 16,1-1-5-16,1 0-6 0,3-2-6 0,1-1-3 16,1 1 0-16,2-3-57 0,-3 0 58 0,-1 2-53 0,-3 0 33 15,-5-1-70-15,-2 3-15 0,-15 1-68 16,0 2-72-16,-8 0-51 0,0-1-97 0,-14 3-250 0,-4 1-269 15,-17 5-526-15</inkml:trace>
  <inkml:trace contextRef="#ctx0" brushRef="#br0" timeOffset="31509.69">17443 6961 782 0,'0'0'473'0,"-20"-5"-127"0,20 5-19 16,-15-6-40-16,15 6-3 0,-16-5-58 16,16 5-35-16,0 0-45 0,-16-4-28 0,16 4-29 0,0 0-9 15,0 0 0-15,0 0-3 16,0 0 6-16,0 0-11 0,16-9 2 0,2 8-13 0,7-1 2 16,6 0-19-16,10 0 8 0,2-1-18 15,6-2 2-15,2 1-19 0,13 1 9 0,1-3-14 0,1 0 9 16,0-1-3-16,1-3-13 15,-1 1 7-15,-3-2-22 0,0 3-37 0,-4-1-61 0,-11 1-71 16,-4 1-23-16,-1 3-219 0,-7 1-502 0,-8 0-577 0</inkml:trace>
  <inkml:trace contextRef="#ctx0" brushRef="#br0" timeOffset="35449.73">14980 9710 744 0,'0'0'452'0,"0"0"-79"16,0 0-64-16,-11-10-10 0,11 10-67 0,0 0-26 0,0 0-68 16,0 0-10-16,-9-10-35 0,9 10-9 15,0 0-28-15,0 0 3 0,0 0-24 0,0 0 9 0,0 0-18 16,0 0-2-16,0 0-12 16,0 0 10-16,23 3-8 0,-23-3 6 0,15 10-15 0,-15-10 11 15,20 14-10-15,-8-7 10 0,0 0-7 16,-2 1 18-16,-10-8-13 0,20 12 12 0,-20-12 0 0,18 11 1 15,-18-11-12-15,17 10 26 0,-17-10 4 0,14 8 2 16,-14-8 14-16,0 0 7 16,21 2 31-16,-21-2 0 0,22-8 0 0,-9-4-8 0,7-10-11 15,-1-5-12-15,7-11-13 16,3-9-8-16,0-7-3 0,2-11-17 0,11-20 1 0,-1-8 0 16,1 0-14-16,-1-1-43 0,-1 6-81 15,-10 19-47-15,0 3-86 0,-3 7-21 0,-5 4-96 0,-7 16-200 16,-4 5-287-16,0 7-435 0</inkml:trace>
  <inkml:trace contextRef="#ctx0" brushRef="#br0" timeOffset="36739.69">2618 6392 469 0,'-7'-25'646'0,"1"1"-157"0,-2 2-113 15,-4 2-66-15,2 3-44 0,-2 2-70 0,-4 3-39 0,1 3-30 16,-1 4-24-16,16 5-21 16,-34 2-16-16,12 5-11 0,-4 7-9 0,0 4-8 0,-1 2-6 15,0 5-48-15,2 3 47 0,1 1-51 16,4 2 47-16,1 0-45 0,4 0 40 0,5-1-45 0,6-7 51 15,4-2-47-15,6-1 51 0,4-1-46 0,2 0 48 0,7 1-50 16,2-3 48-16,4-1-51 16,2 1 49-16,0-4-50 0,3 2 51 0,-1-1-6 0,-2-1-6 15,1-1-3-15,-9-1-4 16,2 1-6-16,-3 2-1 0,-3 1 3 0,-2 2-4 0,-3 4 0 0,-5 2 2 16,-1 2 2-16,-4 4-4 15,-1-2 3-15,-4 5-4 0,0-2 2 0,-3-4-1 16,1-4-8-16,-1-4-26 0,3-4-53 15,5-14-76-15,-10 8-142 0,10-8-609 0,0 0-553 0</inkml:trace>
  <inkml:trace contextRef="#ctx0" brushRef="#br0" timeOffset="37339.37">2629 6649 277 0,'0'0'578'0,"0"0"-165"0,0 0-101 0,0 0-75 0,15-2-45 15,-15 2-52-15,0 0-68 16,10 13 97-16,-10-13-54 0,7 19 2 0,-1-6-29 0,-1 1-12 15,2-1-18-15,-1 0-4 0,-6-13-9 0,12 18-9 0,-12-18-11 16,9 16 7-16,-9-16-2 0,9 12 1 16,-9-12 0-16,0 0 7 0,10 10 15 0,-10-10 22 15,0 0-15-15,0 0-13 0,0 0-9 16,0 0-14-16,0 0-5 0,-6-19 1 0,-2 7-5 0,-1-3-7 16,-4 1 0-16,0-3-47 0,-4-3 51 15,0-2-55-15,-1 1 31 0,0-1-53 16,2-1 33-16,-1-1-42 0,2-2 39 15,0 1-28-15,6 4 39 0,1-1-1 0,1 2 1 0,2 0 3 16,3 4 4-16,2 16 6 0,-2-26 6 0,2 26 8 0,1-25-9 16,-1 25 4-16,3-22 1 0,-3 22 3 15,3-16 1-15,-3 16 1 0,0 0 3 0,4-19 3 0,-4 19 5 16,0 0 5-16,0 0-1 16,0 0-4-16,7-15-5 0,-7 15 4 0,0 0 9 15,0 0 2-15,0 0 2 0,19 11-26 16,-10-1 27-16,3 5-2 0,0 3 12 0,5 10 13 0,0 3-4 0,2 6-4 15,6 6-10-15,-2 0-6 16,2-1-7-16,1-3 0 0,-4-9-2 0,3-2-6 0,-1-5-7 16,-1-5-3-16,3-6-10 0,-4-7-46 0,0-6-69 0,-1-8-11 15,5-7 14-15,-1-7-10 16,-2-6 8-16,-4-3 29 0,-1 1 11 0,-6-1 23 0,-2 0 17 0,-5 7 3 16,-3 0 39-16,-4 1 39 15,1 6-1-15,-3 2 10 0,-2 1 8 0,-1 4 14 0,7 11-12 16,-10-16-16-16,10 16-5 0,-11-12-11 15,11 12-7-15,0 0-5 0,0 0-2 0,0 0-5 16,-17 5-33-16,17-5 47 0,-2 16-41 0,2-16 34 16,-2 35-33-16,6-13 30 0,2 2-39 15,0-1 50-15,3-1-44 0,0 0 48 0,4-2-41 0,0-1 36 16,0-3-36-16,3-3 34 16,0-4-38-16,-16-9-7 0,23 6-82 0,-23-6-194 0,18-13-476 0,-10 2-306 15</inkml:trace>
  <inkml:trace contextRef="#ctx0" brushRef="#br0" timeOffset="37789.76">2912 6221 542 0,'-10'-8'542'0,"10"8"-131"15,-18-15-151-15,18 15-19 16,-10-14-67-16,10 14-3 0,-4-19-62 0,4 19 11 0,6-23-61 16,1 9 14-16,1-3-53 0,5 3 32 15,0-1-33-15,4 0 36 0,-1 2-55 0,1 1 30 0,0 2-32 16,0 0 29-16,0-1-31 15,-4 5 33-15,0 1-21 0,-13 5 45 0,22-9-29 16,-22 9 57-16,17-5-50 0,-17 5 52 0,0 0-49 0,23 2 52 16,-23-2-40-16,22 12 43 0,-9 1-66 15,3 2 45-15,-2 1-52 0,3 7 44 0,1 1-12 16,0 0-9-16,0 1-8 0,-1 1-1 16,2-1-8-16,-1 0-3 0,-1-2-14 0,2-1 9 0,-2 1 0 15,1-4-4-15,-5-4 0 0,1-1 0 16,-1-2-1-16,-2-2 0 0,-11-10-4 0,15 15 2 0,-15-15 5 15,11 9 2-15,-11-9 1 0,0 0 1 0,14 8 2 0,-14-8-7 16,0 0 5-16,0 0-10 16,0 0 8-16,5-13-16 0,-5 13 12 0,-8-13-10 0,8 13 8 15,-13-12-8-15,13 12 5 16,-18-8-7-16,18 8 7 0,-19-5-11 0,19 5 12 0,-21 1-9 16,21-1 0-16,-22 7 0 0,22-7 0 15,-19 13-1-15,19-13 2 0,-15 13 0 0,15-13-5 0,-9 15 1 16,9-15 6-16,-3 16 1 0,3-16 0 15,3 16 0-15,-3-16 0 0,9 16-4 0,-9-16 1 0,15 12 4 16,-15-12-2-16,22 9-4 0,-22-9-34 16,27 0-65-16,-27 0-59 15,29-8-87-15,-17 1-234 0,-12 7-393 0,21-9-489 0</inkml:trace>
  <inkml:trace contextRef="#ctx0" brushRef="#br0" timeOffset="38419.76">2662 6923 71 0,'0'0'715'16,"0"0"-251"-16,0 0-110 15,-12-6-76-15,12 6-51 0,0 0-33 0,0 0-37 0,0 0-37 16,0 0-38-16,0 0-15 0,0 0-16 15,0 0-13-15,-17 5-6 0,17-5-9 0,0 0-5 16,4 16-3-16,-4-16-2 0,9 18-32 0,-9-18 35 0,13 20-34 16,-4-10 35-16,2 3-25 15,-2-5 24-15,1 1-30 0,0 0 41 0,-10-9-26 0,19 11 31 16,-19-11-5-16,21 6 40 0,-21-6 3 16,0 0 23-16,25 0 0 0,-25 0 4 0,18-11-7 0,-10 2-17 15,0-2-19-15,-8 11-6 16,7-22-7-16,-7 22-9 0,3-22-6 0,-3 22-7 0,-5-23-4 15,-1 10-9-15,-2 1 0 0,-2 2 3 0,2 2-3 0,8 8-3 16,-22-10-5-16,22 10-5 16,-20-1-18-16,20 1-46 0,-20 8-48 0,8 0-43 0,3 3-89 0,0 1-234 15,2 1-322-15,1 4-362 16</inkml:trace>
  <inkml:trace contextRef="#ctx0" brushRef="#br0" timeOffset="39389.56">8869 5877 834 0,'-14'-27'514'0,"-1"2"-97"0,1 0-57 0,1 3-37 0,-2 4-51 15,2 3-38-15,3 0-33 0,-2 5-37 0,5 0-23 0,7 10-31 16,-14-12-20-16,14 12-24 16,0 0-10-16,-13-10-30 0,13 10 18 0,0 0-21 0,4 16 7 15,5 3-10-15,5 10-5 16,5 3-1-16,6 9-2 0,1 4 4 0,5 2-14 0,2 0 10 16,0 0-8-16,1-1 5 0,2-3-1 15,-3-2-2-15,-1-4-9 0,-8-8-30 0,2-5-23 0,-5-5-34 16,-4-5-12-16,2-4-34 0,-5-6 17 15,-14-4-14-15,23-3 38 0,-12-6-11 0,-1-5 50 0,0-4-22 16,-3-3 45-16,-6 0 11 0,3-2 9 0,-4 3 26 0,-1 0 17 16,-2 2 18-16,2-1 11 15,-4 4 12-15,1-1 8 0,4 16-5 0,-8-22-11 0,8 22-15 16,-4-16-13-16,4 16-13 16,0 0-5-16,0 0 1 0,0 0-3 0,0 0-3 0,0 0-2 0,0 0 2 15,0 0-7-15,21 17 2 16,-13-6-8-16,6 3 6 0,-1-1-6 0,0 1 7 15,2-2-6-15,0 0 6 0,-2-1-2 0,-1-3-5 0,2-1-72 16,-14-7-38-16,19 8-61 16,-19-8-19-16,0 0-210 0,17-2-389 0,-17 2-330 0</inkml:trace>
  <inkml:trace contextRef="#ctx0" brushRef="#br0" timeOffset="40029.25">9100 5888 489 0,'0'0'577'15,"-15"-10"-151"-15,15 10-124 0,-9-10-61 0,9 10-54 0,0 0-33 16,2-17-32-16,-2 17-21 0,11-17-59 0,-2 6 17 0,5-1-14 16,1-1-7-16,0 0-6 0,4 1-6 15,-1-1-7-15,0 0 0 0,-4 1-7 0,3 2 1 0,-4-1-1 16,-1 3 2-16,-12 8 6 16,18-11 11-16,-18 11 6 0,13-9 13 0,-13 9 15 0,0 0 4 15,13-8-9-15,-13 8-17 16,0 0-2-16,0 0-13 0,0 0-7 0,0 0-4 0,0 0-3 15,-1 22-3-15,1-22-2 0,-10 26 2 0,6-10-3 16,-3-1-3-16,5 0-7 0,-2-1 2 16,4-14 4-16,-4 25 0 0,4-25-1 15,0 20 2-15,0-20 1 0,4 16 3 0,-4-16 0 0,6 12 0 16,-6-12 0-16,0 0 4 0,21 6 1 0,-21-6 0 16,0 0-2-16,22-6 0 0,-22 6 0 15,13-8 0-15,-13 8-11 0,16-8 2 0,-16 8 3 0,12-7-2 16,-12 7-4-16,0 0 1 0,19-5 3 15,-19 5 0-15,0 0 0 0,22 0 1 0,-22 0 0 0,22 7-1 16,-11-2 0-16,3 2 0 0,-1 2-2 0,3-1 1 0,-6 1-1 16,6 1 0-16,-4-1-4 15,-1-1 0-15,1 0 4 0,-3 1 2 0,-9-9-1 0,16 14-5 16,-16-14 9-16,15 13 2 16,-15-13-1-16,10 12-1 0,-10-12 2 0,6 11-3 0,-6-11 2 0,0 0-3 15,11 14 3-15,-11-14 0 16,0 0-2-16,0 0-2 0,3 14-4 0,-3-14 3 0,0 0 1 15,0 0 1-15,0 0-4 0,0 0 5 0,-3 16 4 0,3-16-10 16,0 0 2-16,0 0-2 16,0 0 0-16,0 0-2 0,0 0 2 0,0 0-3 0,0 0 0 15,-3 14 6-15,3-14-8 16,0 0 0-16,0 0-6 0,0 0-6 0,0 0-7 0,0 0-21 16,0 0 8-16,0 0-17 0,0 0 3 15,0 0-21-15,0 0 15 0,0 0-4 0,0 0 3 0,0 0 6 16,0 0 4-16,0 0-11 15,0 0-5-15,0 0 2 0,0 0-1 0,0 0 2 0,14-5-14 16,-14 5 11-16,0 0-4 0,0 0-12 0,0 0-11 0,0 0-26 16,0 0-75-16,0 0-76 0,0 0-289 15,0 0-66-15</inkml:trace>
  <inkml:trace contextRef="#ctx0" brushRef="#br0" timeOffset="40709.51">9518 5816 62 0,'0'0'565'0,"0"0"-140"0,0 0-62 0,0 0-82 0,0 0-61 16,0 0-33-16,0 0-36 15,0 0-39-15,0 0-19 0,0 0-12 0,0 0-15 0,0 0-9 16,0 0-2-16,0 0 1 0,0 0 5 16,0 0 1-16,0 0-1 0,13 9-5 0,-13-9-8 0,11 9 0 15,-11-9-16-15,10 10-5 16,-10-10 2-16,14 10-5 0,-14-10 0 0,11 10-6 0,-11-10-5 15,0 0 6-15,11 11 7 0,-11-11 15 0,0 0 15 16,0 0 14-16,14 7 15 16,-14-7-7-16,0 0-4 0,0 0-26 0,5-16-1 0,-5 16-13 15,0-20-1-15,0 20-10 0,-3-26 10 16,3 26-10-16,-6-29 9 0,5 14-9 0,1 15 14 0,-8-24-10 16,8 24 14-16,-6-21-17 0,6 21 15 15,-4-15-23-15,4 15 12 0,0 0-23 0,-5-17 10 0,5 17-26 16,0 0 22-16,0 0-17 15,0 0 19-15,0 0-20 0,0 0 15 0,0 0-16 16,0 0 15-16,0 0-18 0,18 4 20 0,-18-4-15 0,15 14 14 0,-15-14-13 16,16 14 10-16,-16-14-13 0,17 14 0 15,-17-14-51-15,17 9-31 0,-17-9-19 0,0 0-23 0,18 3-27 16,-18-3-10-16,9-10-6 16,-9 10-13-16,9-19 7 0,-9 19 28 0,4-25 27 0,-4 25 32 15,3-25 21-15,-3 25 46 16,0-19 25-16,0 19 33 0,-3-17 20 0,3 17-30 0,0 0 47 0,-4-19 1 15,4 19-15-15,0 0-16 0,0 0-13 0,0 0-4 0,-1-17-3 16,1 17 1-16,0 0-2 16,0 0-10-16,0 0-1 0,0 0 0 15,9 11-2-15,-9-11 0 0,10 12-2 0,-10-12 5 16,12 13-4-16,-12-13 0 0,15 13-2 0,-15-13-4 0,14 10-25 16,-14-10-88-16,11 6-116 15,-11-6-544-15,0 0-306 0</inkml:trace>
  <inkml:trace contextRef="#ctx0" brushRef="#br0" timeOffset="41129.69">9574 5079 906 0,'0'0'544'0,"0"0"-206"15,0 0-26-15,0 0-104 16,0 0 3-16,0 0-97 0,0 0 14 0,0 0-71 15,14 11 33-15,-4 3-52 0,-1 3 38 0,5 0-62 16,2 5 17-16,2 0 28 0,0-1-8 0,1-1-9 16,0 1-8-16,-1-2-4 0,1 0-4 0,-2-3 1 0,1-1 3 15,-2 0-2-15,0-2 0 16,-1 0-6-16,-1 0 20 0,1-1-3 0,-4-2 13 16,3 2 5-16,-3-3-15 0,-3 0-2 15,-8-9-9-15,17 15-3 0,-17-15-4 0,11 8 7 0,-11-8-1 0,0 0 8 16,11 11-9-16,-11-11 2 15,0 0-19-15,0 0 10 0,0 0-14 0,0 0 8 0,0 0-11 16,0 0 7-16,0 0-11 0,-17-3 5 0,17 3-11 16,0 0 13-16,-26 1-6 0,26-1 8 15,-19 3-6-15,19-3 8 0,-25 10-8 0,14-3 7 0,-1 0-11 16,2 1 9-16,10-8-17 16,-18 17 17-16,18-17-10 0,-8 15 7 0,8-15-6 0,0 0 11 0,0 23-13 15,0-23 2-15,8 12-4 0,-8-12 14 16,22 7-9-16,-22-7 6 0,26 0-47 0,-8-4-77 0,2-4-62 15,2-4-94-15,-5-1-226 0,8-1-384 0,-3-5-504 16</inkml:trace>
  <inkml:trace contextRef="#ctx0" brushRef="#br0" timeOffset="42769.69">13201 5561 1144 0,'0'0'510'0,"-6"-19"-126"0,6 19-66 16,-12-10-79-16,12 10-57 15,0 0-44-15,-25 12-21 0,13 5-35 0,-5 12-21 0,4 5-10 16,1 7-2-16,-1 11-14 0,2 1 2 0,4-6-10 0,3 1-1 16,2-2-16-16,4 0 11 0,3-5-14 15,3-3-1-15,4-3 1 0,4-4-3 0,1-5 0 0,3-6-2 16,4-5 4-16,-5-7-25 16,4-5-26-16,1-5-2 0,1-5-37 0,2-5 42 0,-3-3-37 15,-1-4 46-15,-2 1-3 16,-6 1 9-16,-3 0 7 0,0 2 10 0,-5 1 13 0,0 1 16 0,-7 13 18 15,7-20 13-15,-7 20-10 0,0 0 3 0,1-20-13 0,-1 20-2 16,0 0-5-16,0 0-6 16,0 0-5-16,-1-19-2 0,1 19-5 0,0 0-1 0,0 0-1 15,0 0-1-15,0 0 0 16,0 0 1-16,17 11-1 0,-17-11 5 0,13 12-3 0,-13-12-1 16,16 15-18-16,-6-5 13 15,-2 0-11-15,1 1 19 0,0 1-15 0,-1 0 15 0,-2 2-8 16,1 1 11-16,-3 1-15 15,0 0 16-15,-3 0-18 0,3 1 5 0,-4-17-1 0,1 27-9 0,-1-27-42 16,1 23-56-16,-1-23-55 0,0 0-15 0,1 19-81 0,-1-19-85 16,0 0-297-16,0 0-172 15</inkml:trace>
  <inkml:trace contextRef="#ctx0" brushRef="#br0" timeOffset="43374.7">13607 5980 732 0,'4'-14'503'15,"-4"14"-108"-15,6-25-67 16,-6 25-50-16,3-21-35 0,-3 21-46 0,3-17-39 0,-3 17-20 15,0 0-25-15,2-17-21 0,-2 17-18 0,0 0-17 0,0 0-13 16,0 0-8-16,0 0-13 0,-8 17-3 16,8-17-7-16,-6 27-2 0,2-10 4 0,3 2 0 0,0-3-10 15,1-16 8 1,1 27-12-16,-1-27 10 0,7 23-11 0,-7-23 10 0,10 18-5 16,-10-18 4-16,16 11-14 0,-16-11-6 15,19 3 5-15,-19-3 10 0,22-4-4 0,-22 4 1 0,24-7-8 16,-24 7 11-16,23-11 0 15,-23 11-3-15,21-7-10 0,-21 7 7 0,18-7-15 0,-18 7 16 16,14-5-13-16,-14 5 10 0,0 0-12 0,19-6 10 0,-19 6-12 16,0 0 3-16,17-2-22 0,-17 2-6 15,0 0-46-15,15-5 13 0,-15 5-53 0,0 0 39 0,16-10-51 16,-16 10 49-16,9-12 13 16,-9 12 21-16,8-16 10 0,-8 16 13 0,4-18 40 0,-4 18-17 15,1-18 69-15,-1 18-35 16,-4-19 50-16,4 19-25 0,-5-19 34 0,5 19-28 0,-10-19 33 0,10 19-24 15,-15-18 15-15,15 18-11 16,-13-14 11-16,13 14-6 0,-12-12-4 0,12 12-17 0,-11-8-9 16,11 8-15-16,0 0 0 0,-11-11-12 0,11 11 3 0,0 0-14 15,0 0 11-15,0 0-10 16,0 0 8-16,0 0-9 0,4 14 8 0,-4-14-5 0,12 18 3 16,-4-7-9-16,-2 1 2 15,2 1-4-15,0-1 9 0,1 1-9 0,0-3 6 0,-1 0-6 16,1-1-3-16,1 0-24 0,-10-9 6 15,16 12-22-15,-16-12 22 0,17 7-2 0,-17-7 11 0,0 0-13 16,26 0 28-16,-26 0-17 0,17-5 18 0,-17 5-5 0,0 0-5 16,21-4-10-16,-21 4 21 15,0 0 1-15,14-3 1 0,-14 3-2 0,0 0 0 0,0 0 0 16,0 0 1-16,17 6 3 0,-17-6-3 16,0 0-12-16,6 17 28 0,-6-17 0 0,0 18 10 15,0-18-12-15,-6 22 1 0,2-7-5 16,0-1-4-16,0 1 4 0,-4 3-8 0,1 0-20 0,-2 1-106 15,-2 0-129-15,-6 5-230 0,3-6-313 0,-3 2-333 0</inkml:trace>
  <inkml:trace contextRef="#ctx0" brushRef="#br0" timeOffset="43939.84">13735 4947 504 0,'-51'-30'575'0,"4"8"-139"0,-7 5-119 0,-6 5-70 0,-4 3-33 16,-4 7-42-16,-2 7-38 0,-3 7-35 15,1 8-21-15,-1 7-48 0,1 8 16 0,-13 18-47 0,6 6 40 16,7 4-37-16,2 8 34 0,6 6-26 0,8 7 18 0,7 12-7 16,7 6-2-16,8 6-2 15,11 7 14-15,7 1-12 0,14-17 10 0,10 23 27 0,12-2-21 16,11-8-24-16,11-10 15 0,10-11-4 16,12-11 0-16,8-12 7 0,10-12-8 0,8-13 0 0,-8-18-1 15,5-10 1-15,3-10-17 16,4-7 15-16,1-12-15 0,18-13 78 0,-3-12 18 0,-6-11-4 15,-4-10 3-15,-3-6-33 0,-6-6 3 0,-8-6-6 0,-5-5-12 16,-10-2-26-16,-8-3 4 0,-13 1-39 16,-16 16-20-16,-12-1-36 0,-11-1-60 0,-11 2-31 15,-12 1-94-15,-17-1-38 16,-25-11-174-16,-13 8-339 0,-10 9-351 0</inkml:trace>
  <inkml:trace contextRef="#ctx0" brushRef="#br0" timeOffset="50257.32">4506 11443 580 0,'-8'-11'534'0,"8"11"-135"0,-15-13-109 0,15 13-58 16,-15-13-47-16,4 4-40 0,2-1-30 15,-1-1-18-15,-1 1-20 0,-2-5-16 0,1 3-10 0,-2-4-16 16,2 0 1-16,-3 2 4 0,0-3 3 16,0 2 6-16,-1-1-2 0,-5-1 13 0,3 3 2 0,-3-3-16 15,-1 2 11-15,3 2-23 16,-6-1 7-16,0 1-24 0,-1 0 8 0,3 3-12 0,-5-2 8 15,1 1-10-15,-3 1 5 0,1-1-15 0,-1 2 12 0,-3-1-14 16,1-2 11-16,-2 1-12 16,0 2 11-16,-2-3-15 0,-1 0 12 0,-3 1-4 0,-3-2 7 0,-1 2-4 15,-10-1-2-15,-2 2-7 16,0-1 1-16,-2 3 4 0,-3-1-6 0,-2 1 15 0,-2 2 11 16,-2 1-1-16,-2 1-5 15,4 1-2-15,-1-2 0 0,12 3-3 16,-2 1-2-16,-8-2-3 0,10 1 0 0,0 1-66 15,-1 0 77-15,0 1-5 0,-1 0-15 0,-2 0 13 0,2 0-3 16,-10 1-1-16,-1 0-7 0,5 4 4 0,0 1 0 0,1 1 0 16,4 2 0-16,10 0-2 15,-9 1 0-15,10 0 2 0,-6 5-4 0,0 0 0 0,0 4 0 0,2 1-2 16,-2 5 5-16,2 2-6 16,-1 2 2-16,1 4-4 0,2 0 5 0,3 2-53 0,0 1 64 15,5 1-47-15,2 0 52 16,2 1-47-16,4-1 49 0,2 1-47 0,3 0 50 0,6-6-4 0,1 3-3 15,2-3-3-15,0-3 1 16,4 3-3-16,-2-2-4 0,6 1-6 0,-1 4-3 0,1-4 13 16,2 0-2-16,1 3-4 0,1 0 3 0,1 1-47 0,-2 1 53 15,3 4-46-15,1 0 49 0,0 1-46 16,0 2 49-16,2 0-45 0,-3 1 47 0,1 0-50 16,3-1 55-16,-2 0-49 0,2-3 41 15,-3 2-2-15,3-2 2 0,0-1-2 0,0 0-2 0,0 0-4 16,0-2 0-16,3 2-44 15,-1 3 50-15,0-1-46 0,0 3 48 0,1 3-46 0,-2 3 49 16,2 12-48-16,-1 1 31 0,1 0-25 16,-2 3 41-16,1-1-3 0,-1 0 9 0,0-2-8 15,1-1-57-15,0-1 61 0,1-8-47 0,-1-2 46 0,0 0-46 16,0-3 47-16,3-1-46 0,-1 1 49 16,0-4-47-16,2-2 46 0,1-1-50 0,1-2 53 15,0-1-49-15,1-2 41 0,2 0-44 16,0-1 51-16,6 0-55 0,-1 1 57 0,3 0-45 0,5 6 24 15,1 0-20-15,3 2 43 0,2 1-46 0,0-1 2 0,3 3 4 16,1-2 0-16,1 1 0 16,0 0 2-16,1 1 5 0,0-3-2 0,0 0 0 0,1-2 6 0,0-2-8 15,1 0 52-15,0-1-48 16,0-4 42-16,1-2-50 0,0-1 45 0,-1-2-45 0,1-2 43 16,1 0-50-16,-6-6 51 0,-1-1-51 15,2 0-2-15,-1-1 8 0,2-1-8 0,-1 0 9 16,0 0 2-16,1-2 10 0,-2 0 1 15,1 0-1-15,-1-2 1 0,-2 0 1 0,3-1-3 16,-1-1 0-16,0-1 0 0,3-1 3 0,-2 0-6 0,1-1 2 16,1-3 4-16,-1-1-8 15,6 0 1-15,-2-1 10 0,2-1 0 0,2-3-3 0,2 2-1 0,2 0-2 16,3-3-1-16,-2 3-1 16,5-3 1-16,-1 0-10 0,-1 0-1 0,1 0 6 0,1-3-10 15,-2 1 0-15,1 1 3 16,-1-2 10-16,0 1 1 0,-3 0 0 0,3 1-1 0,-3-1 4 0,-3 2-3 15,1-1 1-15,-1 1 1 0,-3 1-45 0,1 1 45 16,-3 0 10-16,0 1-61 0,1 1 71 16,-3 1-53-16,0-2 57 0,3 0-53 0,-2 0 55 0,-1 0-5 15,0-2-3-15,0-2-4 16,-1 0-9-16,1-2-6 0,0-3 17 0,0-3-15 0,1 0 13 16,1-3-3-16,-2 0 0 15,11-7-2-15,-1 1-2 0,-1-2 1 0,2 0-1 0,-3-1 39 16,1-2-56-16,0 0 50 15,-1-2-46-15,3 0 45 0,-2-2-48 0,-1 1 43 0,1 0-47 0,-2 0 41 16,1-1-41-16,-2-1 48 0,3 0-49 0,-3 0 2 16,-1-3-4-16,-1 0 3 0,1-2 13 15,-1 0-9-15,-1-1 2 0,1-1 16 0,-4 0-3 0,0-2 41 16,-1-1-48-16,1 0 50 0,-4-3-46 16,-1 2 36-16,-3-2 9 0,2-2-4 0,-3-1-55 0,0-2 52 15,-2-1-40-15,-2-3 47 16,-2-1-48-16,1-1 49 0,-4-2-53 0,-1 2 52 0,-1-5-58 15,-2-1 55-15,-4 0-8 16,0-2-3-16,-3-1-2 0,-2-1-5 0,-3-1-6 0,0-1-2 16,-2-3 0-16,-6-2-2 0,0-1-6 0,-3 0-3 0,-2 0 4 0,-1-2-3 15,-2 0-1 1,-1 1 3-16,-4 0 0 0,2-2-1 0,-5 2-1 0,0-2-2 16,-2 3-55-16,-1-3 67 0,-1 6-54 15,-3 1 59-15,0 5 5 0,-1 3-2 0,-2 2-9 16,-1 3 4-16,-2 3 0 0,0 3-1 15,-1 3 0-15,-3 1 3 0,0 1-4 0,-2 2 1 0,-2-2-1 16,-3 3 2-16,3-2-8 0,-6-2 4 0,0 2-12 0,1 1 5 16,-3-3 0-16,1 1 1 15,-1-1 1-15,-2 0 1 0,1 1-8 0,-2 1 11 0,0 2-6 16,-1 3 6-16,-1-2-10 0,0 6 10 16,-1 3-12-16,-1 0 9 0,1 3-4 0,-4 3-1 0,2 1-10 15,-4 3 11-15,0 2-17 0,-1 3 13 16,-2 2-8-16,-1 2 6 0,-3 6-7 0,0-2 6 0,0 5-12 15,0 3 10-15,-1 3-4 0,1 2 7 0,0 2-1 0,3 3-6 16,-1 2 5-16,1 4-7 16,-1 4 4-16,1 2-14 0,1 3-12 0,0 7-21 0,0 3-9 15,3 7-21-15,-12 13-11 16,18-4-4-16,-11 14 10 0,8 3 2 0,10-8 8 0,4 0-20 0,-8 21 28 16,14-16 8-16,1 3-7 15,3 3 24-15,3 2-11 0,3-1 19 0,4-2-18 16,2-1 5-16,5-3-27 0,3-3-9 15,5-2-23-15,4-4-109 0,2-7-473 0,1 12-216 0</inkml:trace>
  <inkml:trace contextRef="#ctx0" brushRef="#br0" timeOffset="53959.18">2549 15948 386 0,'0'0'477'0,"-19"1"-146"0,19-1-94 0,0 0-47 16,-23 0-58-16,23 0-10 0,0 0-34 0,-21-1 1 0,21 1-35 15,0 0 20-15,-16-4-17 0,16 4 8 16,0 0 4-16,-14-7-9 0,14 7-1 0,0 0-5 0,-8-8-6 16,8 8-6-16,0 0-6 15,0 0-3-15,-4-17-5 0,4 17-2 0,0 0 28 0,7-19-40 16,-7 19 25-16,10-18-34 0,1 8 30 15,-1 0-39-15,1 1 8 0,6-3 1 0,1 1 2 16,1-1 2-16,7-1 36 0,0 1-35 0,4-1-2 0,0 2 2 0,2 1 1 16,1 1-5-16,3 0 0 15,2 2 4-15,2 3-2 0,2-3 7 0,3 7-2 16,-1-1-1-16,3 2-2 0,2 2-1 16,0 1-3-16,-1 0-1 0,2 2-6 0,-2 2 45 0,1 0-44 15,-2 1 38-15,0-1-47 16,-4 3 40-16,0-2-44 0,-2 1 43 0,-2-2-47 0,-2 0 4 15,-5 1-5-15,-1-1 11 0,-9-3 5 0,0 1-13 0,-4-1 7 16,-4-2 7-16,-14-3-3 16,22 6 11-16,-22-6 8 0,0 0-4 0,14 7-2 0,-14-7-1 0,0 0-2 15,0 0-3-15,-12 12-4 16,12-12 6-16,-24 7-6 0,5-3 3 0,-2 0 0 0,-3 1-6 16,-4 0-1-16,-4 1 10 0,-2 0-3 15,0 1 1-15,-2-1 0 0,-1 1-3 0,-2 0-36 16,1 2 43-16,0-1-33 0,-2 0 36 15,-2 1-35-15,1 1 29 0,-1-1-26 0,0 0 39 16,2 1-38-16,-2 1 38 0,2-1-36 0,1 0 34 0,2-1-34 16,0 1 38-16,1 0-35 0,4 0 28 15,1-2-27-15,1 1 27 0,6-1-35 0,3-1 46 16,-1-1-35-16,3 0 29 0,4 0-33 16,-2-2 38-16,17-4-39 0,-21 7 36 0,21-7-38 0,-18 7 35 15,18-7-30-15,0 0 32 16,-17 5-44-16,17-5 43 0,0 0-36 0,0 0 37 0,0 0-37 0,0 0 37 15,0 0-41-15,0 0 43 0,0 0-37 0,15-3 32 0,-15 3-28 16,30-9 35-16,-8 3-43 16,2-3 48-16,8 0-25 0,2-2 36 0,2-1-31 0,2-2 31 15,2-1-32-15,10-2 25 0,1-1-27 16,-2-2 28-16,1 2-7 0,0 0-1 0,0 0-9 16,-1 0-2-16,-2 0 48 15,4 1-54-15,-9 4 44 0,-1 0-56 0,1 0-9 0,-1 2 10 16,0 0 5-16,-4 1 1 0,-2 2-7 15,-1 0 2-15,-7 2 8 0,-1 1 2 0,-4 0 1 0,-1 2 2 16,-3 0 1-16,-2-1-3 0,-16 4-2 0,25-4 8 16,-25 4 18-16,18-4 6 0,-18 4 9 15,0 0 9-15,18-1 23 0,-18 1-19 0,0 0-10 0,0 0-8 16,0 0-5-16,16-3-8 0,-16 3-10 16,0 0-1-16,0 0-2 0,0 0-3 0,0 0-1 0,0 0-2 15,-14 4-1-15,14-4-3 16,0 0 2-16,-16 3-3 0,16-3-1 0,0 0-6 0,-19 5 2 15,19-5 3-15,0 0-1 0,-15 4-1 16,15-4 3-16,0 0-2 0,0 0-2 0,-17 4-2 16,17-4 2-16,0 0-7 0,0 0-1 0,0 0-14 15,0 0-15-15,0 0-4 0,0 0-13 16,0 0-28-16,0 0-28 0,0 0-20 0,0 0-29 0,0 0-40 16,0 0-155-16,0 0-507 0,10 15-463 15</inkml:trace>
  <inkml:trace contextRef="#ctx0" brushRef="#br0" timeOffset="56329.66">10640 14246 142 0,'-14'-6'590'0,"0"-1"-204"0,-4-2-106 0,2 1-4 16,3 0-53-16,1-1-18 0,12 9-32 15,-16-12-34-15,16 12-31 0,-12-8-28 0,12 8-22 16,0 0-1-16,0 0 8 0,-11-11 0 0,11 11 4 0,0 0 11 16,17 7 2-16,-2 5 0 0,3-1-7 15,6 7-11-15,4 3-10 0,0 0-66 0,4 1 61 16,-1 1-51-16,0 0 43 0,1-2-50 16,-1-2 50-16,-1-2-47 0,-3-3 49 0,-1-2-55 15,-6-5 60-15,-2-2-49 0,-18-5 65 0,26 0-52 16,-12-7 57-16,-2-8-9 0,-1-5-3 0,-4-10 3 15,-3-4-3-15,-1-7-18 0,-3-6-12 0,-5-14 1 16,1-2-47-16,-5-3 49 0,-3-3-10 16,-1-2 0-16,-4 1-5 0,-5-2 8 0,2-6-8 0,-6-1 7 15,-6-18-23-15,0 0 6 16,-1 1 0-16,1 0-2 0,5 18-6 0,0 3 15 0,2-1-13 0,0 5 15 16,4 3-14-16,3 6 11 15,4 6-20-15,2 14 17 0,3 6-11 0,1 4-2 0,3 9-33 16,0 2-8-16,1 5-12 0,4 16 5 15,-5-22 9-15,5 22 7 0,0 0 9 0,0 0 4 0,3-15 6 16,-3 15 1-16,0 0 4 0,12 9 1 0,-12-9 4 0,14 18 2 16,-4-8 2-1,2 0 0-15,-4 0 3 0,0 1 1 0,5-1-8 0,-13-10-15 16,15 15 2-16,-15-15-13 16,14 13-9-16,-14-13-33 0,13 9 1 0,-13-9-41 0,9 7 16 15,-9-7-101-15,10 11-41 0,-10-11-590 16,0 0-408-16</inkml:trace>
  <inkml:trace contextRef="#ctx0" brushRef="#br0" timeOffset="57069.47">10607 13909 567 0,'9'23'407'0,"-3"-4"-103"0,0-2-39 16,2-2-51-16,0-4-32 0,0 1 12 0,-1 0-39 0,2-3 18 16,1 1-53-16,1-1 13 0,-11-9-64 15,22 15 47-15,-22-15-50 0,22 11 38 0,-22-11-60 16,24 8 40-16,-24-8-61 0,24 7 39 16,-24-7-70-16,22 4 72 0,-22-4-47 15,20 5 42-15,-20-5-56 0,20 2 53 0,-20-2-47 16,0 0 63-16,20-1-46 0,-20 1 53 0,14-6 5 0,-14 6-8 15,12-22-7-15,-8 0-59 0,0-13 45 0,-2-9-64 0,-1-9 55 16,-2-19-11-16,-1-7-14 16,2-11 21-16,0-8-21 0,3-28-6 0,-2-1-10 0,4 2-15 15,2 5-23-15,1 22-26 16,-3 2-42-16,3 5-26 0,0 5-12 16,3 6-32-16,-2 9-72 0,-2 5-163 0,-2 17-433 0,-2 6-416 15</inkml:trace>
  <inkml:trace contextRef="#ctx0" brushRef="#br0" timeOffset="60959.38">13753 14979 254 0,'-17'42'517'0,"1"-4"-190"0,-4 7-56 0,-2-1-78 0,-2-1-39 15,3 0-48-15,-1-9-52 16,1 0-51-16,-2-3-97 0,-2-3-67 0,-1-3-317 0,0-3 78 16</inkml:trace>
  <inkml:trace contextRef="#ctx0" brushRef="#br0" timeOffset="65019.74">15373 17122 265 0,'0'0'500'15,"0"0"-139"-15,0 0-103 16,-20 4-43-16,20-4-89 0,-18 4 13 0,18-4-51 0,-25 6 8 16,25-6-42-16,-25 5 22 0,8-3-38 15,1 1 36-15,0-1-58 0,16-2 66 0,-31 3-56 0,14 0 64 16,0-2-54-1,17-1 60-15,-28 3-65 0,28-3 62 0,-27 3-33 0,27-3 38 16,-22 2-26-16,22-2 9 0,-17 3-13 0,17-3 14 0,0 0-43 16,-20 1 13-16,20-1-43 0,0 0 26 15,0 0-28-15,-15 3 17 0,15-3-31 0,0 0 29 0,0 0-28 16,0 0 27-16,0 0-21 16,0 0 24-16,15 5-16 0,-15-5 23 0,24 5-20 0,-24-5 20 15,31 3-19-15,-12 0 21 16,4 0-18-16,3 0 10 0,0 0 6 0,3 0-1 0,0-2-3 0,1 0-9 15,2 0 1 1,6-1 0-16,-1-1-2 0,5 0-3 0,-2-1-9 0,2-1 5 16,0 0 1-16,1-1-14 0,-1 1 14 0,0-1-15 0,-1 0 16 15,-1 4-11-15,3-3 11 16,-4-1-1-16,-1 1 14 0,0 1-9 0,-7 0 8 0,-1-1 1 0,-1 2-3 16,-3-1-2-16,1 1-1 15,-1 0-4-15,-2 1 4 0,-4-3-4 0,-20 3-1 0,32 0-1 16,-32 0-2-1,27-2-2-15,-27 2-2 0,22-1-7 0,-22 1 6 0,19 0-3 0,-19 0 4 0,0 0-1 16,19 0-2-16,-19 0 1 0,0 0 0 0,0 0 2 16,18-1 1-16,-18 1 7 15,0 0-1-15,0 0 1 0,0 0 0 0,0 0-1 0,20 1-2 16,-20-1-2-16,0 0-2 16,0 0-4-16,0 0 0 0,0 0-3 0,0 0 3 0,0 0-2 0,0 0-2 15,0 0 1-15,14-4 2 16,-14 4-6-16,0 0 0 0,0 0 1 0,0 0 3 0,0 0 0 15,0 0-1-15,0 0 0 0,0 0-1 0,0 0 1 0,0 0-3 16,0 0 4-16,0 0-2 0,0 0 1 16,0 0 2-16,0 0-2 0,0 0 2 15,0 0-2-15,0 0-1 0,0 0-1 16,0 0 1-16,0 0-1 0,0 0 6 0,0 0-4 0,0 0 0 16,0 0 0-16,0 0 0 0,0 0 0 15,0 0-3-15,0 0-3 0,0 0-18 0,0 0-20 0,0 0-22 16,0 0-18-16,0 0-26 15,0 0-22-15,0 0-19 0,0 0 1 0,0 0-18 0,0 0 5 16,18-4-27-16,-18 4-44 0,0 0-108 0,7-17-367 0,-2 3-236 16</inkml:trace>
  <inkml:trace contextRef="#ctx0" brushRef="#br0" timeOffset="69849.33">22877 7442 188 0,'0'0'353'0,"0"0"-74"0,0 0-31 0,0 0-4 0,0 0-39 0,0 0-67 15,0 0-1-15,-1-15-35 16,1 15 5-16,0 0-40 0,0 0 6 0,0 0-36 0,-5-14 34 16,5 14-46-16,0 0 41 15,0 0-44-15,-8-16 51 0,8 16-60 0,0 0 30 16,-9-16-46-16,9 16 59 0,0 0-58 15,-11-14 48-15,11 14-54 0,0 0 43 0,-12-13-49 0,12 13 32 16,-9-8 10-16,9 8-57 0,-14-7 57 0,14 7-48 0,-13-7 55 16,13 7-50-16,-14-7 49 0,14 7-51 15,-15-8 53-15,15 8-61 0,-16-7 60 0,16 7-62 0,-20-7 61 16,20 7-5-16,-20-8-7 16,20 8-5-16,-23-5-1 0,23 5-5 0,-22-7-22 0,22 7 3 15,-24-5 17-15,24 5 2 16,-26-4-3-16,26 4-1 0,-27-2-2 0,27 2-2 0,-31 0 1 15,31 0-15-15,-34 3 16 0,10 0-3 0,1 1-40 16,-1 2 50-16,-6 3-1 0,3 0-4 16,-2 1 6-16,-1-1-9 0,2 2-58 0,0 0 68 0,1 0-44 15,-1 2 44-15,1-1-46 0,4 2 51 16,-3-1-49-16,1 1 52 0,0 0-58 0,-1 1 62 16,5 0-61-16,-2 0 62 0,-2 2-4 15,3-1-7-15,0 0-1 0,1 2-3 0,4-4-3 0,1 1-15 16,-2 0 15-16,4 2-5 0,-2 0 3 15,5-1 26-15,-4 1-33 0,2 0 26 16,3 1-31-16,-1 1 28 0,0 1-45 0,1-1 45 0,1 2-29 16,0 0 29-16,3 1-28 0,-3 3 32 15,2-3-32-15,-1 2 35 0,2-2-36 0,2 5 23 0,-3-2-21 16,0 6-15-16,1-1 23 16,0 0 33-16,1 2-41 0,1-5 44 0,0-1-40 0,0 2 39 15,0-2-49-15,1 1 54 0,3-2-54 16,-1 0 55-16,2-1-45 0,1 2 48 0,0-2-48 0,2-1 47 15,3-2-51-15,-1 1 38 16,3-3 7-16,-2 1-2 0,6-1-4 0,-3 0-4 16,5-2-4-16,-2 0-3 0,2-2 0 0,2-1 0 0,1-1-7 0,0-1-3 15,4 0 2-15,-2-2-2 16,1 0-1-16,3 0 1 0,3-1-3 0,-4 0-1 0,-1-2-12 16,3 0 15-16,0-5-11 0,4 3 7 15,-4-4-6-15,0 0 4 0,1 2 0 0,-2-4-1 16,2 1 4-16,-1-3-5 0,1 0 5 15,-1 0-12-15,-2-1 7 0,3 0 2 0,-4-2-3 0,2 2 2 16,-2-1-3-16,0 1 1 0,0-2 0 0,-2 0 1 0,1 0-1 16,-6 0-49-16,4 0 61 15,1-1-58-15,-2 1 69 0,-2-1-54 0,-1 0 60 0,3-2-55 16,-1 1 57-16,0-1-63 16,-2-1 65-16,1 0-57 0,1-1 49 0,-3 0-52 0,3 0 56 15,-2-2-55-15,1 2 55 16,-2-2-55-16,0-1 53 0,-1 1-53 0,1-4 7 0,-1 2-4 0,0-3 10 15,0-5 2-15,3-2 1 0,-2 0 1 0,-1-2 2 16,0-1 47-16,0 0-56 0,-1-4 52 16,2 3-65-16,-6-2 63 0,5 0-58 0,-5 2 55 0,1-1-57 15,-2 0 56-15,2-1-62 0,-3 0 62 16,1 1-56-16,0 0 38 0,-4-1-43 0,5 4 9 16,-5 0 2-16,1 0 5 15,-2-2 3-15,0 1-6 0,-1-1 12 0,-1 0-12 0,0 1 10 16,0-1-10-16,-3-7 20 15,1 3-15-15,-2 1 17 0,-2-1 0 0,-2 2-7 0,1 2 9 0,-4 1-3 16,0 1-5-16,-4 3 3 0,0 0 0 0,-4 2-1 0,0 2-1 16,-3 2-16-16,0 1 11 15,-6 2 8-15,2 4-5 0,-2 0-6 0,2 4 55 0,-2 0-60 16,1 4 50-16,-2 0-62 16,0 1 29-16,-2 2-72 0,-8 0 13 0,1 0-73 0,-2 3 6 0,-2 4-61 15,3-3-154 1,-5 3-517-16,0 5-442 0</inkml:trace>
  <inkml:trace contextRef="#ctx0" brushRef="#br0" timeOffset="74940.96">22917 8174 492 0,'4'-17'557'0,"0"3"-145"15,-4 14-67-15,3-26-81 0,-3 26 16 0,0-24-80 0,0 24 1 16,0-19-103-16,0 19 50 0,0 0-75 16,-1-23 36-16,1 23-71 0,0 0 40 0,0 0-67 0,0 0 46 15,-2-16-55-15,2 16 48 16,0 0-64-16,0 0 64 0,-2 16-54 0,2-16 56 0,0 25-52 15,-2 2 4-15,4 1 16 0,-2 1 7 0,0 7-1 0,0 2 43 16,0 3-58-16,0-1 47 0,0-1-56 16,-2 0 48-16,2-1-13 0,0-1 3 0,0 1-10 0,0-3-8 15,0-4-7-15,2-3 1 16,-2 0-3-16,0 1-52 0,0-5 58 0,0-4-62 16,0 1 68-16,0-4-56 0,0-17 58 15,2 29-62-15,-2-29 63 0,0 23-57 0,0-23 59 0,2 18-58 16,-2-18 54-16,0 0-51 15,0 19 57-15,0-19-56 0,0 0 52 0,0 0-41 0,1 19 46 16,-1-19-57-16,0 0 58 0,0 0-63 0,0 0 65 0,0 0-54 16,0 17 51-16,0-17-58 0,0 0 60 15,0 0-57-15,0 0 53 0,0 0-56 0,0 0 48 0,0 0-59 16,0 0 69-16,0 0-59 16,0 0 51-16,0 0-50 0,-9 10 56 0,9-10-58 15,0 0 57-15,0 0-72 0,0 0 31 16,0 0-4-16,0 0 52 0,0 0-60 0,0 0 56 0,-14-5-56 15,14 5 55-15,0 0-56 0,0 0 54 0,0 0-64 0,0 0 67 16,-15-6-8-16,15 6-11 16,0 0-49-16,0 0 58 0,-14-7-4 0,14 7-6 0,0 0-1 15,-16-9-9-15,16 9 5 0,-14-8 1 16,14 8-20-16,-15-11 13 0,15 11 2 0,-18-14 1 0,18 14-3 16,-17-15 1-16,17 15-7 15,-17-17 5-15,17 17 0 0,-13-15 1 0,13 15-6 0,-14-14 8 16,14 14-1-16,-9-10-1 15,9 10 0-15,0 0-7 0,-11-11 13 0,11 11-9 16,0 0-1-16,0 0-7 0,-11-8 8 0,11 8 1 0,0 0 3 0,0 0 3 16,0 0 0-16,0 0-5 15,2 23 7-15,-2-23-48 0,7 21 55 0,-7-21-45 0,10 22 58 16,-2-9-51-16,1-3 60 0,0 2-46 16,-2-2 44-16,3-1-43 0,-2 1 58 0,-8-10-48 15,17 15 44-15,-17-15-50 0,17 13 48 16,-17-13-51-16,13 9 50 0,-13-9-56 0,14 8 52 0,-14-8-53 15,0 0 52-15,15 7-7 0,-15-7-1 0,0 0-6 16,18-2-3-16,-18 2-5 0,18-13-16 16,-4 0 2-16,-2-1-37 0,2-3-56 0,0-2-37 15,2-5-29-15,-4 2-32 0,1 6-54 16,-4-4-179-16,-3 6-502 0,-6 14-578 0</inkml:trace>
  <inkml:trace contextRef="#ctx0" brushRef="#br0" timeOffset="80519.5">24007 8492 242 0,'0'0'639'0,"0"0"-190"0,0 0-120 0,0 0-61 0,-6-14-73 16,6 14 14-16,0 0-82 0,0 0 4 16,0 0-66-16,0 0 16 0,0 0-39 0,-7-10 28 0,7 10-47 15,0 0 23-15,0 0-24 16,0 0 50-16,0 0-42 0,0 0 45 0,0 0-53 0,0 0 49 15,7 13-63-15,-7-13 57 16,7 12-67-16,-7-12 61 0,7 11-69 0,-7-11 69 0,9 14-52 16,-9-14 58-16,9 13-6 0,-9-13-7 0,8 10-3 15,-8-10-3-15,0 0 1 0,13 12-6 16,-13-12 15-16,0 0 9 0,13 10 5 0,-13-10 4 0,0 0-1 16,26-2-19-16,-12-5 5 15,4-4-10-15,11-8-56 0,7-9 45 0,7-6-51 0,4-4 24 0,5-7-25 16,4-2 2-16,13-14-3 15,1 1 9-15,-1-1 36 0,0-1-78 0,-2 2 14 0,-8 10-112 16,-2 0-9-16,-1 2-80 0,-2-4-200 0,-6 6-499 0,-4 4-598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27:28.098"/>
    </inkml:context>
    <inkml:brush xml:id="br0">
      <inkml:brushProperty name="width" value="0.05292" units="cm"/>
      <inkml:brushProperty name="height" value="0.05292" units="cm"/>
      <inkml:brushProperty name="color" value="#FF0000"/>
    </inkml:brush>
  </inkml:definitions>
  <inkml:trace contextRef="#ctx0" brushRef="#br0">8844 9618 462 0,'0'0'403'16,"0"0"-164"-16,0 0 4 0,-13-9-104 0,13 9 28 0,0 0-80 15,0 0 39-15,-12-8-65 0,12 8 37 0,0 0-69 16,0 0 44-16,-11-8-65 0,11 8 56 16,0 0-53-16,0 0 49 0,0 0-72 0,0 0 52 0,0 0-58 15,0 0 46-15,0 0-53 16,0 0 54-16,2-17-53 0,-2 17 50 0,0 0-52 0,0 0 54 15,21 0-54-15,-21 0 55 0,18 0-45 16,-18 0 40-16,25 0-51 0,-25 0 61 0,33 0-63 16,-13-2 53-16,5-2-52 0,0-1 51 0,8-3-49 0,2 0 50 0,2-3-52 15,1-1 54-15,3-3 0 16,8-4 0-16,4-3-61 0,2-1 67 0,3-5-69 0,0-1 63 16,6-1-3-16,4-4-5 15,1-1-3-15,19-10-2 0,-1 0-2 0,0-2-3 0,1-1-1 16,0-2 6-16,0 0-44 15,3-2 42-15,4-1-49 0,3 1 64 0,1-3-61 0,3-1 59 16,1-1-54-16,0-3 55 0,3 2-6 16,-1-1-50-16,5 0 61 0,1-1-10 0,1 1-5 15,-1 1-2-15,-3 0-3 0,0 4-38 0,-2-1 45 0,-1 4-54 0,-2 0 72 16,2 1-66-16,-3 0 54 16,-3 2-4-16,-1 1-1 0,-4 1-6 0,-3 1-1 0,-2 1-2 15,-17 7 0-15,15-9-2 0,-17 9 7 16,0-1-9-16,-4 2-2 0,0-1-15 15,-2 2-56-15,-3-1-106 0,-7 1-206 0,-6 5-182 16,-3 0-76-16</inkml:trace>
  <inkml:trace contextRef="#ctx0" brushRef="#br0" timeOffset="440">12605 7626 103 0,'0'0'570'0,"0"0"-220"0,-17-10-63 16,17 10-84-16,0 0-45 0,-5-15-29 0,5 15-22 0,0 0-28 15,0 0-2-15,1-23-38 16,-1 23 5-16,8-12-24 0,-8 12 10 0,11-14-20 15,-11 14 13-15,15-16-20 0,-3 9 7 16,1 0-10-16,-1-2 28 0,2 0-24 0,5-1 15 16,0 2-8-16,-1 0 7 0,3 1-15 15,-1-1 14-15,1 2-5 0,3-2-10 0,1 3 11 0,0 0-8 16,1 0 2-16,0 0 4 0,1 3-6 0,3-1 9 0,-1 1 22 16,2 0-7-16,6 1-3 0,-5-1-20 15,0 2 35-15,8 0-26 0,-1 0-7 16,1 3 3-16,-1 2-6 15,-2 2 4-15,-1 0-6 0,-3 3 3 0,-2-2 2 0,-5 6 2 0,-2 1-5 0,-5 3 13 16,-2 3-16-16,-4 4 3 16,-5 4 1-16,-6 5-47 0,-3 2 59 0,-4 6-46 0,-4 3 55 15,-5 8-124-15,-6-1-244 0,-1 0-300 0,-1-4-170 0</inkml:trace>
  <inkml:trace contextRef="#ctx0" brushRef="#br0" timeOffset="1199.96">14582 6981 397 0,'-18'-7'530'0,"-2"-1"-196"0,4 2 1 0,-2 0-59 16,4 2-65-16,-2 1-32 0,16 3-33 0,-25-5-28 0,25 5-27 15,-18-4-22-15,18 4-17 16,0 0-12-16,-17-3-13 0,17 3-3 0,0 0-4 0,0 0 4 16,0 0-10-16,0 0-4 0,24 0-1 0,-24 0-3 0,38-3 2 15,-12 1 0-15,4-2-32 0,7 0 37 16,1-1-5-16,1 1 3 0,0 1-4 0,3 2 7 16,-2-1-10-16,-3 2-2 0,-5 0 1 15,-3 3-1-15,-2-2 0 0,-2 4 2 0,-5 1-2 16,-2 3-3-16,-4 1 20 0,-3 6 5 15,-5 2-26-15,-6 6 20 0,-2 2-27 0,-8 8 29 0,-2 6 14 16,-8 8-6-16,-4 4-2 16,-2-1-8-16,0 2-7 0,-1-2-2 0,-2-1 4 0,2-1-14 15,3-5 12-15,2-10-20 0,6-4 21 0,2 0-19 0,4-11-61 16,4-4-33-16,6-15-124 0,0 0-602 16,2 18-396-16</inkml:trace>
  <inkml:trace contextRef="#ctx0" brushRef="#br0" timeOffset="2030.03">15233 6954 570 0,'0'0'429'0,"2"-22"-103"16,-2 22-65-16,5-23-66 0,-3 7-28 16,2 1-13-16,0 1-15 0,3-1-14 0,-3 2-23 15,-4 13-13-15,7-23-52 0,-7 23 43 0,4-16-34 0,-4 16-3 16,0 0 70-16,6-16-14 16,-6 16-22-16,0 0-14 0,0 0-57 0,0 0 42 0,0 0-60 15,0 0 45-15,0 0 3 0,-28 9-10 16,16 2-5-16,-2 4-4 0,-2 1-3 0,-6 4-3 15,1 1 1-15,-2 2-13 0,-2 0 8 16,3 0-17-16,0 2 18 0,1-1-10 0,2-2 8 0,3 1-16 16,2-5 16-16,5 0-1 0,1-4-2 0,2 0 0 0,6-14 2 15,-2 19-5-15,2-19-5 0,5 15 2 16,-5-15 6-16,13 8 2 0,-13-8-3 0,26 2 0 16,-8-3-16-16,5-1 17 0,1-3-14 15,0 0 20-15,0-1-19 0,-1-1 18 0,-1 0-19 0,-3 5 19 16,-3-4-3-16,-16 6 3 0,22-2-20 15,-22 2 20-15,13 8-11 0,-13-8 9 16,7 19-15-16,-7-19 13 0,-5 35 3 16,-1-12-8-16,-2 5-1 0,-1 0 8 0,-1 0-1 0,3-4-4 15,0-2-3-15,1-2 4 0,4-3 0 0,2-17 0 0,-2 22 3 16,2-22-1-16,4 13-2 16,-4-13-6-16,0 0 1 0,21-2 8 0,-8-6-1 0,2-4-1 15,1-4-2-15,2-3 0 0,0-3-14 16,0-1 19-16,-5 5-14 0,0 1 12 0,0 1-29 0,-2-2 26 15,-1 5-6-15,-2 1 19 0,-8 12-12 16,11-17 7-16,-11 17-16 0,0 0 14 0,11-12-19 16,-11 12 20-16,0 0-17 0,0 0 19 0,0 0-19 0,14 12 10 15,-14-12-8-15,7 14 15 0,-7-14-1 16,11 18-1-16,-11-18-3 0,11 17 2 0,-11-17-4 16,9 11-13-16,-9-11 20 0,0 0-28 15,17 5 23-15,-17-5-3 0,0 0 10 0,14-12-17 16,-14 12 16-16,4-18-15 0,-4 18 16 15,2-22-15-15,-2 22 19 0,-6-28-10 0,2 12 6 0,-1 1 1 16,0 0 6-16,0 1 15 0,-2 0 2 16,7 14-5-16,-9-19-2 0,9 19-8 0,-7-16 0 0,7 16-5 15,0 0 0-15,-5-15-12 0,5 15 4 0,0 0-7 0,0 0 5 16,13-10-1-16,-13 10 1 16,0 0-3-16,26 3 5 0,-26-3-6 0,26 9-1 0,-12-4 6 15,2 5 0-15,-1-2-2 16,0 3-7-16,-2 1 5 0,0 1 2 0,-2 0-2 0,-2 2-3 15,-4-2 10-15,2 3-9 16,-3 0 5-16,-2 3-15 0,-2-19-11 0,-2 28-52 0,2-28-23 16,-3 24-60-16,3-24-36 0,0 0-184 0,-9 10-431 0,9-10-363 15</inkml:trace>
  <inkml:trace contextRef="#ctx0" brushRef="#br0" timeOffset="2230.12">15599 6757 663 0,'0'0'541'0,"-2"-26"-116"15,2 26-113-15,-2-18-63 0,2 18-52 0,0 0-40 0,0 0-43 16,0 0-24-16,0 0-15 16,0 0-37-16,11 10 9 0,-3 9 2 0,1 0-9 0,2 8-69 15,1 2 40-15,2 1 22 0,0 0-31 0,3 0 24 16,0 1-24-16,3-2 21 0,0-2-30 16,1-2 23-16,2 0-11 0,1-4 18 0,-1-4-32 15,-5-7 14-15,3-2-103 0,-21-8-49 16,24 3-265-16,-24-3-311 0,11-9-249 0</inkml:trace>
  <inkml:trace contextRef="#ctx0" brushRef="#br0" timeOffset="2980.35">15606 6885 760 0,'0'0'495'0,"-22"-3"-129"0,22 3-90 0,0 0-48 0,0 0-44 16,0 0-82-16,0 0 12 0,0 0-53 15,15 10 14-15,2-6-12 0,7-2-13 0,4 1-8 16,2-1-9-16,7-2-11 15,-1 1 1-15,3 1 2 0,-9-1-11 0,0 2-4 0,-3 0 5 16,-1 1-8-16,-2 1-1 0,-2-1 1 16,-5 0-2-16,0 0-18 0,-17-4 15 0,21 4 51 0,-21-4-10 15,0 0 7-15,14 7-24 0,-14-7 15 0,0 0-21 16,0 0 16-16,0 0-9 0,0 0-14 16,-18-11 5-16,10 0-5 0,1-1-1 0,-3-3-3 0,1-3-3 15,1 0-1-15,1-4-2 16,1 1-42-16,4-1 50 0,0 0-47 0,2 2 27 0,0 2 20 0,4 0 5 15,3 1-47-15,0 1 49 16,0 3-48-16,6 3 50 0,-2 2-46 0,3 1 50 16,0 2-6-16,2 2-11 0,-16 3-3 0,32-2 10 15,-14 4-9-15,1 1 3 0,4 0-2 0,-4 2 1 16,0 0-3-16,1 1 5 0,-3-3-4 0,0 2-3 16,-2-1 18-16,-15-4 8 0,30 3-1 15,-30-3-4-15,30-2-3 0,-12-1-4 0,-3-1-3 0,-2-2-3 16,1-3 2-16,-5 0-5 0,-9 9-7 15,12-19-2-15,-12 19 9 0,1-20-8 0,-1 20-3 0,-11-17-1 16,-1 10-4-16,-4 1 1 16,-2 2-1-16,-7 3 1 0,-1 2 3 0,-1 3-1 15,-6 2-6-15,6-1 8 0,1 0-26 0,2 0 33 0,5 0-4 0,4-1-42 16,15-4 26 0,-18 4-54-16,18-4 30 0,0 0-35 0,0 0 20 0,0 0-10 0,12-12-22 15,1 3-1-15,5 0 11 16,3-2 2-16,0 1 12 0,6-3 12 0,-2 1 18 0,-3 2 5 15,2 0 4-15,-3 2-6 16,-4-1 6-16,-2 3 16 0,-3 0 34 0,-12 6 16 0,18-12 6 16,-18 12-10-16,9-11-5 0,-9 11-38 0,7-15 45 0,-7 15-27 15,2-19 25-15,-2 19-22 0,-1-22 31 16,1 22-48-16,-6-26 39 0,2 9-26 0,-2 2 31 0,2 1-15 16,-1 0 42-16,1 1-21 0,4 13 15 15,-9-20-24-15,9 20 2 0,-5-17-16 0,5 17 11 16,-5-13-8-16,5 13-11 0,0 0 1 15,0 0-3-15,0 0-15 0,0 0 23 0,0 0 5 16,0 0 20-16,22 17-4 16,-12 4 3-16,1 6-4 0,1 7-3 0,1 2 7 0,0 4-1 0,5 12-10 15,0-1-10-15,2-1 0 0,-1-3-8 0,-2-9-4 0,-3-2 1 16,5-3-6-16,-1-2 2 16,-1-3-8-16,2-3 5 0,1-3-6 0,-6-8-81 15,3-4-62-15,-4-5-126 0,-13-5-147 16,0 0-452-16,22-2-471 0</inkml:trace>
  <inkml:trace contextRef="#ctx0" brushRef="#br0" timeOffset="3779.9">16242 6325 807 0,'-4'-15'392'16,"-1"-3"-41"-16,3 2-93 0,1-1-49 0,2 0-43 0,1 1-33 16,3 0-22-16,0 2-24 15,1 0-15-15,2 1-11 0,2 3-12 0,2 2-5 0,-12 8-2 16,23-9-3-16,-23 9 0 15,28 2-4-15,-13 4-9 0,4 3-6 0,-2 3-28 0,0 3 36 16,1 6-26-16,-3 2 20 0,-2 1-3 16,-3 3-2-16,-4-2-4 0,-2-2 0 0,-4 2 0 15,0-1-3-15,-1 0-7 0,-3-3 2 0,0-1 4 0,-2-4 5 0,-1-2-8 16,1-2-1-16,6-12-1 16,-12 16-2-16,12-16-2 0,0 0-2 0,-14 8 0 0,14-8-3 15,0 0-5-15,0 0 6 16,0 0 5-16,-2-18-1 0,2 18-6 0,10-15 0 0,-10 15 2 0,16-13 0 15,-4 6 1-15,3 1 3 16,-2 0-1-16,3 3-2 0,0-2-3 0,2 3 5 0,-1 0 7 16,0 1-8-16,-17 1 2 0,32-2-2 0,-32 2 1 15,31 2 3-15,-31-2-4 0,26-2 4 16,-26 2-2-16,22-1 8 0,-22 1 8 0,18-9-9 0,-18 9-2 16,18-10-1-16,-10-3-2 15,-2 1 8-15,-2-3-33 0,-2 0 30 0,-2 15-25 0,-1-31 28 16,-3 15 4-16,0 0-7 0,-3 2-1 15,-1-3 11-15,0 3 1 0,0 2 0 0,0 1 10 0,8 11 1 16,-14-17-10-16,14 17-7 16,-10-10-3-16,10 10-2 0,0 0 1 0,0 0-3 0,0 0-2 15,0 0 0-15,0 20-14 0,7-5 20 0,3 3 11 0,3 6-16 16,1 1-8-16,2 2 9 0,2-2 0 16,-1 3-1-16,2 0-1 0,-1 2-40 15,2 1 70-15,-2-4-43 0,-3-2 64 16,1-1-15-16,-6-6 0 0,0 3-7 0,-5 0-2 0,-3 1-1 15,-3 0-2-15,-5 3-6 0,-6 3-5 16,-6 0-2-16,-2-2-5 0,-5-1-27 16,-1-3-85-16,-4-4-182 0,-4-3-652 0,0-5-601 15</inkml:trace>
  <inkml:trace contextRef="#ctx0" brushRef="#br0" timeOffset="4280.32">17354 5617 515 0,'0'0'608'0,"5"-26"-160"0,-5 26-105 0,4-18-57 15,-4 18-56-15,0 0-50 0,4-16-52 16,-4 16-25-16,0 0-19 0,0 0-16 0,4 14-11 16,-4-14-52-16,2 32 45 15,-4-6-53-15,-2 8 46 0,1 1-53 0,-2 3 50 0,-1 0-62 16,1-1 54-16,-3 1-44 15,1-3 43-15,1-3-3 0,-1-7-2 0,2-3-3 0,-1-1-23 0,2-5 22 16,4-16 17-16,-7 23 8 16,7-23 10-16,-5 17-1 0,5-17-9 0,-7 13-7 0,7-13-8 15,0 0-6-15,-12 8-6 0,12-8-1 0,0 0-3 0,0 0-5 16,0 0-1-16,-18-5-2 0,18 5-4 16,0 0 2-16,0 0-1 0,0 0 1 0,2-15 1 0,-2 15 2 15,14-6-2-15,-14 6-1 16,29-1-1-16,-10 1-7 0,4 2 7 0,3 4-4 0,5 3-1 15,0 3 2-15,-1 1 0 0,3 3 1 16,-2 2-34-16,-2 0-79 0,-1-2-58 0,2 0-130 16,-9 2-631-16,5-3-586 0</inkml:trace>
  <inkml:trace contextRef="#ctx0" brushRef="#br0" timeOffset="4899.76">17889 5578 785 0,'-19'-10'468'0,"1"2"-108"0,3 2-91 16,15 6-57-16,-24-6-40 0,24 6-28 0,-17 2-39 0,17-2-43 16,-13 13 6-16,9 2-38 15,1 0 17-15,3 9-31 0,0 4 19 0,3 9-43 16,2 1 40-16,3 1-31 0,1 0 32 15,5-3-33-15,1-4 25 0,4-3-30 0,3-6 31 0,1-6-6 16,-1-9-31-16,1-4-82 0,1-9-168 16,2-6-493-16,0-4-278 0</inkml:trace>
  <inkml:trace contextRef="#ctx0" brushRef="#br0" timeOffset="5210.26">18150 5634 81 0,'0'0'609'0,"0"0"-214"16,0 0-85-16,0 0-74 0,-6 15-55 0,6-15-17 0,-5 21-35 15,5-21-16-15,-4 25-32 16,4-25 18-16,-4 28-21 0,4-28 23 0,-4 24-35 0,4-24 46 16,-3 18-38-16,3-18 41 15,0 0-8-15,-4 17-75 0,4-17 48 0,0 0-117 0,0 0 108 0,0 0-60 16,-14-10 44-16,14 10-56 0,-8-19 38 0,3 5-9 0,-2-1-1 16,1-3-4-16,1-2-7 15,0 1-3-15,3 4-2 0,2 15-3 0,-4-28 0 0,4 28-1 16,0-26-1-16,0 26-3 15,8-21-8-15,-1 10-4 0,3 1 14 0,1 2-2 0,3 2 0 16,-14 6 0-16,26-4-2 16,-26 4 0-16,35 4 3 0,-17 3-7 0,3 3 1 0,-2 3-39 15,3 5 55-15,-2 2-57 0,-2 2 64 16,-2 1-49-16,-1 4 50 0,-2 0-45 0,-4-2 38 0,-1-4-136 16,-1 0 6-16,-3-6-130 0,-4-15-610 0,9 16-450 15</inkml:trace>
  <inkml:trace contextRef="#ctx0" brushRef="#br0" timeOffset="5419.81">18390 5355 790 0,'-4'-21'502'0,"-1"2"-71"16,1 4-150-16,-1 1-5 0,5 14-94 0,-7-19 0 0,7 19-99 16,0 0 32-16,-4-16-64 0,4 16 26 15,0 0-51-15,0 0 38 0,4 14-55 0,-1 0 40 0,2 10-49 16,3 8 46-16,2 5-5 15,-1 4-49-15,7 12 43 0,2 0-53 0,1 0 52 0,0 0-50 16,3-3 40-16,3-2-40 16,-3-4 48-16,0-10-49 0,-2-3 31 0,-2-4-86 0,0-7-21 0,-4-5-91 15,-3-6-174-15,-11-9-406 0,0 0-288 0</inkml:trace>
  <inkml:trace contextRef="#ctx0" brushRef="#br0" timeOffset="5749.96">18373 5638 270 0,'-12'-9'654'0,"1"0"-204"16,11 9-118-16,-15-14-62 0,15 14-69 0,0 0-38 0,-5-18-36 16,5 18-21-16,13-17-33 0,0 5-14 0,8 0-13 0,4-1-5 15,3-4-7-15,5 5-2 0,-2-1-15 16,5 3 1-16,-3 0-9 0,1 1 2 0,0 0-2 0,-3 3-2 16,-5 1-4-16,-2 2 2 15,-1-1 7-15,-4 4-9 0,0-1 2 0,-19 1 0 16,29 1-1-16,-29-1-1 0,24 2 3 15,-24-2 2-15,18 1 7 0,-18-1 16 0,0 0 16 0,22 1 12 16,-22-1 19-16,0 0 20 16,18-2 5-16,-18 2 4 0,0 0-11 0,14-10-24 15,-14 10-15-15,8-17-9 0,-8 17-14 0,5-23-4 16,-5 23-5-16,0-27-4 0,-4 12-54 0,-3-2 57 0,-3 2-61 16,-4 2 61-16,-2 1-54 0,-4 4 49 0,-4 4-67 0,-1 4 55 15,-1 2-62-15,-5 7 35 16,1 1-71-16,1 1 30 0,10 0-71 15,3 0-13-15,3-2-106 0,13-9-648 0,-6 13-531 0</inkml:trace>
  <inkml:trace contextRef="#ctx0" brushRef="#br0" timeOffset="6300">19544 4864 318 0,'0'-24'570'0,"0"5"-142"0,0 0-85 0,0 1-59 0,0 0-69 15,0 18 17-15,-2-28-72 16,2 28 28-16,-5-22-100 0,5 22 51 0,-11-13-79 0,11 13 34 0,0 0-20 15,-25 7-57-15,8 6 42 16,-5 9-58-16,0 6 40 0,-1 3-49 0,-3 11 45 0,2 4-52 16,5 3 49-16,0 2-53 0,8-1 50 0,0-8-49 0,7 0 50 15,4-3-23-15,4-3 9 16,5-3 3-16,2-4-3 0,3-4-3 0,4-6-2 0,2-7-3 16,0-5-2-16,0-5 0 15,5-5-11-15,-2-5-20 0,5-4-1 0,-2-2-55 0,-3-5 58 16,-2 0-36-16,-4 0 50 15,-5 2-38-15,-2-1 51 0,-4 1-41 0,-2 1 39 0,-4 16-31 0,4-25 52 16,-4 25-38-16,0-19 64 16,0 19-46-16,0 0 45 0,0-19-60 0,0 19 44 0,0 0-52 15,0 0 42-15,0 0-44 0,0 0 49 16,8-11-65-16,-8 11 66 0,0 0-51 0,18 12 52 0,-18-12-53 16,16 13 54-16,-4-4-56 0,0-1 47 0,-3 0-55 15,1 1 63-15,-10-9-59 0,16 15 58 16,-16-15-48-16,10 15 55 0,-10-15-57 0,2 19 53 15,-2-19-56-15,-9 30 57 16,-3-12-9-16,-4 6-1 0,-2-1-4 0,-2-2-4 0,-2-2-3 0,-1-1-2 16,4-6-15-16,1-1-7 0,4-5-41 0,14-6-50 0,-18 3-60 15,18-3-108-15,-8-16-204 16,8 16-250-16,7-35-248 0</inkml:trace>
  <inkml:trace contextRef="#ctx0" brushRef="#br0" timeOffset="6884.99">19791 4903 807 0,'0'0'551'0,"5"-14"-76"16,-5 14-141-16,0 0-6 0,0 0-133 0,-3-17 3 16,3 17-88-16,0 0 25 0,0 0-84 0,-16 6 46 0,16-6-66 15,-18 19 42-15,9-5-63 0,-2 3 47 0,3-2-61 0,2 1 44 16,1-2-52-16,5-14 47 16,-4 27-52-16,4-27 52 0,4 25-53 0,-4-25 52 0,12 21-58 15,-12-21 57-15,20 11-58 0,-20-11 59 16,26 3-63-16,-26-3 62 0,30-3-58 0,-15-1 55 0,1 0-55 15,-2 0 54-15,0 0-55 16,-14 4 53-16,18-6-56 0,-18 6 51 0,0 0-52 0,22-1 56 16,-22 1-56-16,0 0 59 0,19 4-56 0,-19-4 53 15,17 9-54-15,-17-9 53 0,16 14-61 16,-7-5 71-16,0 0-61 0,-9-9 56 0,16 16-53 0,-16-16 47 16,18 12-73-16,-18-12 30 15,19 6-45-15,-19-6 42 0,21-4-60 0,-21 4 35 0,21-14-26 16,-11 5 46-16,-2-2-28 0,1-1 44 15,-3-1-63-15,-1-1 82 0,-5 14-40 0,6-21 47 0,-6 21-25 16,2-17 48-16,-2 17-37 16,0 0 37-16,3-18-50 0,-3 18 39 0,0 0-52 0,0 0 51 15,0 0-50-15,0 0 50 0,0 0-42 16,15 5-46-16,-15-5 62 0,12 17 40 0,-5-8-48 16,1 3 34-16,0-1-35 0,4-3 42 0,-2 1-59 15,-10-9 49-15,18 12-39 0,-18-12 32 16,16 4-60-16,-16-4-6 0,16-7-44 0,-16 7-21 0,15-18-6 15,-11 5-44-15,1-2 7 0,-5 15-10 16,4-30 35-16,-5 11 38 0,-3-3 33 0,-4 1 114 0,1 2 31 16,-3 0 19-16,1 1 34 15,2 5-21-15,0 2 26 0,7 11-58 0,-11-15 11 0,11 15-51 16,0 0 13-16,0 0-35 0,-19 2 32 0,19-2-48 0,-5 22 30 16,3-5-36-1,1 1 34-15,2 5-41 0,3-1 34 0,-2 0-48 0,4-1 49 0,1 0-41 16,3-2 38-16,-1-1-67 15,2-3-23-15,2-1 0 0,-1-1 13 0,-3-3-54 16,-9-10-112-16,17 9-99 0,-17-9-297 16,0 0-150-16</inkml:trace>
  <inkml:trace contextRef="#ctx0" brushRef="#br0" timeOffset="6950.23">20226 4923 105 0,'-16'-28'187'16,"-3"-1"-77"-16,-1-3-144 0,0-1-92 0,-6-9 42 0</inkml:trace>
  <inkml:trace contextRef="#ctx0" brushRef="#br0" timeOffset="7270.19">19972 4560 655 0,'0'0'407'0,"-16"-10"-100"0,16 10-84 16,0 0-55-16,0 0-47 0,0 0-27 0,-17 7-17 0,17-7-1 16,0 0-28-16,4 27-4 0,1-15-12 0,3 3 4 0,3 2-14 15,0-1 2-15,5-1 2 0,-2-1-3 16,4-1-18-16,-1-1 6 0,2-1-6 0,1-1 4 0,-1-1-7 16,0-1 8-16,-2 1-1 15,-2-1 2-15,-1-2-10 0,0-1 2 0,-14-5 3 0,17 9 5 16,-17-9 44-16,17 8 12 15,-17-8 55-15,0 0-21 0,14 7 77 0,-14-7-34 0,0 0 42 16,0 0-74-16,0 0 30 16,0 0-73-16,0 0 35 0,0 0-72 0,0 0 61 0,0 0-63 15,0 0 41-15,4-15-18 0,-4 15-6 0,0 0-8 16,-9-14-9-16,9 14-5 0,0 0-16 0,0 0 8 16,3-18-5-16,-3 18-4 0,0 0-2 0,14-13-5 0,-14 13 3 15,16-5-7-15,-16 5-40 16,24-1 54-16,-24 1-9 0,32 6 9 0,-11 1-3 0,0 3-1 15,3 4-52-15,-2 4 58 0,0 2-52 16,-1 5-2-16,-5 1-153 0,-3 4-76 0,-12-5-778 16,5 3-798-16</inkml:trace>
  <inkml:trace contextRef="#ctx0" brushRef="#br0" timeOffset="7950.3">16388 7919 924 0,'13'-13'447'0,"1"-5"-78"0,7-5-113 0,5-1-32 0,10-7-42 15,7-2-37 1,8-6-39-16,6 0-23 0,20-16-14 0,4-3-15 0,5 0-14 16,5-4-2-16,8-2-21 0,6-2 21 15,7-2-12-15,6-1-1 0,3-2 19 0,4-1-1 16,4-3 0-16,8-5-6 15,1-1-70-15,6 0 57 0,0-1 5 0,1 2-9 0,3-1-17 16,5 2 15-16,0 1-6 0,-3 0-3 0,-1 1-47 16,-3 0 56-16,-2 2-55 0,-2 2 1 0,-5 0 58 0,-4 4-58 15,-3 5 62-15,-9 1-25 0,-6 0-97 0,-5 8-42 0,-10 0-192 16,-9 7-458-16,-22 13-326 16</inkml:trace>
  <inkml:trace contextRef="#ctx0" brushRef="#br0" timeOffset="17020.04">15082 3476 418 0,'-3'-17'502'15,"3"17"-137"-15,0 0-83 0,-6-15-69 0,6 15-85 0,0 0-4 16,0 0-18-16,0 0-16 0,0 0-20 16,0 0-22-16,0 0-9 0,-8 26-8 0,13-1-54 0,-1 12 51 15,3 6 7-15,1 12-18 0,2 7 14 0,3 3-7 0,0 4 16 16,1 3-33-16,3 0 8 16,0 0-14-16,5-4 12 0,-2 0-12 0,3-6 11 15,2-6-12-15,1-3 13 0,2-6-2 16,-1-7-1-16,4-4-31 0,-1-11 39 0,2-5-38 15,4-3 45-15,3-9-48 0,0-2 8 0,0-4-86 16,2-7-217-16,-4-4-322 0,-1-3-170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33:45.197"/>
    </inkml:context>
    <inkml:brush xml:id="br0">
      <inkml:brushProperty name="width" value="0.05292" units="cm"/>
      <inkml:brushProperty name="height" value="0.05292" units="cm"/>
      <inkml:brushProperty name="color" value="#FF0000"/>
    </inkml:brush>
  </inkml:definitions>
  <inkml:trace contextRef="#ctx0" brushRef="#br0">16240 5059 528 0,'-21'8'616'16,"21"-8"-139"-16,-19 6-112 0,19-6-61 15,-14 5-58-15,14-5-62 0,0 0-32 0,-17 6-27 0,17-6-22 16,0 0-18-16,0 0-13 16,0 0 1-16,0 0-19 0,0 0 10 0,0 0-6 0,0 0-2 15,0 0-2-15,0 0 1 0,9-24 0 16,3 10-1-16,3-3-2 0,6-3 21 0,4-7-17 0,7-10 14 15,7-5-24-15,4-8 8 0,16-21-13 0,4-7-20 16,3-9 11-16,2-5-21 0,2-7-6 16,2-4-3-16,-2 1 12 0,-1-2-10 0,-1-2 10 0,-3 2-23 15,0 0-18-15,-4 3-17 16,-6 3-56-16,-1 5 41 0,-4 5-57 0,-11 21 43 0,-3 2-15 16,-2 3-66-16,-3 4 38 15,-1 6-47-15,-5 4-42 0,-5 4-108 0,-7 12-517 0,-3 4-402 16</inkml:trace>
  <inkml:trace contextRef="#ctx0" brushRef="#br0" timeOffset="339.83">17141 3108 734 0,'0'0'620'0,"-10"-12"-142"15,10 12-88-15,0 0-69 0,-14-12-76 0,14 12-42 0,0 0-34 16,-10-8-33-16,10 8-43 16,0 0 4-16,0 0-18 0,0 0-17 0,-12-7-10 0,12 7-5 15,0 0-5-15,0 0 0 16,0 0-2-16,0 0-3 0,25-3-17 0,-25 3 8 0,26 0 8 16,-5-3 4-16,3 1-11 0,5-2-6 15,9-1-1-15,-2-2-6 0,4 0-10 0,-1-2-47 16,0 1 61-16,-2 1-51 0,-1 0 53 15,-4 2-51-15,-6-1 47 0,-4 5-44 0,-5-2 52 0,-17 3-47 16,29-1 55-16,-29 1-45 0,23 5 42 0,-11 5-4 0,-4 3 8 16,-2 6-6-16,-2 6-9 15,-5 4-5-15,-3 8-48 0,-3 5 23 0,-7 11-114 0,-4-1-31 0,2-2-106 16,-2-13-219-16,3-1-442 16,-1-4-572-16</inkml:trace>
  <inkml:trace contextRef="#ctx0" brushRef="#br0" timeOffset="1739.87">18011 2549 231 0,'0'0'696'0,"-8"-16"-208"0,8 16-134 15,-7-12-69-15,7 12-44 0,0 0-55 0,-10-14-34 0,10 14-39 16,0 0-24-16,0 0-16 15,0 0-18-15,0 0-9 0,0 0-50 0,0 0 46 16,-8 22-44-16,12 0 29 0,0 3 1 0,6 10 4 0,-2 5 30 16,0 3 6-16,4 1 39 15,-2-2-69-15,2-1 35 0,1-3-5 0,-2-2-16 0,3-4-7 16,-4-2-12-16,3-4-7 0,-4-6-4 16,1-2-8-16,-3-5 1 0,-1-1-4 0,-6-12-2 0,10 17 1 15,-10-17-1-15,0 0 0 0,6 13 0 16,-6-13-2-16,0 0 1 0,0 0-3 0,-5-16-3 15,-4 4 2-15,0-3-50 0,-3-1 57 0,-3-7-52 0,-1-1 57 0,-2-2-59 16,1-5 6-16,0 0 10 16,-1-3 8-16,3 0 1 0,0 0 0 0,2 0-19 15,2 1 29-15,2-2-22 0,5 3 27 0,2 6-1 16,0 2 1-16,4-1-6 0,0 5 5 0,1 3 2 0,3 2 2 16,0 0-4-16,0 5-6 15,-6 10 1-15,13-17 11 0,-13 17-1 0,17-8-1 16,-17 8 2-16,16 2-6 15,-16-2 4-15,19 18 6 0,-8 0 1 0,-4 1-1 0,-1 3-7 16,-1 1 8-16,-2 2 1 0,-1 2-1 0,-2 0 0 0,4-2-1 16,-6 0-5-16,0-4 52 0,1-1-58 15,0-3 48-15,1-17-55 0,-2 27 40 0,2-27-64 16,0 20 49-16,0-20-56 0,4 15 55 16,-4-15-52-16,12 9 58 0,-12-9-67 0,14 5 71 0,-14-5-57 15,21 2 7-15,-21-2 6 0,22 1-5 16,-22-1 13-16,28 1 1 0,-28-1 4 0,27 4 1 0,-27-4 1 15,25 4 0-15,-25-4-1 0,23 9 6 0,-23-9 3 0,18 12-7 16,-9-2 59-16,-9-10-59 16,11 18 53-16,-11-18-57 0,1 24 52 0,-1-7-62 0,-4 3 59 15,-2 1-7-15,-3 0-11 16,-2 0 0-16,2-3-62 0,2-3 58 0,-4 0-36 0,2-5-83 16,9-10-23-16,-14 9-50 15,14-9-33-15,0 0-52 0,-11-17-118 0,11 17-295 0,-1-32-203 16</inkml:trace>
  <inkml:trace contextRef="#ctx0" brushRef="#br0" timeOffset="1900.17">18255 2832 605 0,'12'-15'345'0,"-2"0"-65"0,-1 5-13 0,0 1-88 0,-9 9 7 16,17-13-62-16,-17 13 36 0,13-6-68 15,-13 6 46-15,0 0-77 0,23 0 59 0,-23 0-64 16,19 9 18-16,-19-9-6 16,19 15-13-16,-8-5-10 0,-1 0-10 0,-1 1-7 0,1-2-5 15,-2 1-4-15,-8-10-21 0,18 13-21 16,-18-13-27-16,15 6-43 0,-15-6-66 0,13-6-206 0,-13 6-300 15,16-20-192-15</inkml:trace>
  <inkml:trace contextRef="#ctx0" brushRef="#br0" timeOffset="2460.15">18460 2459 734 0,'0'0'488'0,"-18"-13"-111"16,18 13-84-16,-19-5-53 0,19 5-40 15,0 0-50-15,-24 1-22 0,24-1-103 0,-14 8 63 16,14-8-62-16,-9 16 55 0,9-16-47 15,-4 19 37-15,4-19-46 0,1 21 38 0,-1-21-38 0,5 21 28 16,-5-21-45-16,10 18 38 0,-10-18-39 0,14 15 28 16,-14-15-35-16,12 10 31 0,-12-10-36 15,14 7 28-15,-14-7-30 0,0 0 33 0,16 5-6 16,-16-5 28-16,0 0-1 0,0 0 20 0,0 0-19 16,0 0 11-16,0 0-23 0,0 0 5 0,0 0 6 0,18 0-14 15,-18 0-20-15,0 0 11 16,0 0-22-16,0 0 8 0,0 0-11 0,-7 13 13 0,7-13-15 15,-7 13 13-15,7-13-2 0,-7 13-3 0,7-13-6 0,-4 15 6 16,4-15-2-16,0 0-15 16,-3 16 8-16,3-16 1 0,0 0 4 0,0 0-2 0,0 0 0 15,0 0 0-15,6 14-5 16,-6-14 1-16,0 0-2 0,0 0 12 0,14-10-12 0,-14 10 13 16,8-12-15-16,-8 12 15 0,9-21-15 15,-9 21 17-15,9-20-19 0,-9 20 18 0,10-19-13 0,-10 19 13 16,4-14-13-16,-4 14 11 15,6-13-8-15,-6 13 16 0,0 0-14 0,6-13 17 16,-6 13-20-16,0 0 16 0,0 0-16 0,5-13 14 0,-5 13-14 0,0 0 13 16,0 0-17-16,0 0 15 0,0 0-15 15,0 0 17-15,0 0-16 0,0 0 9 0,16 4-6 0,-16-4 14 16,14 19-13 0,-5-3 9-16,3-1-10 0,1 3 13 0,-1 2-1 15,2 3 2-15,4 2-10 0,-1 0 6 0,-1 0 1 16,1 2-4-16,-3-1 3 0,3 0 47 0,-6 0-58 15,2-1 51-15,-2-5-57 0,-1 1 47 0,-3-2 0 0,1-1-6 0,-5-1-8 16,-2 1 0-16,-1 0-10 16,-4 2 3-16,-4-1-4 0,0 2-46 0,-3-1 1 0,0-2 43 15,-6 2-106-15,2-6 1 0,-4-1-97 16,0-4-61-16,0-7-200 0,3-4-415 0,-4-7-477 16</inkml:trace>
  <inkml:trace contextRef="#ctx0" brushRef="#br0" timeOffset="3030.11">18890 2177 1191 0,'-4'17'653'0,"-7"-10"-145"0,0 1-124 0,-3 4-45 0,2 4-117 15,2-1-44-15,1 4-36 16,2 4-29-16,3 0-20 0,0 4-20 0,3-1-15 0,1 4-11 15,1 5-7-15,2-1-9 0,1-2-6 0,1-6-5 0,1-1-5 16,1 0-2-16,-2-1-3 16,3-4-6-16,2 0-2 0,-4-6-3 0,-1 0-9 0,-5-14-14 0,8 20-6 15,-8-20 0 1,6 13-4-16,-6-13 3 0,0 0 4 0,0 0-4 0,0 0 2 16,0 0 12-16,-1-19 3 0,-4 5 5 15,-2-9-1-15,-5-2-13 0,0-2 20 0,-2-3 0 16,-2 2 1-16,0-4 9 15,0 1 10-15,2 0-5 0,0-1 1 0,3 0-3 0,2 0-3 0,3 0-3 16,2 5-6-16,4-1 10 0,2 2-13 0,2 1 11 0,1 0-13 16,3 5 12-16,0 1-10 0,1 2-2 15,-1 5 12-15,-8 12-12 0,13-13 11 0,-13 13-9 0,0 0 10 16,0 0-12-16,23 8 12 16,-23-8 1-16,10 25-1 0,-8-3-11 0,-2-2 58 0,0 4-65 15,-2 1 13-15,0-3 1 16,1-3-2-16,2-1 1 0,-1-1-10 0,4 0 5 0,0-4-8 0,4 0-12 15,0-4-11-15,2 0-6 0,-10-9-7 0,22 7 3 16,-22-7 3-16,29 1 8 0,-29-1 6 16,27 0 3-16,-27 0 6 0,29 0 4 0,-29 0-16 0,27 2 27 15,-27-2 1-15,21 5 1 16,-21-5 2-16,18 11 0 0,-18-11-2 0,10 18 7 0,-10-18 0 16,2 26 3-16,-3-9 5 15,-4 3-8-15,-1 1 8 0,-3 0-2 0,-1 0-2 0,-1 0-2 16,0 3-8-16,-2 0 2 0,0 1-55 15,-2-2-60-15,2-4-36 0,0-1-64 0,2-3-107 16,3-3-480-16,-3-3-353 0</inkml:trace>
  <inkml:trace contextRef="#ctx0" brushRef="#br0" timeOffset="3639.68">19109 2304 762 0,'0'0'741'0,"0"0"-242"0,0 0-23 0,0 0-166 15,-18 7-62-15,18-7-49 0,-18 17-39 0,7-6-32 0,-2 2-13 16,2 0-22-16,-1 1-16 0,3-1-21 16,2-2-10-16,0 2-7 0,7-13-8 0,-10 19-6 0,10-19-5 15,0 17-5-15,0-17-2 16,4 14-7-16,-4-14-18 0,13 8-24 0,-13-8-37 0,0 0-7 16,27 0-14-16,-27 0-1 15,24-10-7-15,-24 10 14 0,22-11 26 0,-22 11 11 0,21-9 10 16,-21 9 9-16,14-6 4 0,-14 6 9 15,0 0 5-15,16-8-6 0,-16 8 12 0,0 0-26 0,0 0 24 16,0 0 15-16,18 1-4 0,-18-1 5 0,0 0-4 16,0 0-8-16,16 8 6 0,-16-8 0 15,0 0 3-15,0 0-8 0,0 0 5 0,13 7-17 0,-13-7 29 16,0 0 19-16,0 0 19 16,0 0 3-16,0 0-1 0,0 0-1 0,0 0 5 15,0 0 11-15,0 0 1 0,0 0-5 16,0 0-9-16,0 0-8 0,0 0-8 0,0 0-7 0,0 0-7 15,0 0-9-15,0 0-4 0,0 0-11 0,0 0 4 0,-3-15-4 0,3 15 0 16,0 0-1-16,0 0-1 16,0 0-3-16,0 0 7 0,0 0-2 0,0 0-2 0,0 0-2 15,0 0 4-15,16 3-8 0,-16-3 8 16,0 0 3-16,0 0 4 0,0 0 11 0,0 0 15 16,0 0 8-16,0 0 12 15,10-9 9-15,-10 9 13 0,0 0 6 0,-2-18-5 0,2 18-7 16,-4-18-8-16,4 18 15 15,-4-20-40-15,4 20 16 0,-4-24-36 0,4 24 19 0,-2-24-31 16,2 24-1-16,4-25-2 0,-4 25-1 0,7-21-2 0,-7 21 0 16,13-21-1-16,-1 11 1 0,-2 1 0 15,4 1 0-15,4 1-5 0,-2 1-5 0,1 2-3 0,2 2 1 16,-19 2-2-16,34 2 1 0,-15 2 2 16,3 3 2-16,0 4 2 0,-3-1 2 0,0 1-6 0,-2 1-18 15,-2 0-23-15,-3-1-41 16,0-3-52-16,-12-8-54 0,13 12-41 0,-13-12-69 0,0 0-195 15,19-4-354-15,-19 4-459 0</inkml:trace>
  <inkml:trace contextRef="#ctx0" brushRef="#br0" timeOffset="4000.15">19585 1980 343 0,'-7'-23'720'0,"7"23"-230"0,-10-16-104 0,10 16-79 16,-14-10-58-16,14 10-61 0,0 0-44 15,-19-4-28-15,19 4-21 0,-17 12-19 0,8-2 4 0,1 3-34 16,-2 2 11-16,2 3-32 15,0 0 21-15,3 1-30 0,2-5 18 0,3-14-25 0,-1 27 18 16,1-27-5-16,5 21-5 0,-5-21-4 0,8 13-3 0,-8-13-2 16,0 0 0-16,22 2-22 0,-22-2-3 15,17-10 9-15,-17 10 17 0,20-17-19 0,-20 17 23 16,13-18-1-16,-13 18 30 0,10-16-5 16,-10 16 12-16,8-13-13 0,-8 13 7 0,0 0-21 0,8-14 3 15,-8 14-19-15,0 0 8 0,0 0-15 16,9-8 14-16,-9 8-15 0,0 0 11 0,21 17-11 15,-12-1 13-15,1 2-15 0,1 3 15 0,1 4-2 0,-5 0-3 16,6 4 45-16,2 1-51 16,0-1 2-16,0 0-1 0,0-3 2 0,0-1-7 0,-6-5 13 15,0-1 8-15,-1 1 8 0,-4-5 1 16,-4 4-3-16,-4 5-6 0,-3-2-4 0,-1-1-4 16,-7 3-20-16,-2-3-59 0,-4-1-72 15,-1-3-74-15,0-8-258 0,-2-2-436 0,1-5-554 0</inkml:trace>
  <inkml:trace contextRef="#ctx0" brushRef="#br0" timeOffset="5200.14">17994 5301 747 0,'-16'5'604'0,"2"-1"-135"0,14-4-70 0,-27 5-57 16,27-5-78-16,-20 2-39 15,20-2-47-15,0 0-26 0,-23 0-37 0,23 0-21 0,0 0-20 16,-7-13-13-16,7 13-8 0,9-22 4 16,4 1-15-16,7-4 1 0,3-2-12 0,11-12 6 0,9-3-15 15,4-4 9-15,8-4-14 16,20-15 7-16,5-5-10 0,7-6 25 0,4-9-17 15,4-8 5-15,6-8-19 0,3-7 11 0,2-3-28 0,2-1 18 16,-1-1-22-16,-6 2-43 0,-5 3-84 16,-8 6 10-16,-9 9-78 0,-8 7-2 0,-10 9-75 15,-20 20-169-15,-8 7-352 0,-6 7-356 16</inkml:trace>
  <inkml:trace contextRef="#ctx0" brushRef="#br0" timeOffset="5940.05">19310 3586 254 0,'-30'16'629'0,"2"-2"-149"0,2-1-155 0,4-3-24 16,2-1-44-16,3 0-45 0,2-3-37 15,15-6-37-15,-18 7-26 0,18-7-12 0,0 0 2 0,0 0 7 16,-18-6-44-16,18 6 55 16,6-21-60-16,6 1 49 0,6-5-54 0,4-4 44 0,11-9-66 15,2 2 44-15,5 0-61 0,3 0 37 16,-1 1-50-16,5 3 44 0,-4 2-55 0,0 0 36 0,-2 5 4 15,-8 6-4-15,1 2-5 0,-6 3-4 0,-8 3-8 0,0 2-6 16,-6 2 6-16,-1 1-1 16,-13 6-1-16,19-6-17 0,-19 6 12 0,0 0 5 0,18 12 0 15,-17 3-50-15,-1 5 59 0,-4 17-56 16,-4 4 59-16,-5 15-49 0,-6 0 51 0,-2 2-9 16,-1-1-3-16,-2-2-14 15,1-2-83-15,2-7-104 0,5-11-86 0,2-6-244 0,5-3-364 16,1-8-504-16</inkml:trace>
  <inkml:trace contextRef="#ctx0" brushRef="#br0" timeOffset="6199.82">20029 3263 49 0,'7'-12'84'16,"2"0"43"-16,0 2-69 0,-9 10-20 0,16-13-8 0,-16 13 51 0,18-10-76 15,-18 10 45-15,15-6-86 16,-15 6-25-16,17-4-85 0,-17 4 50 0</inkml:trace>
  <inkml:trace contextRef="#ctx0" brushRef="#br0" timeOffset="7679.92">20354 2708 293 0,'0'-22'589'0,"0"22"-113"0,-7-13-195 16,7 13 2-16,-13-6-131 15,13 6 34-15,-21 3-92 0,7 4 36 0,-6 4-82 0,1 2 41 16,-1 6-23-16,-2 2-13 0,1 1-21 16,3-1 5-16,1 0-6 0,5-2-14 0,-1-1 37 15,5 0-46 1,4-2 34-16,1-1-42 0,3-15 37 0,1 28-40 0,5-14 33 0,2 1-34 15,4 0 39-15,2-1-41 0,2-2 34 0,2 1-41 0,8 1 43 16,-1-1-39-16,2 2 41 0,1-3-52 16,0 1 51-16,2-5-49 15,-5-1 53-15,1-4-50 0,-1-2 42 0,1 0-46 0,-3-5 40 16,-2-2-6-16,1-2-10 0,-1-2-48 0,-4-2 54 0,1-1-45 16,-3-2 53-16,-4 2-43 0,-1 1 41 15,-3 1-34-15,-7 11 50 0,11-18-36 0,-11 18 52 0,0 0-45 16,2-21 38-16,-2 21-27 15,0 0 49-15,0 0-60 0,0 0 45 0,-6-13-59 16,6 13 48-16,0 0-58 0,0 0 55 0,0 0-57 0,0 0 54 16,0 0-63-16,1 23 65 15,-1-23-54-15,9 23 52 0,-5-8-7 0,3-2-3 0,-1-1-1 16,2-1-4-16,-8-11-53 0,12 16 50 16,-12-16 3-16,9 14-59 0,-9-14 69 0,0 0-45 0,10 11 76 15,-10-11 26-15,0 0 15 0,0 0-20 16,0 0-13-16,0 0-4 0,0 0-10 0,0 0-16 15,4-14-4-15,-4 14-6 0,-11-22-6 0,4 8-55 0,1 1 61 0,2-1-68 16,-2-1 61-16,2 0-58 16,3 2 38-16,1 13-72 0,-4-28-14 15,4 28 7-15,5-29 2 0,-1 12 2 0,4-1 3 16,-1 1 4-16,4 0 9 0,-2 1 4 0,2 2 15 0,-1-1 9 16,-1 4-5-16,1 1 17 15,-1 1 2-15,-9 9 5 0,15-14 5 0,-15 14-9 0,14-9 3 16,-14 9 6-16,12-8 2 15,-12 8-7-15,0 0-43 0,19-6 55 0,-19 6 10 0,0 0-3 16,22-1-1-16,-22 1-1 0,0 0 3 0,23 2-7 0,-23-2-6 0,19 3 1 16,-19-3 0-16,18 3 16 15,-18-3-8-15,17 3-5 0,-17-3 4 0,0 0 3 0,21 3 0 16,-21-3-1-16,0 0-1 0,0 0 15 16,23-2 23-16,-23 2 11 0,0 0 16 0,18-12-1 15,-18 12-2-15,11-18-1 16,-11 18-4-16,6-23 11 0,-6 23 3 0,9-21-2 0,-9 21 12 15,3-19 0-15,-3 19-11 0,0 0-13 0,-5-23-9 0,5 23-11 16,-7-12-11-16,7 12-6 0,0 0-10 16,-17-5-1-16,17 5-4 0,-21 7-2 15,10 2-1-15,-2 3-2 0,2 2-2 0,-2 4-2 16,7 0-2-16,0 0-9 0,3-2-10 0,2 1-10 0,1-17-8 16,3 30-7-16,2-17-7 15,1 1-6-15,3-3-3 0,-1-3 13 0,-8-8 10 0,20 12 3 0,-20-12 4 16,25 0 9-1,-25 0 5-15,31-8 4 0,-14-1 5 0,0-3 1 0,-1-1-5 16,-2-1 14-16,-1-1 3 0,-2-1-1 0,0 0 0 0,-4 3 12 16,-3-2 6-16,0 1-1 0,-4 14 4 15,5-25-4-15,-5 25-9 0,1-21 7 0,-1 21-1 16,-1-17-16-16,1 17 9 0,0 0-4 16,-3-20 0-16,3 20-3 0,0 0-2 0,0 0-3 0,-4-16-9 15,4 16 1-15,0 0 10 0,0 0-12 16,0 0 11-16,0 0-12 0,8 13 13 0,-8-13-18 15,9 14 16-15,-9-14-1 0,11 16-5 0,-11-16 7 0,12 14 0 0,-12-14-14 16,14 17 12 0,-14-17 3-16,14 13 1 0,-14-13-2 0,18 13 2 0,-18-13-7 15,17 13 2-15,-17-13 8 0,17 14-17 16,-17-14-29-16,15 9-2 0,-15-9-24 0,15 7-10 16,-15-7-3-16,0 0 0 0,0 0 3 15,22-4 9-15,-22 4-4 0,10-15 24 0,-5 0 10 0,0-1 10 16,-1-3 14-16,1-6-3 0,-5 1 11 15,0-1 12-15,-4-1 14 0,3-2 5 0,-3 1 25 0,3 2 18 16,-5 1 7-16,2 2 70 0,-1 1-58 0,-1 3 2 0,-1 3-3 16,3 2-6-16,4 13-8 15,-9-19-11-15,9 19-11 0,-6-14-9 0,6 14-11 0,0 0-5 16,-7-16-8-16,7 16-5 0,0 0 3 16,0 0-12-16,0 0 6 0,0 0-1 0,5 27 0 0,3-6-5 15,4 5 3 1,-2 5 0-16,3 2-1 0,-1 2 1 0,3 0-7 0,0 0 4 15,3-3 3-15,-3 1 0 0,4-4-3 0,-1-3-11 0,2-3-9 16,-4-7-120-16,-3-4-51 0,-2-5-62 16,-11-7-243-16,0 0-354 0,25-4-438 15</inkml:trace>
  <inkml:trace contextRef="#ctx0" brushRef="#br0" timeOffset="7919.63">21211 2408 772 0,'0'0'637'16,"0"0"-189"-16,0 0-85 0,0 0-64 0,0 0-69 0,0 0-40 16,14-6-18-16,-14 6-25 0,25 5-18 15,-10-3-19-15,4 1-19 0,2 1-13 0,2 0 4 0,0 3-13 16,-1-1-12-16,-2 2-8 16,5 1-7-16,-6 0-8 0,6 3-4 0,0 3-9 0,-2 0-5 15,2 0 2-15,0 1-5 16,-3-2-1-16,-2 0-6 0,-1-3-31 0,-2 0-41 0,-1-2-55 0,-3-2-44 15,-13-7-16-15,19 10-38 0,-19-10-32 0,0 0-189 0,0 0-347 16,0 0-327 0</inkml:trace>
  <inkml:trace contextRef="#ctx0" brushRef="#br0" timeOffset="8579.95">21445 2319 274 0,'0'0'655'0,"-6"-17"-206"16,6 17-121-16,0 0-66 0,2-20-41 0,-2 20-44 0,11-13-31 15,-11 13-30-15,19-12-38 0,-19 12-14 16,26-6-7-16,-9 5-4 0,4 1-8 0,-4 1-9 0,4 0-6 16,2 2-11-16,-2 0 2 15,-2 1-14-15,1 0 0 0,-4-1-2 0,0 1 7 16,-16-4-3-16,24 5-1 0,-24-5-1 16,23 7-2-16,-23-7-3 0,20 3-6 0,-20-3 10 0,0 0-10 15,20 4 6-15,-20-4 14 16,0 0 14-16,0 0 18 0,20-3-3 0,-20 3-8 0,12-10 60 15,-12 10-80-15,11-19-4 0,-7 5-3 0,0 0-3 0,1-1-26 16,0 0 32-16,-5 15-3 0,1-25 20 16,-1 25-16-16,0-20 20 0,0 20-22 15,-5-16 12-15,5 16-23 0,-9-10 13 0,9 10-19 16,0 0 15-16,-23 2-22 0,12 4 21 0,-2 1 1 16,3 0-3-16,10-7-2 0,-19 16-16 15,19-16 11-15,-10 14-4 0,10-14 0 0,-4 19 10 0,4-19-2 0,2 19-1 16,-2-19-4-16,9 21-15 15,-9-21-18-15,11 15 18 0,-11-15 3 0,15 6-9 0,-15-6 14 16,21-3 2-16,-7-3-1 0,-1-2 1 0,1 0 0 0,1-4 2 16,0-1-28-16,-1 1 33 0,-2-1-26 15,1 3 30-15,-4 2-25 0,-9 8 26 0,12-13-31 0,-12 13 33 16,13-9-33-16,-13 9 31 16,0 0-30-16,11-8 34 0,-11 8-33 0,0 0 37 0,0 0-34 15,16 5 34-15,-16-5-33 0,0 0 37 16,15 10-5-16,-15-10-3 0,0 0-3 15,11 9 1-15,-11-9-2 0,0 0 1 0,0 0-10 0,12 9 12 0,-12-9 8 0,0 0 21 16,0 0 26-16,0 0 22 16,0 0 18-16,0 0 1 0,0 0-13 0,0 0-16 0,0 0-10 15,0 0 6-15,9-13-28 16,-9 13-10-16,0 0-4 0,-2-24-8 0,2 24-7 0,-3-17-4 0,3 17-4 16,0-18-4-16,0 18-1 15,3-18-2-15,-3 18-2 0,6-16 12 0,-6 16-15 0,9-18-1 16,-9 18 1-16,17-16-1 0,-4 8 2 15,2 0 3-15,2 1 0 0,0 2 2 0,1 1-1 0,-2 1-1 16,2 1 1-16,-18 2 0 0,31 0 1 0,-31 0-2 16,29 7 4-16,-17 0-4 15,-1 3 3-15,0 6-8 0,-5 2-37 0,1 4-88 0,-5-4-95 16,-2-1-115-16,-2-1-662 0,0 1-724 16</inkml:trace>
  <inkml:trace contextRef="#ctx0" brushRef="#br0" timeOffset="10039.87">22850 1590 508 0,'-11'-15'543'0,"5"2"-62"0,-3 2-166 0,-2 0-16 16,11 11-101-16,-18-13 1 0,18 13-91 15,-21-4 12-15,21 4-63 0,-22 10 26 0,9 3-60 0,0 5 39 16,-1 7-53-16,3 5 1 0,1 0-4 0,6 3 0 0,1-4-1 16,6 6 0-16,5 3 3 15,2-1 36-15,6 2-43 0,3-4 37 0,3-4-43 0,4-5 37 16,4-7-43-16,2-7 40 0,3-6-44 16,-5-7 37-16,5-6-41 0,-1-4 36 0,-1-3-36 0,-3-1 37 15,-3-1-37-15,-2 0 41 16,-8 2-40-16,-1 2 44 0,-5 3-37 0,-2-1 44 0,-9 10-28 15,16-13 32-15,-16 13-38 0,9-7 25 16,-9 7-30-16,0 0 23 0,0 0-27 0,0 0 25 0,15 7-28 16,-15-7 28-16,7 28-26 0,-4-12 27 0,-1 0-34 15,0 0 35-15,1 1-30 0,-3-17 31 16,4 21-33-16,-4-21 27 0,5 17-20 0,-5-17 41 0,0 0 28 16,2 16 59-16,-2-16 20 0,0 0 0 15,0 0-11-15,0 0-35 0,0 0-6 0,-14-15-16 16,7 3 9-16,-4-1-11 15,-3-1-10-15,2-2-8 0,-2 1-11 0,1-2-12 0,0 1-7 16,3-1-11-16,3-2-25 0,1-1-35 0,3-2-26 0,4 3-23 16,3-4-32-16,7-4-8 0,3 2-11 15,3 1 36-15,4 2-36 0,6 4 56 0,0 0-40 0,1 5 67 16,3 1-50-16,2 5 66 16,-7 2-51-16,-1 4 63 0,2 2-43 0,-4 1 11 0,1 1 14 15,-9-1 3-15,4 3 10 16,-19-5 9-16,23 6 9 0,-23-6 14 0,18 6 8 15,-18-6 11-15,13 8 8 0,-13-8 19 0,0 0 36 0,11 11 8 0,-11-11-1 0,0 0-10 16,0 0-14-16,0 0-7 16,6 12-6-16,-6-12-5 0,0 0-5 0,0 0-2 0,0 0 4 15,0 0 11-15,0 0 3 0,0 0-10 16,0 0-4-16,0 0-6 0,10-11-2 0,-10 11 4 0,0 0 7 16,0-24 13-16,0 24 9 15,0-17 3-15,0 17 7 0,-3-15-17 0,3 15-1 16,-7-13-18-16,7 13-2 0,-8-10-13 0,8 10 4 15,0 0-16-15,-18-5-3 0,18 5-1 0,-15 5-1 0,15-5 0 16,-19 15-1-16,11-4 0 0,1 1 0 0,0 3-1 0,3 1 0 16,0 3 1-16,4-1-1 15,0 1-5-15,4-2-7 0,0 1-6 0,1-2-4 0,-1-1-16 16,3-2-14-16,-1-2-4 16,-6-11-1-16,18 12-5 0,-18-12-14 0,22-1-22 0,-6-8-13 0,5-7-9 15,1-6 8-15,0-3 17 16,-1-3 48-16,-1-1-29 0,-2-1 63 0,-3 3-43 0,-1 0 63 15,-4 0-50-15,-2 6 67 0,-3 4-50 0,-4-4 58 0,-1 21-55 16,3-30 63-16,-3 30-67 16,-4-25 70-16,4 25-68 0,-10-18 68 0,10 18-63 0,-13-12 57 15,13 12-54-15,-18-2 46 0,18 2-53 16,0 0 57-16,-23 1-59 0,23-1 58 0,-11 8-56 0,11-8 63 16,-8 13-66-16,8-13 56 0,-2 18-56 15,2-18 60-15,2 24-60 0,2-9 61 0,-4-15-60 16,10 23 61-16,-5-11-60 0,3-1 9 15,-8-11 1-15,15 16 5 0,-15-16 6 0,18 13-3 0,-18-13 8 16,21 12-7-16,-21-12 3 0,17 9 1 0,-17-9 1 0,18 8 0 16,-18-8-5-16,15 8 49 0,-15-8-53 15,13 7 1-15,-13-7 8 0,13 9-2 0,-13-9 4 0,0 0-8 16,16 8-11-16,-16-8-10 16,0 0-4-16,0 0-3 0,18-4 3 0,-18 4-16 0,13-19-13 15,-4 0-2-15,-1-2 9 0,3-5 29 16,-1-2-5-16,-1-1 19 0,-3-1 14 15,-1-1 13-15,0 4 19 0,-3-2-6 0,-1 0 3 0,-2-1 5 0,-1-5 8 0,-3 2 11 16,2 4 14-16,1 3 21 16,-2 3 26-16,0 2 18 0,1 5 11 0,3 16-32 0,-6-24-9 15,6 24-30-15,-4-17-7 0,4 17-28 16,0 0 0-16,0 0-18 0,0 0 9 0,0 0-18 16,0 0 11-16,0 0-18 15,9 35 16-15,-5-9-17 0,2 8 1 0,1 2 0 0,0-2 14 0,0 2-16 16,-2 0 16-16,3-3-17 0,1-3-4 15,-2-5-18-15,-1-5-31 0,1-1-61 0,-1-6-10 0,-6-13-61 16,13 13 4-16,-13-13-207 0,0 0-393 0,13-11-312 16</inkml:trace>
  <inkml:trace contextRef="#ctx0" brushRef="#br0" timeOffset="10239.82">23807 1146 651 0,'0'0'459'0,"-19"-7"-108"0,19 7-112 0,0 0-49 0,-13-6-37 15,13 6-30-15,0 0-16 0,0 0-20 0,6 13-13 0,1-1-11 16,7 0 3-16,-1 2-17 0,0 1-2 16,9 3-2-16,-3-1-8 0,0 0 49 0,5 1-60 15,-2-1 40-15,-3 0-57 0,5 1 43 16,-6-3-55-16,-1-3 45 0,0 3-57 0,-3-3 45 0,2-1-81 16,-6-1 22-16,3-1-77 0,-13-9-35 15,13 12-140-15,-13-12-438 0,0 0-242 0</inkml:trace>
  <inkml:trace contextRef="#ctx0" brushRef="#br0" timeOffset="10809.81">23905 1148 304 0,'0'0'659'0,"-11"-22"-202"0,11 22-139 16,-6-18-64-16,6 18-53 16,3-19-38-16,-3 19-38 0,11-18-5 0,-1 10-35 0,2 1-10 15,2 2-5-15,-14 5-11 0,28-5-7 16,-11 7-5-16,2 1-4 0,1 3-4 0,-5 0-3 15,5 2-4-15,-2 2-2 0,0-2-8 0,-1 4-1 0,-2 1-5 0,-4-4-3 16,2-2-1-16,-13-7-6 16,18 12 0-16,-18-12-2 0,16 9 0 0,-16-9 1 0,0 0 2 15,15 7 16-15,-15-7 29 0,0 0 7 16,0 0 2-16,19-4-20 0,-19 4 3 0,0 0-19 16,2-17 3-16,-2 17-16 0,-9-18 4 15,0 7-15-15,-5-1 6 0,-5 4-13 0,0 2-1 0,-3 1 0 16,2 5 9-16,-2 0-9 0,-2 2 14 15,2 1-16-15,5 1 11 0,0-1-15 0,17-3 7 0,-22 11-20 16,22-11 3-16,-9 14-13 0,9-14-8 0,0 0-2 0,7 25 5 16,4-13 7-16,2 0 8 15,6-2-3-15,-1 0-11 0,1-2 3 0,5-3 6 0,-3 1 8 16,0-2 3-16,-1-2 3 16,-4 1 3-16,-16-3 3 0,29 2 4 0,-29-2 0 0,25 1 6 0,-25-1 2 15,19 3 10-15,-19-3 8 16,0 0 15-16,18 2 7 0,-18-2 12 0,0 0 18 0,0 0 25 15,20 1 40-15,-20-1-13 0,0 0 5 0,0 0-47 0,10-9 9 16,-10 9-27-16,0 0 23 16,2-19-31-16,-2 19 9 0,0-23-35 0,0 23 20 0,2-33-37 15,-2 13 35-15,3-2-45 0,0-2 27 16,-1 0-34-16,2 2 31 0,1 0-36 0,-1 3 32 0,0 2-35 16,1 2 28-16,-1 1-31 0,4 2 27 15,-2 1-28-15,3 2 29 0,4 0-25 0,-13 9 28 16,21-7-27-16,-21 7 28 15,33 3-32-15,-11 7 25 0,1 7-31 0,0 5 20 0,-4 7-88 16,-2 4-101-16,-6 6-115 0,-4 1-93 0,-5 3-593 0,-2-1-701 16</inkml:trace>
  <inkml:trace contextRef="#ctx0" brushRef="#br0" timeOffset="11629.72">21492 3513 194 0,'0'0'606'0,"0"0"-208"0,-21 1-69 15,21-1-93-15,0 0-22 0,-20 2-55 16,20-2-5-16,0 0-40 0,-19 1 18 0,19-1-62 0,0 0 14 16,0 0-51-16,0 0 20 15,-18 0-38-15,18 0 22 0,0 0-48 0,0 0 49 0,0 0-25 16,0 0 54-16,0 0-31 0,0 0 53 0,22-7-44 0,-2-1 60 15,8-2-61-15,9-6 50 0,12-8-58 16,11-7 41-16,5-2-63 0,24-14 49 0,3-3-65 16,5-5 51-16,6-4-63 0,5 2 66 15,7-9-52-15,6-4 2 0,3-3-18 0,4-3 13 16,0 1-14-16,0-2 32 16,-2 2-30-16,3 2 20 0,-5 1 4 0,-5 1-26 0,-6 0 15 0,-9 4-60 15,-6 1-55-15,-11 6 20 16,-9 8-76-16,-22 12-103 0,-10 5-566 0,-8 5-429 0</inkml:trace>
  <inkml:trace contextRef="#ctx0" brushRef="#br0" timeOffset="12099.87">21874 3523 361 0,'-16'12'599'0,"16"-12"-136"16,0 0-163-16,-15 8-34 0,15-8-98 0,0 0 37 0,0 0-85 15,0 0 31-15,0 0-65 0,0 0 39 16,0 0-57-16,9-9 52 0,4 1-56 0,5-2 2 0,7-4 5 16,3-3-10-16,6-2 8 15,11-8 48-15,5-1-72 0,4-6 46 0,3-1-76 0,4-5 58 16,20-10-63-16,7-3 66 0,-3-2-64 15,9-2 3-15,5-2-5 0,0 0 0 16,0 0-17-16,3 0 15 0,-2 0-16 0,3 2 15 0,-3 0-14 16,-4 2 0-16,-5 3 5 0,-3 2-46 15,-22 11-21-15,-3 2-37 0,-7 1-22 0,-1 3-16 0,-8 2-54 16,-8 5-61-16,-7 3-134 16,-9 4-343-16,-5 8-258 0</inkml:trace>
  <inkml:trace contextRef="#ctx0" brushRef="#br0" timeOffset="18319.98">21256 3596 659 0,'0'0'464'0,"0"0"-89"0,0 0-121 16,0 0-26-16,0 0-73 15,0 0-12-15,0 0-39 0,-4 16 8 0,4-16-39 0,0 0 11 16,-9 15-36-16,9-15 23 0,-9 14-48 16,9-14 58-16,-13 14-44 0,13-14 57 0,-14 19-52 0,5-9 53 15,0-1-52-15,-2 1 49 16,2 0-10-16,-2-2-15 0,-5 5-16 0,1-3-5 0,1 0-9 15,-2 3-8-15,-2-3-4 0,1 2-8 0,-1 0-1 16,-3 0-3-16,0-2-1 0,-4 3-2 16,3-3-5-16,-5 1 1 0,2-2 3 0,3-4 9 0,-3 2-3 15,-1 0 2-15,-1-2-3 16,-2-2-1-16,1-1 2 0,-1-3-6 0,-2-1 0 0,-3-3-7 16,-3-4 6-16,3-2 1 0,-1-2-5 15,-5-3-1-15,6-2-2 0,1-3-3 0,1-1-55 0,-5-7 64 16,3-2-50-16,5 5 57 15,-3-8-60-15,6 4 61 0,2-1-50 0,-4-6 55 0,9 5-54 16,-2-1 55-16,1-1-56 0,3 0 26 0,0-1-17 16,4-1 46-16,-2 1-55 0,3 0 48 15,1-1-54-15,1 3 55 0,1 1-53 0,0 1 55 0,1 2-54 16,0 6 56-16,2-1-54 16,0 2 49-16,1 2-48 0,-2-1 0 0,1 3 15 0,2 2 4 15,0 0 0-15,0 0-1 16,0-3 0-16,-2-2-7 0,2-4-2 0,2 0 0 0,-1-2 1 0,2-2-2 15,-1 0-35-15,5-6 56 0,0 0-42 0,1 1 56 0,3-2-48 16,1-1 53-16,1 2 0 16,5 0 4-16,-2 0-7 0,6 1 4 0,-2 0 3 0,5 0-3 15,1 2-2-15,4-6-37 0,2 1 20 16,0 0-20-16,-2 7 38 0,4-5-36 0,-4 7 39 0,7-5-35 16,0 0 3-16,-4 6 6 15,4-4 7-15,-3 6 2 0,6-4-1 0,1 0 1 16,1 1 36-16,0 0-41 0,1 1 3 15,2-2 3-15,4 0 0 0,-2 0 0 0,6-1 4 0,-3 0-5 0,4 0 3 16,1 0 2-16,-1 1 32 0,-2-1-42 0,4 3 36 0,-4-2-35 16,1 2 34-16,-1 2-38 15,0 0 36-15,-4 0-38 0,4 1 35 0,-6 0-36 0,2 1 32 16,-2 0-34-16,1-1 4 0,1-1 2 16,1 0 11-16,2-3 9 0,1-1-3 0,4-3 10 15,1-1-13-15,3-1 9 0,-1 0-16 16,1 0 5-16,4 1 5 0,-3-1-2 0,3 0-1 0,0 2 1 15,3 1 0-15,-1 1 3 0,4-1 0 0,-1 4-3 0,-3-1 0 16,3 1-3-16,-1 1 1 16,0 1-1-16,-3 0 18 0,-2 0-26 0,2 1 25 0,-5 2-29 0,1-1 27 15,1 0-29-15,-1 0 4 16,0 1-4-16,2-2 3 0,-3-1 0 0,4 4 2 0,-3-4 1 16,1 3 16-16,-2-1-19 15,-3 1 13-15,-1 0-8 0,0 3 7 0,-4-2-10 0,-8 7 10 16,-3-2-8-16,0 3-1 15,2-2 3-15,-3 4-1 0,0-2 10 0,-2 3-10 0,-1-2 9 16,0 3-9-16,-2-3 8 0,1 5-8 0,-1-1 8 16,-5 1-10-16,5-3 10 0,-6 4-10 0,7-4 10 15,-6 4-9-15,6-4 9 0,-5 5-10 0,4-4 10 0,-6 5-11 16,0-3 11-16,0 5-7 16,-1-3 7-16,-2 5-18 0,1-1 20 0,1 2-15 0,-3-1 16 15,4 7-15-15,-4-3 13 16,1 4-13-16,-1-2 12 0,-1 5-12 0,0-1 13 0,5 7-11 0,-7-5 11 15,4 9 6-15,0-2-6 0,-2 4-7 0,-2-3 6 0,3 4-7 16,-2 1 1-16,1 0 0 16,1 1 0-16,-3 2-5 0,4-1 2 0,-2 3 1 0,1-2 23 15,1 1-27-15,-1-1 3 0,-1 1-2 16,0 0 1-16,2-1 0 0,-4-2 13 0,0 1-13 0,0 0 13 16,-3-1-14-16,0 0 8 15,-2-1-8-15,-3 1 8 0,-1-3-7 0,0 5 7 0,-3-2-6 16,-2 0 5-16,-2 2-7 15,-2 1 10-15,-2 3-11 0,-4 3 10 0,0-2-10 0,-6 0 10 16,0 1-9-16,-1-1 3 0,-4 0-2 0,0-2 2 0,-2 3 1 0,-2-3 22 16,1-2-22-16,-2 1 24 15,2 0-26-15,0-1 4 0,-2 0 1 0,-1 1 2 0,-1-3 0 16,0 3-2-16,1-2 0 16,-2 0-1-16,-6 7-4 0,4-8 14 0,-5 6-15 0,-3-1 15 0,1 0-17 15,-2-2 16-15,-4 2-12 16,-1 0 8-16,-2 0-9 0,-4-1 0 0,3 2 2 15,-6-1 9-15,1 1 16 0,-1 0 15 0,-3-1 24 0,0-1-5 0,2-2 9 16,-1-1-14-16,1 0-2 16,-1-3-14-16,2 2 0 0,0-2-7 0,1 0-18 0,-3-2 9 15,5 2-11-15,-2 0 0 0,-1-1-3 16,6-1 5-16,-4 2-9 0,1-1 6 0,0-1-9 0,-3 2 7 16,3 0-7-16,-5 0 6 0,3 2-5 15,-5 0 4-15,0 3-8 0,-1-3 7 0,-1-2-9 16,-3 1 9-16,-1-1-8 15,3 0 8-15,-2-1-7 0,3 0 2 0,0-2-5 0,3 1-9 16,1-3-34-16,0 0 29 0,3-3-96 0,8-2 30 0,1-1-72 16,0-2 16-16,4 0-38 0,-3 0-46 15,2-3-149-15,4 1-426 0,2-2-352 0</inkml:trace>
  <inkml:trace contextRef="#ctx0" brushRef="#br0" timeOffset="19879.93">20063 1123 564 0,'0'0'452'0,"-3"-16"-138"0,3 16-44 0,-9-16-89 16,-1 7-9-16,-1-2-63 0,-4 2 7 15,-1-1-20-15,-2 0-27 0,-1 0-7 0,-1-1-19 0,-4 2-3 16,-4-3-6-16,-1 0-5 16,-3 1-35-16,-1 1 33 0,-1 1-9 0,-3 1-2 0,-2 2-34 15,-3-1 24-15,-3 4-17 0,-6 1 28 16,-2 2-29-16,-13 2 27 0,-2 2-27 0,-3 2 27 0,1 2-6 15,-3 3-23-15,1-1 17 0,-2 3-14 0,3 3 27 16,-1-2-28 0,-1 6 4-16,1 0 0 0,0 4 23 0,-2 4-3 0,4 3-5 0,1 6 7 15,-15 10 36-15,18-5-59 0,-13 13 61 16,4 4-69-16,5 3 11 0,0 3 1 0,4 5 1 0,0 0-1 16,3 11 2-16,1 0 0 15,2 5 37-15,3-4-42 0,1 1 56 0,7 0-64 16,4 0 56-16,8-13-65 0,6 1 62 0,2 1-54 15,3 1 51-15,7-1-4 0,2 0-5 0,4-1 30 0,3-1-41 16,6-2 31-16,5-1-53 0,4-2 47 0,5-3-50 16,4 0 48-16,6-4-42 0,5-1 39 15,4-3-44-15,6-2 50 0,4-4-47 0,4-3 45 0,5-3-49 16,4-4 45-16,-1-1-52 0,9-6 54 16,-1-3-57-16,3-3 56 0,4-3-4 15,2-6-4-15,1-5-6 0,4-6-45 16,2-3 50-16,0-7-52 0,-2-5 42 0,5-3-47 0,-3-11 58 15,-1-2-61-15,0-8 60 0,13-11-49 0,-3-5 44 0,-5-3-45 16,-3-3 46-16,-3-2-48 16,-14 10 52-16,12-17-45 0,-17 13 43 0,12-13-47 0,-5-2 19 0,-11 11 0 15,-1-1-23-15,-2-2 58 16,-4-1-25-16,1-2 27 0,-2 0-3 0,-2 1-2 0,-4-1-3 16,-2-2 6-16,-3-4-2 0,-3-3-24 15,-1-4 22-15,-5-2-33 0,-3-1 8 0,-2-1 1 0,-4 0 3 16,-4 0 1-16,-5 2 21 0,-2 2 1 0,-4 2 14 15,-5 3-9-15,-4 5 1 0,-6 2-1 16,-4 5-3-16,-5 4 7 0,-4 5-18 0,-5 4 6 16,-4 5-16-16,-3 7 6 0,-4 3-14 15,-3 8 5-15,-5 5-20 0,-4 5-4 0,-3 5-30 0,6 6-9 0,-9 5-19 16,-3 7-18-16,1 3-13 16,-1 5-11-16,0 5 2 0,-2 4 9 0,3 5-1 0,-1 3 3 15,0 5 2-15,-11 13 16 0,16-8-15 16,5 3-22-16,2 1-73 0,3-1-115 0,5-3-242 15,5 2-62-15</inkml:trace>
  <inkml:trace contextRef="#ctx0" brushRef="#br0" timeOffset="37099.73">14827 1253 334 0,'0'0'522'0,"6"-17"-195"0,-6 17-20 15,0 0-116-15,2-22 13 0,-2 22-31 0,0 0-21 0,-8-18-52 16,8 18 1-16,-12-8-34 16,12 8 5-16,-13-7-17 0,13 7-14 0,-19-2-10 0,19 2-5 15,-24 5-7-15,8 1-14 0,-2 5-1 16,1 1 9-16,-5 6 0 0,-1 2-14 0,3 3 10 15,-1 2 43-15,0 2-52 0,3 2 46 0,1-1-54 0,3 2 2 16,2 1-3 0,3-2 4-16,5-3 1 0,1 0 0 0,5-2-5 0,3-2 8 0,3 1-11 15,6 2 14-15,2-6 0 16,6 0-1-16,1-5-1 0,5 0 1 0,0-4-1 0,4-2 2 0,-1-1-2 16,-4-3-2-16,2 1 1 15,-2-4 0-15,-1 2 1 0,0 0 0 0,-7-2-7 0,-1 2-6 16,-18-3 14-16,27 3 0 15,-27-3 1-15,18 6-12 0,-18-6 15 0,8 13-2 0,-8-13-3 0,-5 25-3 16,-6-4-14-16,-4 4-11 0,-6 3-2 0,2-2 3 0,-6 2 42 16,-1-3-51-16,0 2 26 15,-1-4-40-15,3-1 9 0,0-3-31 0,2-2-4 0,6-6-48 16,2-4-98-16,14-7-80 0,-16 2-213 16,16-2 8-16</inkml:trace>
  <inkml:trace contextRef="#ctx0" brushRef="#br0" timeOffset="37749.9">14799 1767 85 0,'11'-15'521'0,"-2"4"-117"16,-1 1-93-16,-8 10-72 0,12-14-68 16,-12 14-20-16,10-10-35 0,-10 10-24 0,0 0-10 0,10-8-18 15,-10 8-11-15,0 0-11 16,0 0-8-16,0 0-5 0,13 7-7 0,-13-7-4 0,8 15-8 16,-8-15-6-16,14 24 10 0,-6-12-6 15,0 4-29-15,5-1 43 0,-4-5-2 0,1 0-3 0,2 1 0 16,-1-4-3-16,-11-7-1 15,22 9-1-15,-22-9-1 0,21 4-6 0,-21-4 7 0,18-2-2 16,-18 2 0-16,17-7 16 0,-17 7 4 16,10-13 3-16,-10 13-7 0,7-16 1 0,-7 16-3 15,0-19 0-15,0 19-4 0,-7-24-2 0,3 11-1 16,-1 0 3-16,-2 0 7 0,7 13 2 16,-11-20-10-16,11 20-5 0,-9-15 5 0,9 15-4 0,-8-11-6 15,8 11-5-15,0 0-2 0,0 0-1 16,0 0 1-16,0 0-8 0,0 0 6 0,0 0 3 15,0 0 3-15,4 28 0 0,1-15-5 0,3 4-8 0,1-2 1 0,2-1 9 16,-2-3-3-16,1-1-2 16,-10-10-2-16,17 14 0 0,-17-14-1 15,17 7 1-15,-17-7-1 0,0 0 3 0,24 0 14 16,-24 0-13-16,12-7-3 0,-12 7-7 0,0 0 2 0,8-15 11 16,-8 15 0-16,0 0-2 0,0 0 8 15,0-20-9-15,0 20 1 0,0 0-5 0,0 0 2 0,-5-14-9 16,5 14 8-16,0 0 0 15,0 0-2-15,0 0-8 0,0 0 12 0,0 0 0 16,0 0 5-16,0 0-5 0,1 18 1 0,-1-18-2 0,0 0 1 0,7 15 0 16,-7-15-11-16,0 0 18 15,0 0 2-15,5 13-7 0,-5-13 11 0,0 0-2 0,0 0-2 16,0 0 2-16,0 0 4 16,2-19 27-16,-2 19 20 0,-2-21 3 0,2 21 0 0,-5-25-3 0,2 11 8 15,-1-1-6-15,0 0-10 16,1 1-8-16,3 14-6 0,-7-24-8 0,7 24-6 0,-6-18-7 15,6 18-6-15,0 0-5 0,-4-19-3 0,4 19-3 0,0 0 0 16,0 0 0-16,11-7 3 0,-11 7-3 16,17 5 4-16,-17-5-6 0,26 14 0 0,-10-4 0 0,2 2 0 15,-2 1 1-15,2 1-1 16,2 3 0-16,-1 1-4 0,2-1-1 0,-4 4 3 16,1 0 3-16,-2-1-3 0,-6-1-58 15,3 6-87-15,0 0-29 0,-7-3-60 0,0 0-633 16,-4-1-477-16</inkml:trace>
  <inkml:trace contextRef="#ctx0" brushRef="#br0" timeOffset="39059.67">15412 1551 135 0,'0'0'711'0,"-11"-14"-273"0,11 14-40 0,-13-16-125 15,13 16-3-15,-13-12-80 16,13 12-4-16,-9-10-71 0,9 10 5 0,0 0-61 15,-12-10 14-15,12 10-39 0,0 0 22 0,0 0-40 0,0 0-2 16,0 0-4-16,0 0 2 0,0 0-8 16,-2 18 1-16,8-5 0 0,2 5 5 0,1-1-7 0,3 2-10 15,0 1 5-15,3 2 7 16,-3-4 1-16,2 0-1 0,-1 0 0 0,1-2 3 0,1 0-4 16,-2-2-1-16,1 0-2 0,-2-2 0 15,0-3 4-15,-2-1 6 0,-10-8-3 0,16 12-2 0,-16-12-3 16,12 9 14-16,-12-9 13 15,0 0 25-15,13 8 35 0,-13-8 19 0,0 0-17 0,0 0-19 16,10-11-13-16,-10 11-10 0,0-19-10 0,0 19-5 0,-5-33-7 16,0 10-5-16,-2 0-2 0,-2-5-1 15,-2-2-11-15,0 3 7 0,0-2-10 0,-1 3 8 0,2 6-9 16,2-1-2-16,4 6 1 16,-2 2 1-16,6 13-6 0,-9-20-3 0,9 20-3 0,-7-14-1 15,7 14-2 1,0 0 10-16,0 0-9 0,0 0 15 0,0 0-12 0,14 9 10 0,-3 2-9 15,0 4 4-15,1 2-3 0,2 0 1 0,0-1 0 0,0-1 2 16,1 0-2-16,-2-3 4 16,-2-2 23-16,0-1-31 0,-11-9 0 0,17 12 4 0,-17-12 2 15,14 8 3-15,-14-8 7 0,0 0 9 16,18 2 12-16,-18-2 0 0,11-8-3 0,-11 8-2 16,7-14-3-16,-7 14-5 0,1-21 1 15,-1 21-7-15,-7-29-1 0,-1 10-8 0,0 0 1 0,-1 1-11 16,-2-1 1-16,0 1-13 0,-2 0-8 15,3 4-26-15,2 2-17 0,0 1-23 0,8 11-56 0,-12-15-68 16,12 15 48-16,0 0-27 0,-9-11 11 0,9 11-26 0,0 0-191 16,0 0-294-16,0 0-222 15</inkml:trace>
  <inkml:trace contextRef="#ctx0" brushRef="#br0" timeOffset="39699.62">15713 1371 197 0,'0'0'628'0,"0"0"-91"16,0 0-170-16,19 0-27 0,-19 0-74 0,0 0-19 0,0 0-93 15,0 0-7-15,0 0-53 0,0 0 2 0,0 0-39 0,-6 25 7 16,-1-13-33-16,-1 0 20 0,2 2-28 16,-2 3-5-16,1-4-9 0,2 1-4 0,-1 0 1 0,6-14-1 15,-4 24 0-15,4-24-3 16,1 19 0-16,-1-19-2 16,7 16-5-16,-7-16-7 0,13 10 3 0,-13-10 0 0,17 2 3 0,-17-2-3 15,19-5-5-15,-19 5 5 0,22-10 6 0,-22 10 1 0,17-12 29 16,-17 12-32-16,13-12 29 15,-13 12-29-15,11-9 24 0,-11 9-23 0,0 0 30 0,10-9-27 16,-10 9-3-16,0 0-8 0,0 0-4 0,0 0 1 16,14-5 7-16,-14 5 1 0,0 0 1 15,0 0 3-15,8 10 0 0,-8-10 1 0,0 0-3 0,12 13 4 16,-12-13-2-16,0 0 6 16,12 12-9-16,-12-12-4 0,0 0 0 0,12 6 7 0,-12-6 1 15,0 0 0-15,0 0 1 16,16-6 2-16,-16 6-1 0,7-11-2 0,-7 11 25 15,5-13-25-15,-5 13 31 0,4-14-29 0,-4 14 23 0,0 0-34 0,2-16 33 0,-2 16-35 16,0 0 28-16,0 0-30 16,5-15 26-16,-5 15-29 0,0 0 29 0,0 0-33 0,0 0 32 15,0 0-28-15,0 0 31 16,19 2-30-16,-19-2 3 0,0 0-1 0,14 8 7 0,-14-8 1 16,0 0 2-16,12 6 2 0,-12-6 3 15,0 0 2-15,0 0-1 0,0 0 25 0,18-6-27 0,-18 6 29 16,8-13-22-16,-8 13 30 15,5-14-10-15,-5 14 8 0,2-20 3 0,-2 20-4 0,-2-23-8 16,2 23-1-16,-2-27-6 0,2 27-7 0,-3-27 1 16,3 27 1-16,0-22 1 0,0 22-13 15,0 0-5-15,0-23-1 0,0 23-1 0,0 0-4 0,5-14-3 16,-5 14 1-16,0 0 0 0,0 0-1 16,24 6-5-16,-15 3 6 0,-1 3 5 0,4 4 24 0,-3-1-19 15,-1 3 17-15,1 0-25 16,-2 1 3-16,-1-1 2 0,0-3 2 0,-2 1 1 0,0-1 0 15,-1 0 2-15,-3-15-6 0,1 28 4 0,-2-10 4 0,-4 2 4 16,-1-1 0-16,-2 4-5 0,-1-3-2 16,-4 1-15-16,2-3-64 0,0 0-58 0,-2-4-26 0,3-3-72 15,-3-3-241-15,13-8-217 16,-15 4-222-16</inkml:trace>
  <inkml:trace contextRef="#ctx0" brushRef="#br0" timeOffset="40069.71">16402 929 683 0,'-5'-15'531'0,"-2"2"-104"16,2 0-85-16,0 0-58 0,5 13-57 0,-9-19-55 0,9 19-45 15,-6-12-29-15,6 12-19 0,0 0-13 16,0 0-15-16,0 0-16 0,0 0-9 0,0 0-5 0,0 0-3 16,4 18 2-16,3 4-4 15,-1 8-2-15,9 4-3 0,-2 4-2 0,4 8-1 0,2 4-5 16,2 1 4-16,1 4 27 0,0-3-29 0,3-3 21 0,1-4-37 15,1-8-4-15,-3-12-98 0,1-6 38 16,0-5-54-16,-5-7 2 0,0-7-112 0,-6-3-544 0,3-6-319 16</inkml:trace>
  <inkml:trace contextRef="#ctx0" brushRef="#br0" timeOffset="40239.62">16223 919 368 0,'0'0'533'0,"-20"-11"-134"0,20 11-122 0,-14-7-46 16,14 7-69-16,0 0-10 0,0 0-53 16,0 0 3-16,11-18-20 0,8 11-17 0,4 0-15 0,9-1-7 15,6-2-18-15,3 3-8 16,5-1 6-16,1 2-7 0,1 3-4 0,4 2-3 0,-2 0-37 16,-4 2-78-16,-3 0-8 0,-5-1-173 15,-7 3-330-15,-4-1-150 0</inkml:trace>
  <inkml:trace contextRef="#ctx0" brushRef="#br0" timeOffset="40699.47">16881 905 342 0,'0'0'509'0,"-9"12"-97"0,9-12-78 0,-14 12-69 16,14-12-31-16,-24 13-50 0,10-7-25 15,2 1-25-15,-2 1-26 0,-2 0-22 16,-1 2-14-16,2 1-9 0,0 0-8 0,1 2-6 16,2 1-17-16,0 1-13 0,1-1-4 0,1 0 4 0,2 1-4 15,1-1-7-15,3 0 2 16,4-14 1-16,-2 25-1 0,2-25-4 0,2 25 2 0,-2-25 7 0,11 21-4 15,-2-12-8-15,-9-9-3 0,22 9 4 0,-22-9-3 0,29 0-2 16,-11-4 3-16,4-3-4 16,-2-3-1-16,1 1-4 0,-2-2-1 0,-2 2 4 0,-2 0 9 15,-4 4-5-15,-11 5-4 16,17-9-7-16,-17 9 5 0,13-6 1 0,-13 6 32 0,0 0-42 0,0 0 0 16,18-5 4-16,-18 5 2 15,0 0 2-15,9 11 7 0,-9-11-3 0,0 0-1 16,11 16-6-16,-11-16 8 0,8 10 6 0,-8-10-17 0,0 0-4 15,15 7-11-15,-15-7-4 16,18-7-1-16,-6 0 5 0,0-5 16 0,1-1-13 0,-3-3 7 16,1-2-9-16,-2-1 6 0,-1 0 20 15,-2 1 4-15,-2 2 2 0,0 1 4 0,-4 15 6 0,6-24 6 16,-6 24-4-16,3-17-6 16,-3 17-2-16,0 0 10 0,4-16-18 0,-4 16-3 0,0 0-11 15,0 0 14-15,0 0-1 0,0 0 2 16,8 18-8-16,-5-3 4 0,0 7 4 0,-1 2 0 0,0 1 0 15,-1 3 3-15,2-3 2 0,-2-3 1 0,2-3-7 0,-2-2 30 16,-1-17-48-16,6 25 30 0,-6-25-78 16,0 0 11-16,6 13-62 0,-6-13-52 0,0 0-150 0,11-24-347 15,-6 2-196-15</inkml:trace>
  <inkml:trace contextRef="#ctx0" brushRef="#br0" timeOffset="41249.69">16971 525 119 0,'0'0'607'16,"-10"-12"-205"-16,10 12-102 0,0 0-86 0,0 0-38 0,-13-5-32 16,13 5-29-16,0 0-22 0,0 0-18 15,-7 17-16-15,7-17-8 0,0 0-19 16,9 20-3-16,-9-20 5 0,13 16-14 0,-13-16 5 16,20 12 0-16,-20-12-5 0,21 10-2 0,-21-10-1 0,23 4 46 15,-23-4-59-15,22 1 48 0,-22-1-56 16,23 1 39-16,-23-1-42 0,18 0 45 0,-18 0-56 15,0 0 58-15,23 2-56 0,-23-2 52 0,0 0-56 0,18 3 53 16,-18-3-56-16,0 0 55 16,17 12-57-16,-17-12 43 0,12 15-40 0,-12-15-5 0,13 21 13 15,-8-10 3-15,3 3 3 16,1 4 16-16,-2-1 13 0,1 4 1 0,-2 0 0 0,4-2-6 0,-3 3-2 16,0-2-1-16,-1 1-4 15,4-1 1-15,-3 0 2 0,-2-1-4 0,2 1-8 0,-1-1 2 16,1 1 5-16,-3-6 6 0,0-1 4 0,0 4 21 0,-4-17 7 15,5 22 2-15,-5-22 0 0,4 17 9 16,-4-17 11-16,5 12 8 0,-5-12 5 0,0 0-7 16,4 15 11-16,-4-15-19 0,0 0 8 15,0 0-22-15,0 0-9 0,0 0-2 0,0 0-16 0,0 0 9 16,6-22-22-16,-6 22 9 0,4-32-15 16,-2 13 11-16,0 1-14 0,1-1 10 0,-1 2-15 15,2-3 14-15,0 4-17 16,-4 16 0-16,5-24 13 0,-5 24-16 0,7-19 0 15,-7 19 14-15,7-14-16 0,-7 14 13 0,0 0-11 0,9-10 16 0,-9 10-17 16,0 0 13-16,0 0-10 0,18 3 12 16,-18-3-10-16,12 12 12 0,-12-12-12 0,14 23 18 0,-8-11-20 15,1 0 14-15,1 2-13 16,-2-1 12-16,-1-2-13 0,-5-11 6 0,11 18-57 0,-11-18-71 16,8 12-66-16,-8-12-5 0,0 0-34 15,0 0 20-15,15-4-109 0,-15 4-438 0,10-27-282 16</inkml:trace>
  <inkml:trace contextRef="#ctx0" brushRef="#br0" timeOffset="41920.06">17535 717 195 0,'0'0'569'16,"0"0"-178"-16,3-19-79 0,-3 19-85 15,0 0-43-15,0 0-51 0,0 0-23 0,0 0-9 16,0 0-24-16,0 0-7 0,0 0-13 16,0 0-9-16,-3 17-4 0,3-17-6 0,0 0-9 0,3 23-2 15,-3-23-5-15,3 17-7 0,-3-17 0 16,6 14 3-16,-6-14-2 0,0 0 12 0,11 11 48 0,-11-11-54 15,0 0 9-15,20-11-2 0,-12 1-5 0,1-3-4 0,-1 0-3 16,-3-1 0-16,-1-1-12 16,-4 15 15-16,4-27 4 0,-4 27 6 0,0-24 6 15,0 24-5-15,-1-18-6 0,1 18-3 16,-3-16-4-16,3 16-6 0,0 0-5 0,-2-17-5 0,2 17-2 0,0 0 0 16,0 0-2-16,0 0 4 15,0 0 4-15,0 0-6 0,2 28-1 0,-2-28-6 16,7 30 10-16,0-13-5 0,0 4 6 0,1 0-5 0,3-2 4 15,0 1-4-15,0-2 7 16,3-2-2-16,0-4 11 0,0-4-15 0,0-3 8 0,-14-5-47 0,29-6-39 16,-9-6-17-16,-2-7-3 15,2-2 14-15,-4-4-2 0,-2 0 0 0,-6 3 15 0,-3-2 54 16,-2-3-31-16,-3 0 12 0,-6-5 9 16,2 0 5-16,-2-2-43 0,-3 2 73 0,-2 1-22 15,1 6 71-15,1 3 2 0,0-1 32 16,1 1-17-16,-1 5 4 0,3 3 10 0,6 14-31 0,-10-20-19 15,10 20-19-15,-7-13 46 0,7 13-54 0,0 0 2 0,0 0 1 16,0 0 1-16,0 0 2 0,2 21 3 16,4-8-2-16,3 5 8 0,-1 3 31 15,1 6 38-15,4 2 13 0,-3 0-13 16,0 1-8-16,1 0-25 0,-1-2-12 0,-1-1-11 0,-2-5-6 16,1-1-6-16,0-2-8 0,-1 0 27 15,-1-5-39-15,-2-1 13 0,-4-13 8 0,9 21-16 0,-9-21-13 16,6 15 20-16,-6-15-15 15,0 0 23-15,6 15-7 0,-6-15 29 0,0 0-5 0,0 0 46 16,5 14-31-16,-5-14-2 0,0 0-10 0,0 0-6 0,0 0-7 16,0 0-6-16,0 0-7 0,0 0-4 15,0 0-4-15,0 0-3 0,0 0-2 0,0 0 17 16,0 0-23-16,0 0-9 0,0 0-2 16,0 0 2-16,0 0-1 0,0 0 3 0,0 0-4 0,15-7-11 15,-15 7-8-15,11-8-10 0,-11 8-10 16,17-10-1-16,-6 4 1 0,2 0-9 0,5-3-38 15,0 1-53-15,-1-1-20 0,4-1-72 0,0 0 15 0,-3-1-101 16,4-6-552-16,0-1-495 16</inkml:trace>
  <inkml:trace contextRef="#ctx0" brushRef="#br0" timeOffset="42079.7">18238 431 920 0,'0'0'509'0,"0"0"-147"16,0 0-74-16,0 0-56 0,-17 2-51 0,17-2-31 0,-4 13-13 15,4-13 41-15,-6 31-25 16,1-10-9-16,2 1-38 0,0 2-22 0,0-1-18 0,3-4-11 0,3-1-13 16,0 4-11-16,2-6-24 15,0-1-87-15,1-3-92 0,-6-12-29 0,14 13-71 16,-14-13-586-16,0 0-458 0</inkml:trace>
  <inkml:trace contextRef="#ctx0" brushRef="#br0" timeOffset="42549.78">18167 213 135 0,'0'0'638'0,"0"0"-231"0,0 0-102 16,0 0-79-16,-17 4-29 0,17-4-41 0,0 0-31 0,6 22-14 16,-6-22-23-16,15 19-13 0,1-8-16 15,0-7-8-15,4 4-16 0,2-1-7 0,0-3-7 0,-4-1-5 16,-18-3 0-16,33 3-10 15,-33-3-3-15,27 0 7 0,-27 0-10 0,20 0 43 16,-20 0 23-16,0 0-4 0,0 0-10 0,19 1-15 0,-19-1-7 16,0 0 1-16,0 0-4 15,0 0-12-15,-8 11 1 0,8-11-7 0,-12 13 0 0,12-13-4 16,-16 21-1-16,10-11 0 0,6-10-3 16,-8 22-2-16,8-22 1 0,-4 20 1 0,4-20 5 0,0 17-8 15,0-17-6-15,1 17 4 0,-1-17 2 16,7 12-1-16,-7-12 2 0,0 0 2 0,14 10-6 15,-14-10 17-15,0 0 24 0,22 3 15 0,-22-3-10 0,21 0-10 16,-21 0-2-16,21-3-10 0,-21 3-3 16,26 0-5-16,-26 0-2 0,26 0-2 0,-9 3-3 0,-1 3-2 15,3 2 3-15,2 2 7 16,1 6-7-16,2 2 23 0,-1 5-31 0,-2 2 5 16,1 1-2-16,-1 0 1 0,-1 3-1 15,-1 0-4-15,-2-2 13 0,-2-2-8 0,-5-4 14 0,-1-4-2 16,-5 3 6-16,-3-5-12 15,-3 2 7-15,-4-3-12 0,-4-2-6 0,-3 0-68 16,-1-7-69-16,-3-1-10 0,-2-7-70 0,-5-5-45 0,-4-8-521 0,3-3-320 0</inkml:trace>
  <inkml:trace contextRef="#ctx0" brushRef="#br0" timeOffset="43249.53">18752 0 503 0,'22'0'496'0,"-22"0"-98"0,25 0-76 0,-13 14-29 16,1 18-32-16,-4 0-18 0,0 5-58 16,1 0-16-16,-4-3-14 0,0 0-45 0,0-2-19 0,-2-7-17 15,-1-1-12-15,2-2-10 16,-1-6-7-16,-4-16 0 0,4 25 6 0,-4-25 5 0,4 20 8 16,-4-20 7-16,0 0 11 0,5 21 4 15,-5-21-8-15,0 0-15 0,0 0-12 0,0 0-13 0,0 0-2 16,0 0-17-16,0 0-6 15,0 0 16-15,1-22-32 0,-1 22 17 0,3-16-39 0,-3 16 2 16,0 0-29-16,4-19 9 0,-4 19-13 0,0 0 18 0,9-10-8 16,-9 10 16-16,0 0-4 15,16 11 5-15,-16-11 7 0,16 20 0 16,-9-9 6-16,0 3 1 0,1-2 4 0,0 1 16 16,-1-2-13-16,-7-11 11 0,12 18-12 0,-12-18 17 0,14 15-15 15,-14-15 11-15,11 10-14 16,-11-10 18-16,0 0-21 0,17-6-8 0,-17 6-11 0,14-22-3 0,-6 3 7 15,-2-2-2-15,2 0 5 0,-4-5 14 0,0-1-10 16,1-8-1-16,-1 2-21 0,0-5-3 16,1 1 1-16,1 4 11 0,0 1 5 0,-2 9 2 0,0 3 10 15,-1 4-2-15,-3 16 0 0,5-22-4 16,-5 22 6-16,0 0 2 0,0 0 11 0,0 0 0 0,12 7-5 16,-11 10 15-16,1 9-3 15,0 2 13-15,-1 8-4 0,-1 0 5 0,1-1-2 0,-1 1 4 16,2-7 7-16,0 0 1 0,0-2 6 15,3-2 1-15,0-2 14 0,1-2-19 16,4-1 14-16,0-5-24 0,0 2 16 0,2-9-22 0,2-1 11 0,-14-7-7 16,30 2 12-16,-11-9-42 15,0-3-29-15,3-7-12 0,-1-4-18 0,-1-4-9 0,-3-3-14 16,-3-1 2-16,-3-1 1 0,-3 7 11 16,-4-2 14-16,0-1 13 0,0 3 8 0,-2-4 25 0,0 8 51 15,-2-1 11-15,0 20 8 16,0-25-1-16,0 25-15 0,-2-17-10 0,2 17-9 0,0 0 0 15,0 0-5-15,0 0-1 0,0 0-6 0,-18 9 5 0,12 10 18 16,2 0-19-16,0 6-4 16,0 1 14-16,3-1-2 0,0 1 1 0,1 0 2 0,2 2 3 0,0-3-4 15,2 2-1-15,2-4 28 16,4 4-18-16,2-2 3 0,0-6-4 0,2-2-11 16,7 1 1-16,-5-5-21 0,-1-7-19 15,1-3-87-15,-16-3 25 0,30-3-69 0,-14-3-54 0,-5-7-241 16,1 1-245-16,-2 0-226 0</inkml:trace>
  <inkml:trace contextRef="#ctx0" brushRef="#br0" timeOffset="43418.08">19245 249 775 0,'0'0'536'0,"-25"6"-139"16,25-6-89-16,-14 11-72 0,14-11-53 0,0 0-36 0,2 17-29 15,10-8-14-15,2-3-9 0,7 1-13 16,4-6-17-16,6 3-11 0,8-8-14 0,-1 0-27 0,0-3-75 15,-2 0-47-15,-1-4-29 0,-6 1-197 16,-3 6-411-16,-5-4-271 16</inkml:trace>
  <inkml:trace contextRef="#ctx0" brushRef="#br0" timeOffset="44399.79">16430 2333 445 0,'-18'13'443'0,"1"-2"-138"0,0 1-39 0,3-4-94 0,3 1-8 15,11-9-57-15,-18 12-3 16,18-12-62-16,-10 8 17 0,10-8-18 0,0 0 48 0,0 0-33 16,0 0 61-16,0 0-56 0,25 2 61 15,0-8-61-15,12-7 48 0,15-5-44 0,8-5 32 0,12-4-2 16,22-11-30-16,6-7 22 15,11-8-29-15,7-11 0 0,12-4-20 0,9-7 3 0,6-5-21 16,4-4-7-16,-1 0 2 0,5 0 18 0,0 4-24 0,-3 2-3 16,-5 3 5-16,-5 0-12 15,-3 6 10-15,-7 2-5 0,-5 3 5 0,-8 4-9 0,-9 5 5 16,-10 3-9-16,-9 8 6 0,-23 9-13 16,-6 2-9-16,-3 5-15 0,-7 0-19 0,-6 3-34 0,-7 6-41 15,-6 2 13-15,-5-1 21 0,-3 3-67 16,-7 0-173-16,-7 6-392 0,-9 9-253 0</inkml:trace>
  <inkml:trace contextRef="#ctx0" brushRef="#br0" timeOffset="44999.58">16720 2738 213 0,'-17'4'523'0,"17"-4"-153"0,0 0-93 0,0 0-30 0,-20 3-97 16,20-3 9-16,0 0-66 15,0 0 22-15,0 0-52 0,0 0 43 0,0 0-58 0,-2-17 47 16,12 9-60-16,3-4 36 16,3-2-46-16,7-4 43 0,2-1-50 0,5-3 50 0,9-5-69 15,3-1 65-15,6-1-53 0,4-3 61 16,4-1-46-16,10-3 47 0,19-12 3 0,7-2-2 15,6-6-33-15,4-2-9 0,4-5-6 0,3-2-8 0,-1 1-8 0,4 0 0 16,1 1-3-16,-3 2-4 16,-1 1 0-16,-3 2-2 0,-4 3-2 0,-5 2 4 0,-6 3 24 15,-3 3-27-15,-19 8 21 16,-1 1-42-16,-1 0-38 0,-4 1-41 0,-1 2-5 0,-5 0 2 16,-4 2-33-16,-6 1 46 0,-3 3-53 15,-9-1-78-15,-9 6-179 0,0 4-167 0,-6 0-82 0</inkml:trace>
  <inkml:trace contextRef="#ctx0" brushRef="#br0" timeOffset="49839.57">16233 4592 53 0,'0'0'694'0,"5"-14"-237"0,-5 14-94 0,0 0-93 15,2-21-38-15,-2 21-31 0,0 0-27 0,0-18-36 16,0 18-28-16,0 0-14 0,0 0-9 0,2-19-12 0,-2 19-4 16,0 0-1-16,0 0-8 15,0 0-3-15,0-17-6 0,0 17-10 0,0 0 0 0,0 0-7 16,0 0-5-16,0 0-3 0,0 0-11 15,0 0-5-15,0 0 3 0,0 0-5 0,0 0-1 0,0 0 2 16,0 0-4-16,0 0-3 0,0 0-20 0,5 19 20 16,-3-2 7-16,1 5-2 15,-2 5 6-15,2 2-8 0,1 7 13 0,-1 0-13 0,-1 0-1 16,2 0 0-16,-1 0 1 16,0-1-3-16,1-1-4 0,-2-5 0 0,0-1 9 0,1-2-6 0,1 0-1 15,-3-2 2-15,2-1-1 16,-1-1 0-16,2-5 0 0,-4-17-2 0,2 27 3 15,-2-27 3-15,1 22-1 0,-1-22 0 0,2 16-4 0,-2-16 12 0,0 0-1 16,2 18 4-16,-2-18 0 16,0 0 0-16,0 0-1 0,2 16 0 0,-2-16 0 0,0 0-3 0,0 0-1 15,0 0 2-15,0 0-4 16,0 0-1-16,2 17-3 0,-2-17-2 0,0 0-4 0,0 0 3 16,0 0 2-16,0 0-4 0,0 0 1 15,0 0-2-15,24-4 0 0,-24 4 3 0,17-7-3 16,-17 7 3-16,25-10-4 0,-9 4 2 0,2-2-4 15,2 0 4-15,-1 0 1 0,3-1-4 16,0 1 3-16,0-1 1 0,1 0-4 0,0 0 0 0,1 0 2 16,0 2 0-16,-1 0 0 0,1-1-8 15,2 2-19-15,-4 0-48 0,-1 2-51 0,-1 3-56 16,-2-4-123-16,-18 5-613 0,20-4-567 16</inkml:trace>
  <inkml:trace contextRef="#ctx0" brushRef="#br0" timeOffset="64839.54">6129 17666 130 0,'0'0'551'0,"0"0"-204"0,0 0-43 0,0 0-86 16,-24-1-14-16,24 1-76 0,0 0 1 0,-15-4-52 0,15 4 13 15,0 0-73-15,-13-6 40 16,13 6-29-16,0 0 27 0,0 0-42 0,-12-7 33 0,12 7-37 16,0 0 30-16,0 0-36 0,0 0 34 15,0 0-52-15,0 0 49 0,-13-7-46 0,13 7 42 0,0 0-48 16,0 0 43-16,0 0-37 15,0 0 35-15,0 0-50 0,0 0 52 0,0 0-46 16,0 0 44-16,0 0-37 0,0 0 37 0,0 0-38 0,18-5 38 16,-18 5-49-16,20 1 50 0,-20-1-39 15,30 1 48-15,-11 0-51 0,5 1 40 0,0 0-42 0,1 1 43 16,1-1-42-16,3 2 41 16,5 0-48-16,-1 1 13 0,0 1 3 15,2 0 3-15,-1 1 5 0,1 0 5 0,-1 0-8 16,3 1-13-16,-2-1 24 0,0 1 4 0,2 2-2 0,-2-3-1 0,0 3 43 15,0-2-53-15,0 1 28 0,1-2-31 0,-2 1 40 16,1 0-52-16,0-2 10 16,-3 1 1-16,4-2 1 0,-3-1 2 0,4 2-6 0,-2-1 2 15,3 1 10-15,-2-2 0 0,2 0 2 16,-1 1 5-16,-1-2 0 0,4 2 8 0,-2-1 0 16,1 2-3-16,-1-4 12 0,1 1-11 15,-1 1 58-15,-3 0-56 0,2-2 42 0,-6 0-52 0,4 0 44 16,-3-1-46-16,-1 1 44 0,2-1-56 0,-3 1 17 0,3-2 7 15,-2 1 2-15,0 0 10 0,1-1-2 16,-1 2 22-16,0-2-27 0,-1 1-6 0,4 1 7 16,-3-2-3-16,1 1-2 15,6-1-1-15,-1 2-8 0,1 0 4 0,1-1 5 0,-2 2-13 16,-1 0 5-16,3-2 0 0,0 2 0 16,-3-1 3-16,1 0 15 0,0 1-19 0,-1 0 22 0,2 1-28 15,-2-1 0-15,0 0 2 16,-2-1 1-16,-3 0 0 0,5 1-3 0,0-1-2 15,2 0 9-15,-2 2-7 0,0-1-1 0,0-1 2 0,-3-2-1 16,-1 1 0-16,4 1 0 0,-2-2-4 0,4 0 18 16,0-2-17-16,-5 1 0 0,3-1 1 0,0-1 1 15,0 0 0-15,1-1 0 16,0 1-2-16,-4-1 26 0,4 0-19 0,-8 2-3 0,0-2 7 16,3 2 5-16,-4-1 1 0,4 0 0 15,0 2-4-15,2-1 2 0,5-1 0 0,-2 2-5 0,-1-2-1 16,2 0-1-16,-3-2-2 15,3 1-2-15,0 0 1 0,-3-1-4 0,3-1 7 0,-4 0-5 16,3 0 2-16,-2-1-2 0,1 0 1 0,-2 1-2 0,2-1 0 16,-1-1-1-16,-1 1 17 0,2-1-15 15,2 2-3-15,-2-1 0 0,0 1 2 0,-1-1-2 16,5 0 1-16,-2 1-1 16,1 0 1-16,5-1 3 0,-2-1-3 0,-1-1 2 15,2 1-1-15,1-4 0 0,-7 1 0 16,17-3 0-16,-12 2 7 0,1-1-5 0,-3 0 10 0,3-1-15 0,0 1 13 15,-4 0-1-15,3-1-1 0,1 1-4 0,-4 1-5 16,4 1 4-16,-1 1 2 0,-2-2-4 16,2 1-3-16,-2 2 1 0,2-1 3 0,-2-1-1 0,2 1 0 15,-3 0-6-15,3 1 7 0,-4-1-2 16,2 0-2-16,-1 1 2 0,-1 0 0 0,0 4 0 16,-1-4 1-16,0 4-9 15,0-1 9-15,1 9 1 0,-1-4 0 0,-6 1 46 0,7 0-56 16,0 2 4-16,1 2 4 0,-1 1-2 15,1-1-6-15,-1 1 8 0,2 1 2 0,-2-1-2 0,0 0-2 16,-1-1 2-16,2 0 0 0,-3-1 0 0,1 0 0 0,-1-1-5 16,0 1 6-16,-1-1 3 15,2 1-5-15,-6-1 1 0,4 2 3 0,0-1-1 0,0 1 1 16,-1 2-14-16,0 1 11 0,2 0 12 16,-1 1-12-16,-2 2 11 0,1-1-13 0,1 0 12 15,-2-1-13-15,1 0 9 16,-1 1-11-16,1-1 10 0,-2-2-10 0,1-1 7 0,-6-2-17 15,0 2 7-15,1-2-11 0,-1 0 13 0,0-2-10 16,2 2 8-16,-2 0-3 0,1 0 14 0,-1 1-11 16,-1-1 11-16,2 0-14 0,-1 1 5 0,-1-1-5 0,1 2 9 15,-1-1-5-15,2 0 14 16,-2 1-15-16,0 0 12 0,1-1-13 16,-1-1 13-16,-1 1-14 0,1-1 13 0,-2-1-16 0,2 0 17 15,-2-1-20-15,2-1 14 0,-4 0-12 0,2 0 13 16,1-1 18-16,-1-1-26 0,-1 0-17 0,-1-1 18 0,1 0-13 15,-1-1 14-15,-2 0-15 16,0-2 19-16,-1 0-18 0,-1-1 19 0,0 0-17 0,-1-1 13 16,0 0-5-16,0 0 15 0,-2-2-7 15,0 1 5-15,-3 0 0 0,1-3-2 0,1 1 1 0,-4 0-9 16,2-2 7-16,-1-1 4 16,-2 4-4-16,1-5-5 0,-2-2 5 0,-1 4-2 15,-1-5-1-15,-2 2 1 0,3-3-9 16,-3 1 10-16,-2 0-1 0,0 0-18 0,-2 0 14 0,0-3-10 15,-1-1 21-15,-1-1-18 0,-2 2 20 0,-1-1-23 16,-2 0 24-16,1-1-20 0,-1 2 11 16,-6-4-13-16,0 0 16 0,1 0-19 0,-6 0 20 0,0 0-24 15,-2 0 24-15,-2 0 3 0,-2 1-4 16,-1 0-8-16,-1 4 9 0,-3-2-2 0,0 1 2 0,-3 1-1 16,0 2 51-16,-4 0-63 15,-2 0 54-15,1 1-60 0,-9-4 52 16,-2 3-55-16,0 1 56 0,-1 0-62 0,0 0 59 0,6 3-67 15,-9 0 67-15,7 3-60 0,-1 0 58 0,0 1-68 16,-1 1 68-16,0 0-62 0,-2 2 62 0,-1 1-62 0,4-1 57 16,-3 2-57-16,-1 0 62 15,2-1-69-15,-1 1 70 0,-1 0-65 0,1 1 5 0,1 1 6 16,-2 1 4-16,-1-1-4 16,3 3 11-16,-3-1 1 0,2 1-7 0,-5-1 10 0,4 1 0 0,0 1 1 15,-1-1 53-15,0 0-69 16,2 0 63-16,-2-1-60 0,0 1 54 0,2-1-65 0,-1-1 9 15,3 1 5-15,-2-1-20 0,-1 2 28 0,3-1-6 16,-1 0 9-16,1 0 2 0,0 0-1 16,-1 0-6-16,0 0 5 0,1 1 2 0,-2-3 1 15,3 2-1-15,-4-1-5 0,4 0 14 16,-1-1-7-16,-1 0-9 0,2-1 8 0,-1 0 1 0,0-2-2 16,0 1 0-16,-1-1-6 0,2-1 7 15,-1 0 2-15,-1 2-2 0,4-1-9 0,-3-2 1 0,1 2 11 16,2 1-2-16,0-1 0 0,0 2-7 0,0 0 9 0,3 1-3 15,0 1-16-15,0 1 11 16,0 0 9-16,2 1 0 0,-1 0-3 0,2 0 2 0,-3-2-9 16,3 2 9-16,0-1-1 15,0 0-8-15,-3-2 10 0,3 0-3 0,-2 0-1 0,0 0-22 16,-3-1 20-16,3 0 6 16,0 1 1-16,-2 2-3 0,0 0-6 0,0-1 7 15,-1 4-1-15,2-2-1 0,-2 0 0 0,-2 1-4 16,3 0 6-16,-3 1 0 0,2-1-9 0,-3-2 7 15,3 1 0-15,-1 1 0 0,0-2-2 0,-2 1-4 0,-1-2 5 0,4 1 2 16,-4 0-24-16,3-2 20 16,-3 2 7-16,0 0-3 0,4 1 0 0,0 2 0 15,0-1-5-15,0 2 6 0,2 1-1 0,0 1 0 16,1 0-8-16,1 1 8 0,-1 0-2 16,0 0 0-16,2 0 2 0,1 0-6 15,-1-1 5-15,-1-1 1 0,0 0-1 0,0-2-6 0,-2-1 7 16,1-1-1-16,-1 0 1 0,-1-2-4 0,-1 1-3 0,1-1 6 15,-1 1-1-15,1 0-9 16,-1-1 7-16,0 4 4 0,1-2-2 0,-1 2 0 0,2 1-1 16,-1 1-5-16,0 0 4 0,1 0 2 15,-1 1-1-15,0 2-8 0,2-2 10 0,-3 1 0 0,-1 0-1 16,4-1 1-16,-1 1-6 0,2-2 3 16,1 0 9-16,-2 0-6 0,4 0-7 15,-1-4 9-15,1 5-2 0,1-1 2 16,0 1-3-16,0-1 46 0,1 2-54 0,0-2 47 0,2 2-55 15,-1 0-3-15,4-1 10 0,-2 0 5 0,4 1-2 16,-1-1 1-16,-5 1-3 0,5-3-12 16,2 1 21-16,-3-1-1 0,-1 1-6 0,2-2 7 0,-2 0 0 0,0 0 0 15,-3-1 0-15,3 1-6 16,-1-1 6-16,0 0-1 0,-1 0 0 0,0-1 43 0,-6 5-53 16,4-3 49-16,0 2-54 0,-1 1 48 15,4 1-52-15,-2 0 49 0,2 0-51 0,0 2 3 0,0-1 2 16,5-1 2-16,0 1 4 15,-2-1 2-15,5 0 0 0,-3-2 2 0,2 0 1 0,-1 2 3 16,0-3-2-16,2 1 1 0,-3 0 1 0,1-1 0 0,2 1 0 16,0-1-22-16,0 1 25 0,0 0-22 15,0 0 28-15,0-1-25 0,1 0 27 0,3 0-27 0,-1-1 27 16,3 0-24-16,-2-1-11 16,0 2 19-16,1-2 24 0,1 1-30 0,-1-1 25 15,18-1 6-15,-29 2-11 0,29-2-3 0,-28 3-3 16,28-3 3-16,-25 2-3 0,25-2 0 0,-19 3 3 15,19-3-2-15,-18 3-2 0,18-3-2 0,0 0-2 0,-17 5-1 0,17-5-22 16,0 0 25-16,-15 13-21 16,15-13 26-16,-7 12-23 0,7-12 24 0,-4 16-21 0,4-16 34 15,-4 18-41-15,4-18 31 16,-5 18-27-16,5-18 30 0,0 19-31 0,0-19 24 0,0 20-27 16,0-20 30-16,5 24-27 15,-1-9 30-15,0 0-26 0,2-1 27 0,1 2-23 16,2 1 31-16,0 0-31 0,2 1 28 0,1-2-28 0,1 2 29 0,0-1-29 15,5 4 28-15,1 1-30 0,0-1 31 16,0 1-29-16,2 0 29 0,-1 0-31 0,-1 0 34 0,-2 0-35 16,3-2 39-1,-1 3-12-15,-2-4-4 0,-3-2 0 0,-2-1 1 0,1 1-3 0,0-2-2 16,0 1-2-16,-1-3-1 0,0 0-25 16,0 0 31-16,2 0-27 0,-2 0 32 0,2-1-32 0,-1 0 32 15,3 0-30-15,-3 0 32 16,3 0-35-16,-1 0 34 0,0 1-30 0,4-3 24 0,-2 1-19 15,-2 0 26-15,1 1-29 0,0-2 30 0,-1-1-26 16,1 3 29-16,-1-3-30 0,1 1 28 16,-2 0-30-16,2-1 29 0,-3-1-24 0,0 0 22 0,0-2-23 15,-13-6 23-15,21 9-23 0,-21-9 15 16,22 7-19-16,-22-7 32 0,22 6-32 0,-22-6 30 0,19 3-29 16,-19-3 9-16,22 3-11 0,-22-3 32 15,24 4-33-15,-24-4 1 0,25 3 4 0,-25-3 6 0,25 5 7 16,-25-5-2-16,27 2 1 0,-27-2-3 0,29 5 3 15,-29-5 3-15,30 3-3 0,-30-3-1 16,30 1-1-16,-30-1-3 0,33-2 0 0,-14 0-13 0,0-4 23 16,2 1-54-16,-2-2 35 15,0-2-58-15,2 1 32 0,-1-1-53 0,-1 0 13 0,2 0-53 0,-3-1-173 16,-2 2-395-16,-1 1-227 16</inkml:trace>
  <inkml:trace contextRef="#ctx0" brushRef="#br0" timeOffset="67689.86">16160 6109 613 0,'-10'-11'426'0,"-1"-1"-39"0,-1 1-78 15,-4-1-68-15,2 0-41 0,-3 1-21 0,1 0-21 0,-2 0-30 16,0 2-22-16,-3-3-6 0,0 1-16 0,0 3-15 0,-6-4-13 16,4 2 16-16,-5-1-19 15,6 2-6-15,-1 1-2 0,-1 0-3 0,0-1-12 0,-1 1-6 16,2 2-16-16,-3 0 8 16,0 0-14-16,-2 0 13 0,2 2-6 0,-2 1-8 0,1 1-2 0,0 1 6 15,0 0 2-15,-1 3-5 16,0 1-2-16,0 1-2 0,-5 1 1 0,1 4-1 0,0-1-1 15,0 2 3-15,-1 1 3 0,-2 0-2 0,3 1-8 16,-1 2 7-16,1-1 1 0,0 1 2 16,2-1-2-16,0 1 0 0,2 3-12 0,0-3 7 0,2 1-1 15,0 1 13-15,1 1-13 0,2-1 16 16,7-2-18-16,-5 4 16 0,1 1-13 0,3 2-4 0,1 0 1 16,2 2 4-1,1 3 9-15,4 4-8 0,-1 2 13 16,0 5-13-16,2 4 13 0,2 5-14 0,0 11 12 0,1 2-12 0,3-9 12 0,-2 11 2 0,3-9-1 15,2 11-15-15,3 1 2 16,-1-1 1-16,1 1 2 0,0 0 10 0,0-2-8 0,2 2 7 16,1-2-13-16,2 0 15 0,-1-2-18 15,1-2 15-15,3-4-1 0,0-1 1 0,-2-10-15 0,3-3-1 16,0 0 2-16,6-2 7 16,-2-2 6-16,5-3-1 0,1-2-6 0,8 4 1 0,2-5-1 15,2 1 1-15,4-5 11 0,-1-8-11 16,0-1 16-16,5-5-18 0,10 2-2 0,-5-6 5 15,3-3-3-15,4-2 9 0,11-4-5 0,3-4 3 0,3-3-2 0,-2-2-1 16,3-4 1-16,-1-5 2 16,0-4-1-16,-1-2 5 0,1-1-6 0,-3-3 0 15,0-3-4-15,-4-4 3 16,1-1 6-16,-2-1-5 0,-1-1 8 0,-3-2-6 0,-3 0 6 0,-3 2-1 16,-3-3 7-16,-6 3 4 15,-1-2 8-15,-4 2 5 0,-5-1 9 0,-4 1 1 0,-4 0 5 16,-6 4-16-16,-5 1 20 0,-2-4-6 0,-3 0-6 0,-3-1-11 15,-5-2-16-15,-4-5 11 16,-3 2-19-16,-6-12 11 0,-5 1-15 0,-3 0 8 0,-5 3-19 16,-5-1 17-16,-4 3-13 0,-3 1 10 15,-3 7 0-15,-4-2-2 0,-2 1-18 0,-4 3 22 0,-2 4-1 16,-5 0-2-16,-1 4-35 16,-6 1 29-16,-2 3 10 0,-4 3-14 0,-5 4 7 0,0 3-10 15,0 6 8-15,-3 3-10 0,1 4 9 16,0 4-1-16,0 2-10 0,2 4 9 0,1 2-11 0,2 0 5 15,4 5-11-15,2-1-2 0,4 0-19 0,4 1-22 16,11-2-19-16,4-1-48 0,3-1-46 16,4 1-72-16,3 0-133 0,1 0-481 0,2 2-464 15</inkml:trace>
  <inkml:trace contextRef="#ctx0" brushRef="#br0" timeOffset="68719.83">11591 5434 568 0,'-10'-11'445'0,"-4"-1"-116"16,0 5-72-16,1 0-83 0,-3 1-19 0,0 1-32 0,1 3-16 15,15 2-34-15,-29-6-11 0,29 6-16 16,-30 2-7-16,14 2-9 0,-2 0-8 0,3 3-6 0,-4 1-3 15,1 3-5-15,1 2-4 0,2 1 4 0,1 4-11 16,0 2-5-16,-1 4 6 16,4 1-6-16,1 4-4 0,3 0-2 0,3 5 8 0,0 1-3 15,3 2 6-15,2 3 3 0,3 0-5 16,2 1 12-16,1 1-19 0,5 0 10 0,2 6 8 16,8-3 2-16,-1-1-10 0,4-6 2 15,5-1-42-15,1-4 53 0,-1-9-2 0,4-4-1 0,3 0 7 16,0-7-6-16,5-4-4 0,-2-3 14 0,2-5-44 0,1-4 50 15,2-5-27-15,-1-5 42 0,5-4-54 16,-2-8 62-16,1-2-8 0,-6-5-10 0,1-5-3 0,-4-4 0 16,-4-3-23-16,-1-3 21 15,-1-5-8-15,-6-2 20 0,-1-3-2 0,0-1-6 0,-5-3 2 16,-3-2-6-16,-2-1-41 0,-6-2 40 16,0-2-32-16,-3-1 36 0,-4 3-42 0,-4 1 30 15,-4 5-29-15,-3 4 28 0,-1 12-26 16,-6 4 29-16,-2 3-30 0,-3 5 28 0,-4 6 0 0,-3 3-6 15,-6 6-27-15,-2 6 28 0,-3 4-40 0,-2 6 39 16,-3 4-40-16,-4 4 48 16,-8 6-31-16,0 4 26 0,2 3-31 0,0 4 20 0,2 1-33 15,4 3-6-15,1 0-29 0,4-1-16 16,3 3-14-16,9-8-97 0,0 0-192 0,3 2-184 0,1-1-89 16</inkml:trace>
  <inkml:trace contextRef="#ctx0" brushRef="#br0" timeOffset="70399.48">8610 9671 413 0,'-17'-20'475'0,"-4"3"-109"0,-3 1-74 0,1 1-83 15,-3 1-22-15,-3 1-27 0,0 2-42 16,1 1-19-16,-3 2-19 0,-1 0-16 0,0 1-27 0,4 3 9 16,0 2-12-16,-1 0-9 15,0 0-4-15,-1 2-3 0,1 2 3 0,0-1-12 0,-8 4-2 16,3 1 8-16,0 2-3 0,-2 4-11 15,-1 1-1-15,2 4-1 0,0 3 38 0,-4 6-46 0,1 5 38 16,2 5-44-16,0 3 40 0,4 4-45 0,-2 4 43 0,3 1-43 16,0 4 39-16,1 1-46 15,3 1 13-15,3 1-4 0,0-1 53 0,5 2-48 0,2-1 33 16,4 1-9-16,5-2 3 0,3-7-2 16,5-2-3-16,2 4-2 0,5-4 0 0,5 11-3 15,3-4 1-15,4-1-43 0,2-3 45 16,3-2-38-16,6-3 45 0,2-3-24 0,1-2-5 15,5-4-5-15,2 0 5 0,4-8 5 0,0 2 39 0,4-3-43 16,4-4 41-16,0-2-43 0,2-5 43 16,-7-3-44-16,-2-3 40 0,3-3-41 0,-1-2 42 0,1-3-33 15,-1-3 31-15,0-3-30 16,0-1-8-16,4-8 3 0,-2-1 8 0,-2-4-26 0,-4-4 42 16,-5-2 11-16,-3-4 36 0,-3-2-30 15,-4-5 39-15,-2-3-18 0,-11 2 13 0,2-9-26 0,-8 3 13 16,-1-12-12-16,-5 6 13 15,-6-12-12-15,-3 0-11 0,-3-2 0 0,-4-3-3 0,-4 0-5 16,-1-4 11-16,-6 2-20 0,-2-1 8 0,-2 1-17 0,-3 2 11 16,-3 5-6-16,-2 5 3 0,-4 6-13 15,1 3 7-15,-1 8-20 0,-5 5-1 0,2 4-5 0,3 7-9 16,1 8-4-16,2 4-6 16,1 6-19-16,5 4-7 0,1 5-4 0,-4 4-3 0,3 4-5 15,2 5-3-15,4 2 39 16,0 4-55-16,4 2 36 0,3 1-111 0,4 1-100 0,2 2-348 0,3 0-154 15</inkml:trace>
  <inkml:trace contextRef="#ctx0" brushRef="#br0" timeOffset="72019.53">9795 11169 461 0,'-7'-18'511'0,"-3"3"-137"16,-3 1-80-16,0 4-63 16,-5 1-50-16,-3 1-72 0,1 3 14 0,-4 0-62 0,-1 1 30 15,-2-1-53-15,-2 2 31 16,0 1-12-16,-7-1-13 0,-2 3-8 0,0 0 2 16,-3 3 1-16,0 2-8 0,-6 3-4 0,-8 6 30 15,-4 3-40-15,-4 3 22 0,2 5-31 0,1 5 16 16,3 5-7-16,1 4 9 15,2 5-40-15,5 6 33 0,-1 1-8 0,6 2-3 0,-2 3-30 16,6 0 32-16,2 2-24 0,0 0 29 0,6 2-33 0,-1 0 25 0,3 2 0 16,3 0-1-16,3 1 3 15,2 4-38-15,1-1 36 0,4 1-3 0,4 0-1 0,2 2-1 16,5-2-26-16,2 2 31 0,2 1 1 16,4-1-4-16,2 0-33 0,2-2 36 0,3 1-40 0,5-3 42 15,0-3-29-15,6-3 41 16,-2-1-13-16,6-5 1 0,0-3-4 0,4-2 2 15,0-5-30-15,1-3 35 0,2-5-29 0,-5-8 32 0,4-2-6 0,-2-2-5 16,4-5 3-16,2-1 6 16,0-5-10-16,1 0 1 0,4-3-1 0,-1-3-1 15,5-3 0-15,-4-2 4 0,2-2-3 0,3-3-1 16,-4-3-5-16,2 0-18 0,1-2 30 0,-3-1 4 16,1-2-8-16,0-1-1 0,-3-1-1 15,0-2-1-15,1-1 0 0,-4 0 0 0,0-2 3 0,-1-2 0 16,-2-1-2-16,-1-2-36 15,3-7 49-15,-2-2-36 0,-2-3 52 0,-2-2-34 0,-1-3 42 16,-4-4-47-16,-2-1 47 0,0-4-3 0,-3-4-2 0,-5-1-15 16,-1-3 4-16,-1-2 3 0,-2-2 2 15,-3-1-4-15,1 0-2 0,0-1 7 0,-7 3 0 0,3 10 6 16,-3 1-2-16,0 1 4 16,-3 1 4-16,-1 3-5 0,-6 2-11 0,4 3 3 0,-3 1 5 15,-2 2-12-15,-1 0-4 16,-1 4-12-16,-5-3 7 0,-3 3-3 0,2-2-1 0,-6-7-4 0,-4 1-8 15,-2 0 14-15,-2 0-6 0,0-1-5 0,-3 1 3 16,0 0-1-16,-4 1-2 16,0 2 5-16,-2 2-3 0,-2 3 0 0,-4 4-3 0,-3 4 0 15,-1 1-2-15,-2 4-2 0,-3 5-4 16,0 0-5-16,8 11-6 0,-3 3-11 16,1 5-2-16,-8 4-25 0,1 3 6 15,6 3-16-15,1 4 4 0,3 1-13 0,10-2-10 0,0 2-12 16,2 1-31-16,4-2-35 0,2 2-105 0,-4 1-509 15,8 1-308-15</inkml:trace>
  <inkml:trace contextRef="#ctx0" brushRef="#br0" timeOffset="89519.51">15440 10582 397 0,'0'0'406'0,"0"0"-67"0,0 0-118 0,0 0 1 0,0 0-100 0,-7-14 43 0,7 14-61 16,0 0 68-16,0 0-68 15,0 0 40-15,0 0-51 0,0 0 30 0,10-11-43 0,-10 11 16 16,0 0-32-16,0 0 18 0,0 0-33 0,17-1 9 0,-17 1-21 15,0 0 14-15,17 6-25 16,-17-6 15-16,16 13-18 0,-6-5 17 0,3 4-12 0,-1 1 9 16,2 1-12-16,-1 2 18 15,3 1 0-15,2 3 3 0,1 1-5 0,2-1 5 0,-1 0-7 16,3-1-1-16,-1 0-6 16,2-3-8-16,-1 0-8 0,3-4-2 0,-1 2 0 15,2-3-4-15,-6-3 1 0,3 0-4 16,-1-1 0-16,-2-6-4 0,2 4 3 0,-1-2-5 0,-2-2 3 0,0-1 2 15,-1-1 22-15,4-2-4 0,0-2 2 0,-1-5-5 0,4-4 3 16,-2-5-11-16,0-6 11 16,5-12-8-16,-2-7 3 0,3-6-14 0,-5-9 12 0,1-5-3 15,0-9-17-15,6-27 21 16,0-7-5-16,1-8-17 0,-1-2 12 0,1 0-5 16,10-2-23-16,-5 0-30 0,2 4-13 15,3 3-24-15,0 8-11 0,2 8-52 0,0 11-4 0,-9 23-103 16,-2 8-135-16,0 8-434 0,-3 9-397 15</inkml:trace>
  <inkml:trace contextRef="#ctx0" brushRef="#br0" timeOffset="90049.5">16210 11065 55 0,'0'0'568'16,"4"15"-148"-16,-4-15-156 0,7 14-9 15,-7-14-113-15,6 20 25 0,-6-20-83 0,7 19 47 0,-7-19-65 16,9 22 43-16,-4-9-50 16,0 1 51-16,-1 1-5 0,2-1-12 0,1 1-7 0,0 2-7 15,2 0 0-15,0-1-34 16,1 0 1-16,-2-4 23 0,1 0-13 0,0-2-10 0,3 1-5 0,0 3-1 15,0-6-10-15,-1-1-2 0,-11-7-4 0,25 10-8 0,-25-10 4 16,24 5 0-16,-24-5-2 16,23 1-2-16,-23-1-3 0,29-6 0 0,-14 0 1 15,0-3-1-15,0-4-10 0,2-3 13 16,0-7 5-16,1-3 2 0,-1-6 6 0,0-2-8 0,0-15 1 16,3-7-1-16,-2-8-1 15,0-8-2-15,0-7-11 0,5-25 4 0,-1-5-5 0,1-6 0 16,-2-7 2-16,4-7 3 0,-2-5-7 0,3-1-2 0,3-1-13 15,1-2-14-15,3 3-14 0,2 1-25 16,3 6 6-16,3 7-53 0,0 11-46 0,3 8-53 16,0 7-67-16,-11 26-534 15,2 2-369-15</inkml:trace>
  <inkml:trace contextRef="#ctx0" brushRef="#br0" timeOffset="95519.62">9581 11725 90 0,'-45'10'504'0,"-15"-1"-132"0,-6-6-140 0,-4-4 1 16,-1-5-109-16,-6-6 17 15,3-7-79-15,-3-4 10 0,-17-15-216 0,0-3-350 16,0-8 48-16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35:37.296"/>
    </inkml:context>
    <inkml:brush xml:id="br0">
      <inkml:brushProperty name="width" value="0.05292" units="cm"/>
      <inkml:brushProperty name="height" value="0.05292" units="cm"/>
      <inkml:brushProperty name="color" value="#FF0000"/>
    </inkml:brush>
  </inkml:definitions>
  <inkml:trace contextRef="#ctx0" brushRef="#br0">2760 4751 573 0,'0'0'395'0,"-12"-7"-108"0,12 7-47 0,0 0-64 0,-18-8-37 15,18 8-31-15,0 0-11 0,-15-7-21 16,15 7-13-16,0 0-11 0,-18-6-18 0,18 6-6 0,0 0 7 16,-18-6-1-16,18 6-10 15,-14-4 3-15,14 4-1 0,-15-4-2 0,15 4-4 0,-14-5 0 16,14 5-3-16,0 0-4 0,-18-4-3 16,18 4-3-16,0 0-12 0,-17-3 10 0,17 3 3 0,0 0-2 15,0 0-6-15,-24 2 1 16,24-2 0-16,-17 8-2 0,4-2-27 0,0 2 36 0,-2 3-31 15,-2 0 33-15,-2 3-30 0,-3 2 23 0,0 0-19 16,-3 1 34-16,-1 0-40 16,2 1 38-16,-2 1-33 0,2-1 32 0,-1 2-30 0,2-1 32 15,0 2-34-15,2 0 35 0,-2-1-33 16,3 3 32-16,0 0-46 0,0 0 49 0,-2 1-50 0,5 1 54 16,-2 0-38-16,1 0 33 0,2 0-3 15,-1 0-2-15,4-1-5 0,-4 0-1 0,5 0 0 0,4-2-1 16,-6 3 12-16,6-3-29 0,-1 6 30 0,-1 0-19 0,1 1 17 15,2 1-18-15,-1-1-2 16,2 2 0-16,1 1 0 0,0 1 2 0,1 0 0 0,1 1 1 16,2-5 1-16,1 0-1 0,1-1 0 15,2-2-12-15,1 1 4 0,0-4 12 16,4-1 3-16,0 0-4 0,3-2 0 0,-1 0-2 16,5-2 7-16,-1-2-8 0,1 1 1 0,6 0 2 0,0-1-2 15,0 0 0-15,2-2 0 0,0 1-14 16,1-1 15-16,2-2 3 0,3 2-1 0,-2-2-4 15,1 1 16-15,0-2-17 0,1 0 15 0,-2-1-16 0,3 1 14 16,-1-1-17-16,4 0 31 16,-2-1-33-16,1-3 5 0,0 0-16 0,2-1 31 0,1 0 7 15,1 1-41-15,3-2 32 0,0-1-10 16,1 0 6-16,1 0-16 0,0 1 17 0,-1-2-18 0,1 0 23 16,-2 1-21-16,2-3 16 15,-3 2-17-15,-1-2 19 0,0 2-21 0,-7-1 19 0,0 0-17 16,2-1-30-16,-2-2 39 0,0 0 16 0,0 2-18 0,1-2 19 15,-1-1-15-15,4-1 17 16,1-3-17-16,-3 0 20 0,-1-1-22 0,2 0 22 0,-3-3-24 16,2 2 28-16,-1-1-28 0,-2 0-12 15,3-1 49-15,-2 1-33 0,0-1-2 0,0 0-1 0,0 1 5 16,0 0-2-16,-1 2 0 0,0-1 0 16,4 1-4-16,-1 2 3 0,-5 2 0 0,1-1-1 0,7 0 0 15,-2 1 0-15,1 0 0 16,-4-1-11-16,6 3 1 0,-1 0 14 0,-5-1-21 15,7 1 52-15,-2-1-35 0,-4 1 2 0,-1 0-1 0,0-1-1 16,0 0 0-16,1 0 1 16,-1 1 0-16,-2-1-2 0,0 0 0 0,0 0-3 0,-1 0 5 0,-4-1-12 15,0 2 4-15,0-3 12 16,-5 3 0-16,1-1-6 0,-1 0 5 0,-2 0-1 0,0 1 1 16,0-1-2-16,-16 3 0 0,26-6 1 15,-10 2 0-15,-16 4 2 0,23-7 2 0,-23 7 7 0,21-11 4 16,-21 11-4-16,18-10 15 0,-18 10 7 0,17-12-3 15,-17 12-10-15,15-17-7 0,-8 6 12 16,1-1-4-16,0-1-3 0,-1-4-3 0,0-1-3 0,0-3 0 16,-2 2-1-16,3-3-9 0,-2 0-2 15,0 0 43-15,0-1-54 16,-1 1 40-16,2 0-43 0,-2 1 44 0,0 0-54 0,-1 0 53 16,-1 3-48-16,-2 1 46 0,2-1-47 0,-2 1 47 0,-1 0-50 15,-2-1 4-15,0-4 6 0,-4 1-6 16,0 1 6-16,-2-1 3 0,-6-4 0 15,1 2-28-15,-4-1 32 0,-1 0-28 0,-5 3 28 0,-1-2-31 0,-3 1 46 16,-3-1-36-16,0-2 37 16,-8-5-37-16,-2-3 34 0,-1-3-32 0,-2 1 35 0,-1-1-6 15,-2-2-2-15,2 0 0 0,-3 0-5 16,1 2-1-16,-2-1 7 0,0 1-12 0,-1 2-32 0,-3 2 47 16,-3 3-37-16,1 0 37 15,-4 5-36-15,0 3 37 0,-3 3-37 0,0 4 40 0,-3 3-42 16,0 4 30-16,-5 4-25 0,2 2 40 15,-3 4-44-15,-3 3 43 0,-1 2-37 0,0 3 29 0,-1 1-29 16,2 3 38-16,3 2-2 0,3 3-1 0,0 1-3 0,7 2-4 16,5 2-45-16,1 1 35 15,4 3-60-15,3 2 32 0,6 2-58 0,3 1 25 0,5 0-39 16,3 2-28-16,6-9-185 0,3 4-355 16,4 1-200-16</inkml:trace>
  <inkml:trace contextRef="#ctx0" brushRef="#br0" timeOffset="2040.28">17346 5054 228 0,'2'-16'604'0,"-2"16"-193"0,-5-32-64 16,1 16-103-16,-3-2-21 0,-2 0-65 16,-3 0-4-16,-1 2-93 0,-3 0 61 0,-3-2-64 15,-3 2 18-15,-1-1-48 16,0 2 23-16,-3 0-33 0,0 1 19 0,-1 0-33 0,-2 1 27 15,-1-2-48-15,0 4 43 0,-4-2-31 0,-1 4 35 0,-3-3-42 16,-3 1 33-16,-4 2-31 0,-11-3 27 16,-2 0-28-16,-2 1 33 0,-3 3-39 0,-2 0 30 15,-1 2-40-15,-3 0 44 0,-6 2-35 16,-4 3 39-16,-6 1-39 0,-1 2 30 0,0 2-30 0,3 1 29 16,0 3-26-16,2-2 28 0,4 2-28 15,0 1 28-15,3 0-30 0,0 1 26 0,5 2-38 16,2-1 43-16,4 2-37 0,5 0 33 0,3 2-20 0,5-1-1 0,10 1 1 15,3 3 4-15,3 2-4 16,2 2 6-16,2 3-1 0,0 11 2 0,2 0 2 16,9-2-1-16,-3 11-11 0,4 3 39 15,6-7-32-15,2 12 30 0,2-8-28 16,4 4 29-16,4 0-7 0,5 12-25 0,4-1 27 16,3 1-30-16,6 1 26 0,5 1-24 0,5-2 39 0,5 0-42 15,4-1 36-15,4-4-30 16,3-3 30-16,4-1-32 0,1-6 35 0,3-1-2 0,3-3 0 0,1-4-7 15,2-2-6-15,1-4-3 0,3-4 6 0,2-2 5 0,3-6-7 16,0-3 0-16,3-3-33 16,1-3 40-16,0-5 1 0,-1-4 2 0,3 1 4 15,-2-11 3-15,3-3-15 0,1-5 19 0,2-5 7 16,2-2-7-16,1-3-48 0,20-8 49 0,-4-1-49 16,-19 5 49-16,2 0-53 0,-4 0 52 15,6 1-54-15,-5 1 45 0,0 0-51 0,0 2 37 16,-1 1-33-16,-3 3 53 0,-3-1-55 0,-4 4 52 0,-5 0-58 15,-4 3 60-15,-13 3-59 0,-4 0 58 16,-5 1-52-16,-2 2 75 0,-8 0-33 0,-5 2 84 16,0-2-53-16,-3-2 52 15,-5-2-55-15,-1-1 32 0,-2-3-40 0,-4-3 40 0,-3-1-16 0,-3-3-17 16,-5-6-2-16,-3-2-7 0,-4-1-12 16,-8-9-53-16,-5 0 49 0,-5-1-55 0,-3-1 29 0,-3-2-115 15,-6-2-37-15,-2-2-26 16,-6-3-3-16,-10-13-55 0,-6-4-194 0,0 7-406 0,-5 2-423 15</inkml:trace>
  <inkml:trace contextRef="#ctx0" brushRef="#br0" timeOffset="8149.97">15199 4807 518 0,'-15'4'433'0,"-1"1"-113"0,-2 2-71 0,0 1-66 16,-1 0-32-16,1 0-29 0,1 2-18 0,-1 0-14 0,1 0-10 15,0-1 0-15,1 2-14 0,1-1 14 16,2-2-22-16,0 0 18 0,13-8-30 0,-19 12 25 16,19-12-33-16,-18 10 26 15,18-10-42-15,-12 8 30 0,12-8-54 0,0 0 50 0,-15 10-54 16,15-10 40-16,0 0-38 0,0 0 31 16,-13 9-36-16,13-9 34 0,0 0-34 0,0 0 44 15,0 0-36-15,0 0 49 0,-12 7-44 16,12-7 65-16,0 0-39 0,0 0 74 0,14-7-33 15,2-5 60-15,8-6-15 0,12-11-19 0,7-8-14 0,9-10-7 0,21-22 11 16,8-12-34-16,9-14-4 16,10-12-12-16,6-10-54 0,4-5 44 0,4-6 12 0,-1-3-25 0,-1 1-47 15,-4 1 48-15,-5 5-48 16,1 10 47-16,-10 6-44 0,-3 10 1 0,-5 9-20 0,-11 11-49 16,-10 13-38-16,-20 17-87 0,-7 11 26 15,-13 10-47-15,-8 5-202 0,-7 12-348 0,-10 10-336 16</inkml:trace>
  <inkml:trace contextRef="#ctx0" brushRef="#br0" timeOffset="8450.06">16305 2963 469 0,'-15'-6'530'0,"-3"0"-172"0,2 0-45 16,2 0-119-16,1 0 20 0,13 6-88 0,-20-7 32 0,20 7-72 15,-15-7 36-15,15 7-73 0,0 0 37 0,-16-7-49 0,16 7 46 16,0 0-41-16,0 0 30 16,0 0-37-16,9-17 29 0,-9 17-23 0,23-11 17 15,-2 5-31-15,0 1 24 0,2 2-34 0,-1 0 25 16,4 3-29-16,0 0 22 0,1 2-25 0,0 0 19 0,0 4-28 16,0-1 24-1,-3 2-3-15,-1 3-1 0,-3 1-10 0,-1 0 6 0,-4 6 0 16,-2 7 42-16,-4 3-51 15,-5 8 44-15,-8 7-55 0,-3 13 47 0,-8 9-71 0,-3 3 48 0,-3 2-135 16,-5 2-65-16,-1-7-225 0,-3 0-458 0,0-7-462 0</inkml:trace>
  <inkml:trace contextRef="#ctx0" brushRef="#br0" timeOffset="11950.24">17676 1664 662 0,'0'0'444'16,"0"0"-101"-16,-1-22-97 16,1 22-55-16,0 0-30 0,-7-15-42 0,7 15-12 0,-10-8-17 15,10 8-15-15,-16-6-8 0,16 6-18 16,-23-3-10-16,23 3-1 0,-28 3-15 0,11 1-7 0,-3 2-4 15,-1 1-7-15,-1 2 3 0,-6 4 2 0,2 2 5 0,0 1-8 16,3 2-1-16,-5 0 1 16,7 1 2-16,-1 2-6 0,4 0 1 0,-1 1-3 0,5 2 39 15,0 1-49-15,4-5 45 0,2 4-58 16,0-2 63-16,4 0-55 0,4-3 49 0,0 0-50 16,4 0 49-16,4 2-52 0,1-5 50 15,2-1-54-15,5-1 47 0,1-5-44 0,3 0 42 16,3-4-43-16,-2-2 53 0,5-3-54 0,2-3 50 0,-1-3-52 15,4-3 50-15,1-3-51 0,-2-1 4 16,-3-2 5-16,-1-1 2 0,-4-2 3 0,0 3-4 0,-5 1 1 16,-4 2 13-16,-2 2 19 15,-11 10 8-15,13-15 0 0,-13 15-6 0,0 0-5 0,0 0-2 16,0 0-6-16,0 0 1 0,0 0-5 16,-28 16-15-16,6 8 16 0,1 4 39 0,-10 7-48 15,0 1 41-15,-1 0-59 0,2-2 56 16,6-4-7-16,0-4-2 0,6-1-12 0,2-1 2 0,5-5-11 15,3-3 6-15,3-1-5 0,5-15-2 0,-2 21-37 0,2-21 43 16,11 16-40-16,-11-16 44 16,22 7-39-16,-22-7 43 0,35-5-12 0,-10-2 8 0,4-5-4 15,1 0 4-15,0-3-4 16,-1-2-40-16,-4-1 43 0,2-2-40 0,1 0 44 0,-4 2-45 16,-2 1 47-16,-6 4-45 0,-1 2 47 15,-5 4-43-15,-10 7-17 0,18-11 37 0,-18 11 40 0,0 0-42 16,19-2 40-16,-19 2-41 0,8 11 35 0,-8-11-38 0,7 17 35 15,-7-17-3-15,7 21-8 16,-7-21-3-16,10 20 5 0,-10-20-11 0,9 19-2 0,-9-19-5 16,8 15 10-16,-8-15 2 15,0 0 3-15,11 15 13 0,-11-15 35 0,0 0 4 0,0 0 7 0,0 0-5 16,0 0-10-16,0 0-5 16,0 0-1-16,0 0-16 0,1-18 6 0,-1 18-9 0,-12-19 5 15,7 7-11-15,-2-1 5 0,2-1-15 16,-1 0-4-16,2-1 0 0,4 15-3 0,-3-25-5 15,3 25-2-15,3-25-2 0,-3 25-2 0,8-23-2 0,-8 23 30 0,13-18-39 16,-13 18 0-16,19-11 1 16,-19 11 1-16,22-6 5 0,-22 6-2 0,24 1 0 0,-24-1 2 15,26 11 9-15,-13-3-9 0,1 4 9 16,-1 2-9-16,-1 5 11 0,-2-2 0 0,-2 1 0 0,-1 1-1 16,0 0 0-16,-1-1-5 15,-1-2 0-15,-5-16 2 0,5 26-6 0,-5-26-37 0,7 18-64 16,-7-18-51-16,0 0-4 0,9 15-3 0,-9-15-11 0,0 0-8 15,10-10-4-15,-4-3-5 0,0-6-55 16,0-5 62-16,0-1 43 0,-2-2 89 0,-2-1 60 0,0-1 20 16,-1-1 35-16,-2 4 9 15,-1-1-33-15,2 3 29 0,-4-1 1 16,3 7 5-16,-2 1 6 0,3 17 25 0,-6-25-16 16,6 25-5-16,-6-19-5 0,6 19-13 0,0 0-12 15,-6-19-19-15,6 19-7 0,0 0-5 16,0 0-5-16,0 0-1 0,0 0-2 0,8 16-2 0,1 0 33 15,-1 4-37-15,4 5 26 0,2 3-37 0,0 2 32 0,-1 1-35 16,3-1 34-16,0-1-6 0,-1-1-3 16,2-3-5-16,-1-4-3 0,-2-5-6 0,-1-3-18 15,-1-4-50-15,-12-9-24 0,17 6-13 16,-17-6 5-16,0 0-29 0,17-11 35 0,-17 11-4 0,2-19 36 16,-2 19-6-16,-9-26 27 0,-1 8-3 15,-6-2 1-15,-3-1 7 0,-5 0 6 0,0 0 27 0,-3 1-13 16,-3 1 17-16,2 2 16 0,-2 0-20 0,0 3 58 0,4 3 21 15,4 3 16-15,3 0 2 16,4 2-22-16,15 6-17 0,-21-7-14 0,21 7-5 0,0 0-9 16,0 0 11-16,0 0 2 0,0 0-6 15,22 1 3-15,0 3-9 0,4 1 16 0,1 0-27 0,7 2-6 16,0 0-3-16,2 4-3 16,-1-1-3-16,-3 3 4 0,0 1 0 0,-4 0-2 15,-2 0 20-15,-9-1-25 0,2-2 26 16,-4 1-18-16,-4-1 20 0,-2-1-19 0,-9-10 16 0,10 17-20 0,-10-17 16 15,0 0-16-15,1 21 16 0,-1-21-13 0,-10 15 18 0,10-15-10 16,-14 8 29-16,14-8 6 16,-17 3 5-16,17-3-10 0,-19-7-3 0,10-2-2 15,-1-7-18-15,2-5-9 0,0-2-6 0,6-4-4 16,0 1-4-16,4-2-4 0,0-4 0 0,7 0-2 0,1 3 0 16,0 1-1-16,2 3 0 15,-1 6-2-15,1 3-6 0,1 1-2 0,0 3 0 0,-1 4 0 16,0 1 4-16,-12 7 0 0,23-6 0 0,-23 6 2 0,22 1 2 15,-9 5-1-15,3 3 2 0,-2 1 1 16,3 3 0-16,-1 0 2 0,1 2 0 0,2 3 0 16,1 0 1-16,-4-4-1 15,0 1 2-15,2-2 0 0,-2 0 0 0,1-1-1 0,-2-1 0 0,-4-5 0 16,-11-6-2-16,21 10 3 16,-21-10-1-16,17 5 3 0,-17-5 1 0,0 0-1 0,18-10-1 15,-18 10-1-15,11-20-9 0,-11 20-8 16,3-27-10-16,-4 9-1 0,-3-2-6 0,-3-1 1 0,-1 0-7 15,-3 1-5-15,-2 1 0 0,-1 1-1 0,-2 2 6 0,2 2 6 16,-3 0 5-16,5 4 5 0,2 0 3 16,10 10-29-16,-16-13-67 0,16 13-16 0,0 0 28 0,-8-12 16 15,8 12 13-15,0 0 14 16,0 0 12-16,11-9 8 0,-11 9 9 0,15-4 7 0,-15 4 4 16,19-5 5-16,-19 5 4 0,21-2 4 15,-21 2 8-15,24 1 7 0,-24-1 7 0,26 7 8 16,-11 0-4-16,0 4 16 0,2 3-11 0,-2 3 17 0,0 6 2 15,-1 5-1-15,-3 4-1 0,0 4-9 16,0 3 27-16,-2 4-38 0,0 1 23 0,2 9-2 16,-1-11 10-16,0 1-7 0,2-3-17 15,-1 0 4-15,-1-2-9 0,3-2-3 0,-2-3-4 0,-1-2-5 16,-1-9-2-16,0-1-10 16,-2-4-11-16,-2-3-35 0,-5-14-18 0,7 16-78 0,-7-16 1 15,0 0 11-15,0 0-43 0,0 0-98 16,2-16-31-16,-4-1-64 0,-3-6 79 0,2-3 33 0,-4-8 71 15,-1-6 76-15,1-3 136 0,-2-3 159 0,-1-6 56 0,3 6-49 16,-1 0-32-16,1 2-47 16,1 2-3-16,1 2-18 0,2 2-16 0,0 2-15 0,3 9-3 15,-1 2-15-15,2 5-9 0,-1 2-7 16,3 2-6-16,-3 16-3 0,7-21-3 0,-7 21-4 0,9-11-1 16,-9 11 46-16,0 0-58 15,0 0-3-15,18 11-1 0,-14 1 3 0,0 3 1 0,-2 10 1 16,-2 0 7-16,0 12 43 0,-2-1-61 0,-2 0 46 0,0-1-49 15,-1-1 44-15,-1-3-47 0,1-6 10 16,1-3-76-16,0-5-116 0,4-17-193 0,-6 19-173 0,6-19-79 16</inkml:trace>
  <inkml:trace contextRef="#ctx0" brushRef="#br0" timeOffset="12649.96">19003 1825 535 0,'0'0'404'0,"0"0"-105"0,0 0-62 0,0 0-66 0,0 0-21 15,18 7-20-15,-18-7-18 0,9 16-19 0,-9-16-16 0,11 21-15 16,-11-21-19-16,11 18-2 0,-11-18 1 16,13 15 43-16,-13-15-48 0,16 12 51 0,-16-12-68 15,14 5 50-15,-14-5-55 16,0 0-4-16,25-8 1 0,-14-1 3 0,-1-1 18 0,0-4-16 16,-1-1 5-16,-2-3 9 0,-1 3 1 15,-2-2 7-15,-1 2 2 0,-1 0 2 0,-2 15 1 0,4-25-7 16,-4 25-3-16,4-19-6 0,-4 19-7 0,0 0-8 0,3-20-9 15,-3 20-1-15,0 0 3 16,0 0-2-16,11-6 1 0,-11 6-4 0,16 8 0 0,-7 4 1 16,3 1-9-16,2 5 10 0,3 6-1 15,1 0 0-15,6 0 3 0,-2 2 0 0,3 0-1 0,1-1 27 16,1 1-34-16,-2 0 28 16,-2 1-29-16,1 0 38 0,-5 0-21 0,0 1 29 0,-4 0-1 15,-4 3 0-15,-1 0-4 16,-9-1-13-16,-6 7 3 0,-1 1-25 0,-5 0 13 15,-4 0-17-15,-2-1 12 0,-1-3-97 0,-1-4-37 0,0-3-89 0,-2-9-255 16,5-6-324-16,2-6-335 0</inkml:trace>
  <inkml:trace contextRef="#ctx0" brushRef="#br0" timeOffset="12929.97">20219 1379 397 0,'0'0'507'0,"2"-22"-128"16,-2 22-76-16,-4-21-62 0,4 21-28 16,-11-17-37-16,11 17-32 0,-21-10-21 0,21 10-18 15,-26 0-23-15,7 5-10 0,0 2 19 16,-4 9 23-16,1 1-47 0,2 5 23 0,2 3-51 0,5 2 28 15,0 6-21-15,5 2-3 0,4 2 13 0,3 1-22 16,4 4-6-16,3-4-4 0,4-2-5 16,2 0-3-16,5-7-4 0,5-3-4 0,3-6-5 15,2-5-11-15,0-9 0 0,2-6 0 16,5-7-6-16,4-10-19 0,4-11-24 0,0-7-1 0,-5-6 52 16,-3-2-40-16,-5-3 48 0,-6 1-30 15,-6-3 48-15,-6 8-28 0,-7-4-5 0,-2-1-4 0,-6 0 19 16,-1 0 18-16,-4 3 9 0,-3 4 19 0,-1 4-11 0,2 3 5 15,-3 5-18-15,2 7 3 16,0 4-14-16,-1 1 5 0,2 7-16 0,11 7 6 0,-14-3-9 16,14 3 8-16,-12 16-9 15,8 1 8-15,4 8-8 0,0 2 5 0,4 11-5 16,-1 5 12-16,5 1 16 0,2 11-22 16,-1-11-2-16,5 7 0 0,-4-11-3 0,2-5 5 0,0-3 1 15,0-2-7-15,-3-8 1 0,0-2 1 16,-1-3 1-16,-1-4-1 0,-7-13 4 0,10 19 23 15,-10-19 16-15,7 14 44 0,-7-14 38 0,0 0-4 0,0 0-15 0,0 0-21 16,0 0-18-16,0 0-13 16,13-8-12-16,-13 8-10 0,2-21 1 0,-2 21-9 0,7-25-20 15,-2 11 4-15,0 0-7 16,0 2 3-16,2-1-9 0,1 2-1 0,-8 11-13 0,17-18-7 0,-7 10 0 16,4 2-4-1,0 1-9-15,-14 5-3 0,28-5 10 0,-28 5-26 0,32 2-27 16,-13 2-79-16,1 2-6 0,0 0-71 0,0 3-28 0,-4-5-214 15,3 3-323-15,-6-2-360 16</inkml:trace>
  <inkml:trace contextRef="#ctx0" brushRef="#br0" timeOffset="13870.2">21367 1444 90 0,'0'0'681'0,"-5"-23"-156"0,-2 10-171 16,0 3-56-16,-2 0-52 0,-1 0-48 0,1 2-36 0,9 8-37 16,-23-8-31-16,23 8-23 15,-25-1-7-15,8 4-13 0,-2 4 22 0,0 2-45 0,2 3 29 16,1 2-45-16,1 1 26 0,1 3-34 0,3 0 3 0,3 1-7 15,3-3-3-15,1-1 5 16,4-15-2-16,0 25 1 0,0-25-2 0,11 19-1 0,-11-19-2 16,17 12 4-16,-17-12 6 0,19 6-7 15,-19-6-3-15,25-2 12 0,-25 2 28 0,26-8-35 0,-26 8 34 16,22-7-28-16,-22 7 32 16,16-6-18-16,-16 6 20 0,0 0-34 0,19-2 19 0,-19 2-31 15,0 0 25-15,0 0-27 16,17 2 1-16,-17-2-2 0,12 12 6 0,-12-12 4 0,13 20-6 15,-6-7-1-15,1 0 5 0,-1 0-2 0,0-1 2 0,-7-12-2 16,10 19-1-16,-10-19-6 0,13 15 24 16,-13-15-19-16,8 8 3 0,-8-8 7 0,0 0 16 15,0 0 12-15,0 0 2 0,0 0 1 16,19-2 6-16,-19 2 1 0,0 0 32 0,2-15-32 0,-2 15-3 16,0 0-9-16,0 0-9 0,2-16-10 15,-2 16-7-15,0 0-9 0,0 0-4 16,4-12 2-16,-4 12 0 0,0 0-1 15,0 0-4-15,20-5-1 0,-20 5 1 0,0 0 1 0,20 5 2 16,-20-5 0-16,0 0 2 0,20 4 4 0,-20-4-1 0,0 0 16 16,0 0 45-16,19 1 59 0,-19-1 22 15,0 0 41-15,0 0-17 0,10-10 49 0,-10 10-64 0,0 0 17 16,-3-16-53-16,3 16 16 16,-7-15-53-16,7 15 10 0,-9-19-41 0,9 19 17 0,-7-16-43 15,7 16-7-15,-7-15-9 0,7 15-12 16,0 0-18-16,0-21-30 0,0 21-13 0,12-15-3 0,-12 15-5 15,20-13-3-15,-7 7 2 0,4 1 4 0,2 2 22 16,-1 3-1-16,4 0 17 16,4 3-9-16,7 3 20 0,-3 3-10 0,0 2 12 0,0 2 1 15,-1-2-12-15,0 0-53 0,-6-1-44 16,0-3-52-16,-3 1-58 0,2-3-24 0,-4-5 0 0,-1-1-43 16,0-6-601-16,0-5-554 15</inkml:trace>
  <inkml:trace contextRef="#ctx0" brushRef="#br0" timeOffset="14170.08">21984 1365 871 0,'-11'-13'460'0,"-2"1"-109"16,1 3-63-16,0 1-46 0,-2 2-40 16,14 6-41-16,-18-10-45 0,18 10-31 15,0 0-7-15,-20-5-20 0,20 5-19 0,0 0 0 0,-10 12-8 16,10-12-4-16,-4 15 28 0,4-15-50 16,1 17 44-16,7-5-38 0,0 0 26 0,2 1-39 0,1 0 27 15,2 1-28-15,1-3 32 16,-3-3-35-16,5 1 30 0,-1-2-35 0,0-1 31 0,-3-2-22 15,-12-4 24-15,25 8-39 0,-25-8 37 0,21 6-34 0,-21-6 32 16,17 8-34-16,-17-8 36 16,17 12-28-16,-7-2 4 0,-3 3 11 0,1 5-6 0,0 2 1 0,-4 1-1 15,-1 3-3-15,-2 1 8 16,2 0 5-16,-3-1-4 0,0 1 4 0,-3-4 4 16,1 2-7-16,-2-3-1 0,-2-1 2 15,0-2-2-15,-3-4 0 0,1-1-4 0,-1-4-52 0,9-8-90 16,-20 8-37-16,20-8-142 15,-25-8-488-15,10 0-360 0</inkml:trace>
  <inkml:trace contextRef="#ctx0" brushRef="#br0" timeOffset="14470">22205 1360 217 0,'0'0'615'0,"0"0"-251"0,21 0-14 16,-21 0-131-16,0 0 31 0,19 3-96 0,-19-3 48 0,0 0-58 15,0 0 33-15,20 0-29 0,-20 0 25 0,0 0-1 0,0 0 4 16,18-7-22-16,-18 7-19 16,14-15-10-16,-7 4-29 0,-7 11-13 0,12-19 5 0,-12 19 7 15,5-17-16-15,-5 17-17 0,0 0-13 16,-4-25-14-16,4 25-9 0,-7-14-9 0,7 14 2 0,-13-9-13 16,13 9-5-16,0 0-2 15,-19-2 1-15,19 2-4 0,-16 6 1 0,16-6-3 0,-13 14-1 16,13-14 6-16,-6 24-11 0,6-24-6 0,4 33 12 15,2-10-3-15,6 3 2 0,1-1-21 16,4 0-17-16,5-1 14 0,1-4-30 16,7-4-116-16,2-2-112 0,-1-6-71 0,3-2-614 15,-3-4-672-15</inkml:trace>
  <inkml:trace contextRef="#ctx0" brushRef="#br0" timeOffset="15534.93">18579 3163 40 0,'0'0'711'0,"0"0"-284"16,-8-21-80-16,8 21-104 0,-16-4-41 0,16 4-38 15,-33 3-29-15,8 4-35 0,-6 4-3 0,-2 4-21 16,-1 3-10-16,-7 7-16 0,2 3-5 16,2 3-8-16,2 0 29 0,1 3-43 0,8-6-4 0,2 1-6 15,7 0-12-15,1-2 56 16,5-1-53-16,3-4 36 0,8-3-38 0,3-2 34 0,3 0-36 15,7-2 35-15,4-6-39 0,4-1 39 0,5-7-52 0,4-1 48 16,5-7-50-16,2 0 8 0,-5-1 6 16,0 1-1-16,-10 0 2 0,-4 3 2 0,-18 4 3 0,24-4 0 15,-24 4-11-15,0 0 10 16,10 12-10-16,-13 3 13 0,-5 6 33 0,-8 8-45 0,0 1 35 16,-5 3-41-16,0-1 45 15,0 0-10-15,-1-1-9 0,4 1-46 0,2-3 50 0,3-2-45 16,6-6 43-16,3 0-46 0,4-21 26 0,2 29-44 0,-2-29 13 15,16 18-23-15,-3-12 14 16,-13-6-16-16,38-2 12 0,-8-6-1 0,2-3 9 0,0-6 9 16,0 0 26-16,0-2 23 0,0-2 35 15,-5 0-15-15,-1 4 35 0,-3 1-24 0,-6 4 27 0,-1 2-42 16,-4 3 33-16,-12 7-54 16,17-10 36-16,-17 10-47 0,0 0 37 0,13 5-42 0,-13-5 37 15,3 22-39-15,-3-22 40 16,-2 33-47-16,0-15 36 0,1 1-34 0,-1 1 41 0,2-2-45 0,0-18 40 15,2 29-43-15,-2-29 42 0,3 22-41 0,-3-22 41 0,3 14-30 16,-3-14 58 0,0 0-30-16,0 0 65 0,0 0-40 0,0 0 67 0,0 0-4 15,8-15 2-15,-8 15-4 0,-4-21-9 16,-1 4-15-16,-2-1-7 0,2-1-14 0,-2-2-12 0,1-2-54 16,0 0 45-16,0 0-53 15,2 2 45-15,3 2-52 0,0 3 45 0,1 16-55 0,2-29 3 16,4 15 8-16,1 3 1 0,2 0 1 0,2 2 0 0,4 4 4 15,-15 5 5-15,29-4 45 0,-12 8-52 16,5 0 39-16,-1 2-40 0,-1 2 49 16,0 3-9-16,1 1-7 0,-1 5 1 0,-1 5 3 15,-2 2 17-15,-1 1-22 0,-4 3 14 0,-3-6-22 16,-3 2 21-16,-1-2-33 16,-3-1-18-16,0-5-42 0,-2-16-73 0,-2 24-109 0,2-24-64 0,0 0-186 15,-9 11-393-15,9-11-512 16</inkml:trace>
  <inkml:trace contextRef="#ctx0" brushRef="#br0" timeOffset="15720.33">18905 3323 577 0,'0'0'610'0,"-1"-28"-78"0,1 28-170 0,0-19-14 16,0 19-124-16,0 0-13 0,-1-19-96 0,1 19 26 0,0 0-69 16,0 0 35-16,0 0-58 0,0 0 43 15,8 14-57-15,0 6 0 0,1 8 53 16,0 4-58-16,4 2 41 0,0 4-59 15,6 10 71-15,-1 1-49 0,1-1 43 0,1-2-13 0,-4-9-17 16,2-3 12-16,0-3-26 0,0-5 6 0,-1-2-47 0,-2-8-58 16,-1-3-67-16,-3-5-50 0,-11-8-75 15,16 4-210-15,-16-4-420 0,10-11-509 0</inkml:trace>
  <inkml:trace contextRef="#ctx0" brushRef="#br0" timeOffset="16420.34">18711 3331 397 0,'-22'-5'636'0,"22"5"-170"0,0 0-127 16,-8-10-65-16,8 10-52 0,11-7-38 0,5 0-46 0,5 1-27 15,2 1-20-15,5-1-17 0,4 0 37 16,4 0-72-16,-2 2 48 0,-5 1-61 0,0 1 3 0,1 1 8 16,-3 1 7-16,1 1-7 15,-2 2-10-15,-2-1-3 0,-3 2 9 0,1 0 1 0,-2 3-1 16,-2 0 10-16,-4-2 4 0,2 6-1 15,-3-2 0-15,0 3 3 0,-1 4-9 0,-2-1-4 0,0 3 0 16,-2 3-7-16,0 0-7 0,0 2-1 16,-1 1-3-16,0-1 43 0,1 1-57 15,-2 0 45-15,1-1-55 0,0-1 39 0,1-2-42 0,-2-1 46 16,-1-3-52-16,-1-2 51 0,-4-14-7 16,7 19 1-16,-7-19-5 0,6 15 10 0,-6-15 8 15,0 0 26-15,7 17 4 0,-7-17-5 16,0 0-1-16,0 0-6 0,0 0-13 0,4 14-7 0,-4-14-9 15,0 0-11-15,0 0-5 0,0 0 2 0,0 0-10 0,0 0 3 16,0 0 2-16,0 0 11 0,0 0-23 16,-9-11-2-16,9 11 1 0,0 0-6 0,0 0-1 15,0 0 1-15,0 0 6 0,0 0-1 16,0 0-1-16,0 0 0 0,0 0 1 0,0 0 3 0,0 0-5 16,-7-13 6-16,7 13-15 0,0 0 4 15,0 0 6-15,0 0-5 0,0 0 4 16,0 0-1-16,0 0-2 0,0 0 1 0,0 0 0 0,0 0-1 0,0 0-11 15,0 0 9-15,0 0 3 16,0 0-18-16,13-7 29 0,-13 7 0 0,0 0-2 0,0 0-1 16,0 0 0-16,0 0-15 15,0 0 9-15,12-6 3 0,-12 6-21 0,0 0 31 0,0 0-25 0,0 0 24 16,12-8-25-16,-12 8 28 16,0 0-26-16,0 0 31 0,10-12-30 0,-10 12 23 0,0 0-28 15,8-9 31-15,-8 9-27 16,0 0 30-16,10-11-32 0,-10 11 25 0,0 0-28 0,9-12 25 0,-9 12-28 15,11-9 23-15,-11 9-21 0,11-9 32 0,-11 9-35 16,12-11 11-16,-12 11 24 16,13-10-30-16,-13 10 32 0,13-9-37 0,-13 9 32 0,0 0 9 15,19-6-44-15,-19 6 35 0,0 0-37 16,18 6 43-16,-18-6-35 0,12 15 36 0,-12-15-37 16,11 23 41-16,-6-6-22 15,-1-3 9-15,0 2-2 0,0 2 8 0,-1-2-16 0,-2 0-5 0,-1-16-97 16,7 25-81-16,-7-25-91 0,5 17-100 0,-5-17-676 0,0 0-805 15</inkml:trace>
  <inkml:trace contextRef="#ctx0" brushRef="#br0" timeOffset="16920.25">19697 3437 826 0,'0'0'704'15,"-4"-17"-171"-15,4 17-55 16,-7-13-168-16,7 13-61 0,0 0-48 0,-12-12-37 0,12 12-22 15,0 0-30-15,0 0-24 0,-22 6-10 0,22-6-17 0,-15 17-8 16,8-3-12-16,1 0-9 0,0 2-5 16,2-1 37-16,2 3-55 0,2-18 40 0,2 32-55 0,0-17 47 15,2 2-51-15,0-5 39 16,2 1-46-16,-6-13 41 0,12 18-4 0,-12-18-9 0,12 14-3 16,-12-14-25-16,12 9 13 15,-12-9-34-15,11 6 56 0,-11-6-50 16,0 0 47-16,16 7-44 0,-16-7 49 0,0 0-54 0,0 0 49 0,14 7-52 0,-14-7 42 15,0 0-38-15,0 0 53 16,16 7-52-16,-16-7 48 0,0 0 3 0,14 8-14 0,-14-8-3 16,0 0-1-16,18 3 0 0,-18-3-9 15,26-11-41-15,-10 0 32 0,6-9-55 0,2-1 54 0,-1-5-51 16,-1-3 12-16,1 0 10 16,-3-3 10-16,-1-1 3 0,-3 0 5 0,-5 0 63 15,-2 0-49-15,-1 0 48 0,-3-1-43 16,-4 8 66-16,1-2-45 0,-2 4 53 0,-2 1-51 0,1 5 49 15,0 1-37-15,1 17 44 0,-5-24-49 0,5 24-1 16,-6-20-4-16,6 20 38 0,-5-13-55 16,5 13 42-16,0 0-53 0,0 0 37 0,0 0-39 0,-13 11 49 15,10 7-49-15,1 7 51 0,-2 10-55 16,0 4 7-16,4 1 5 0,0 2 42 0,6 0-54 16,1-2 52-16,6-1-52 0,3-2 51 15,2-2-52-15,4-3 23 0,4-5-105 0,2-4 4 0,1-4-93 16,0-6 2-16,-4-6-57 0,0-7-175 0,-2-5-475 0,-1-4-525 15</inkml:trace>
  <inkml:trace contextRef="#ctx0" brushRef="#br0" timeOffset="17275.23">20331 3307 594 0,'0'0'640'0,"-9"-11"-172"0,9 11-119 0,0 0-68 0,0 0-58 0,-11 14-60 0,7 2-36 15,-2 6-19-15,2 3-25 16,-1 0-22-16,3 3 8 0,0-2-1 0,0 1 46 0,1-1-60 15,2-2 50-15,1-1-73 0,-2-4 52 0,4-1-62 0,-2-3 47 16,-2-15-64-16,5 23 56 0,-5-23-43 16,2 17 78-16,-2-17-1 0,0 0 74 0,0 0-18 15,0 0-26-15,0 0-33 16,0 0-23-16,0 0-4 0,-1-17-28 0,-4-1 5 0,-2-6-23 16,1-5 9-16,-2-4-13 15,1-2-4-15,0-1-15 0,1-3 13 0,1 2-16 16,3 0 16-16,0 9-20 0,1 2 18 0,1 1-10 0,0 6-10 0,1 1-41 0,-1 18 17 15,4-25-35-15,-4 25 43 16,6-16-39-16,-6 16 52 0,0 0-36 0,0 0 55 0,0 0-29 16,20 6-7-16,-20-6 4 0,11 25 10 15,-7-9 27-15,-2 3-17 0,0 4 0 0,-4 0 4 16,2 2-2-16,-4-2-1 16,0 1-19-16,-1-2-81 0,0-1-85 0,-2-4-89 0,7-17-257 15,-12 18-375-15,12-18-559 0</inkml:trace>
  <inkml:trace contextRef="#ctx0" brushRef="#br0" timeOffset="18420.08">18907 4304 891 0,'-10'-9'548'0,"-1"0"-182"0,-1 2-23 16,12 7-120-16,-18-9-2 0,18 9-106 0,0 0 24 0,-18 1-80 15,18-1 31-15,-6 15-53 0,6-15 37 0,1 31-62 0,3-7-8 16,4 6 53-16,3 2-6 16,1 3 7-16,5 3 6 0,4 11 8 0,1 1-16 0,3 0-3 15,1-2-10-15,-2-3-16 16,3-2 3-16,-1-2-7 0,-5-9-2 0,1-2-4 0,-1-2-2 0,-2-3-3 16,1 0-3-1,-5-3-7-15,1-6-6 0,-6 0-53 0,0-5-55 0,-10-11-32 16,14 16-31-16,-14-16-131 0,0 0-177 0,0 0-243 0,0 0-253 15</inkml:trace>
  <inkml:trace contextRef="#ctx0" brushRef="#br0" timeOffset="18800.05">18760 4659 130 0,'0'0'367'0,"0"0"-160"0,-10-8-25 0,10 8-77 15,0 0 10-15,0 0-53 0,0 0 15 0,2-17-43 16,-2 17 20-16,0 0-41 0,0 0 25 16,8-15-27-16,-8 15 24 0,0 0-40 0,0 0 45 0,0 0 33 15,6-14 72-15,-6 14 10 16,0 0 1-16,0 0-2 0,0 0-8 0,0 0-14 0,4-15-4 16,-4 15-11-16,0 0-4 0,0 0 6 15,0 0 6-15,-1-20 4 0,1 20 5 0,0 0-5 16,0 0-7-16,0 0-12 0,-3-17-17 0,3 17-22 0,0 0-8 0,0 0-12 15,0 0-12-15,0 0-13 16,3-19 3-16,-3 19-1 0,11-14 1 0,0 5 5 0,5-3-4 16,2-1-1-16,5-4-10 0,3-1 14 15,4-1 2-15,2-3-6 0,8-4-8 0,1-1-3 16,0 1-2-16,1 0-5 16,-8 5-1-16,-1 0-3 0,0 1-5 0,-1 3-24 0,-4 1-30 15,-2 1-73-15,-7 5 12 0,-1 1-69 16,-6 3 31-16,-12 6-56 0,0 0-62 0,0 0-138 0,16 8-433 15,-21 5-421-15</inkml:trace>
  <inkml:trace contextRef="#ctx0" brushRef="#br0" timeOffset="18969.93">18957 4797 7 0,'0'0'754'16,"-5"13"-236"-16,5-13-76 15,0 0-69-15,0 0-38 0,0 0-58 0,0 0-44 0,23-10-24 16,-9-4-16-16,3-1-41 0,4-4-9 0,3-2-36 0,0 0-9 15,4 0-35-15,0 1-5 0,1 2-22 16,1 1-20-16,0 0-36 0,-1 4-47 0,-2 1-29 16,-4 6-34-16,-2 2-40 0,-21 4-60 15,29 2-110-15,-29-2-145 0,14 13-251 0,-10 0-258 0</inkml:trace>
  <inkml:trace contextRef="#ctx0" brushRef="#br0" timeOffset="19520.37">19262 4923 800 0,'-17'24'521'16,"0"-1"-110"-16,-3-1-43 0,7-5-32 0,-2-3-65 15,4-1-53-15,2-2-36 0,9-11-37 0,-12 14-30 0,12-14-21 16,0 0-13-16,0 0 0 0,0 0 9 16,17 2 2-16,0-11-10 0,8-7-9 0,2-2-11 15,6-5-14-15,5-7 7 0,3-2-47 16,-2 0 31-16,-1-1-21 0,-1 1 8 0,-7 5-22 0,-4 2 10 16,-1 5-19-16,-3 1 19 15,-7 6-14-15,-1 1 18 0,-3 1-10 0,-11 11 40 0,15-13 0 16,-15 13-12-16,0 0-5 0,12-12 9 0,-12 12-7 0,0 0-7 0,0 0 0 15,0 0-2-15,0 0-6 16,0 0-3-16,0 0-31 0,0 0 22 0,-12 8-21 16,12-8 33-16,0 0-34 0,0 0 28 15,-3 16-27-15,3-16 31 0,0 0-31 0,3 18 31 16,-3-18-30-16,8 13 21 0,-8-13-28 16,7 13 43-16,-7-13-37 0,9 13 33 0,-9-13-31 0,7 11 30 15,-7-11-31-15,0 0 30 0,10 13-28 16,-10-13 20-16,0 0-18 0,0 0 32 0,8 12-32 15,-8-12 29-15,0 0-20 0,0 0 49 0,0 0-30 0,0 0 42 16,0 0-4-16,0 0-23 0,0 0 9 16,0 0-14-16,0 0-2 0,0 0-9 0,-3-17-5 0,-1 4-3 15,-1-3-4-15,-1-5 22 16,1-1-32-16,1-1-16 0,1-1-20 0,0 3 44 0,-1 0-38 16,3 3 50-16,0 2-48 15,1 16 44-15,0-25-42 0,0 25 42 0,0-21-43 0,0 21 25 16,2-17-27-16,-2 17 1 0,8-12 9 0,-8 12 3 0,13-7 38 15,-13 7-33-15,19-5 32 0,-19 5-36 16,29 5 39-16,-12-3-47 0,3 5 48 0,-1 1-39 16,2 1 39-16,-4 1-4 0,4 1-5 15,-5 0-3-15,-1 3-3 0,0 1 0 0,-4 0-14 0,1 3 12 16,-3 1-4-16,-1 1-16 0,-3 0-60 16,-2-3-38-16,0 0-70 0,-3-17-64 0,2 27-75 15,-2-27-189-15,0 18-443 16,0-18-637-16</inkml:trace>
  <inkml:trace contextRef="#ctx0" brushRef="#br0" timeOffset="19779.83">19931 4363 974 0,'0'-17'633'0,"0"17"-99"0,-5-26-98 16,5 26-114-16,-5-24-64 0,5 24-35 15,-4-17-31-15,4 17-25 0,0 0-21 0,-5-18-19 0,5 18-22 16,0 0-22-16,0 0-17 0,-5-16-37 0,5 16 7 15,0 0 4-15,0 0-9 16,0 0-5-16,0 0-1 0,14 20-3 0,-5-4-4 0,1 4-2 16,2 5-1-16,2 2-15 15,-2 2 34-15,4 0-38 0,-3 2 47 0,2-1-44 0,-3-1 37 0,1-1-10 16,0 0-7-16,0-1-1 16,0-2-38-16,-3-7 7 0,0-1-52 0,2-1-37 0,-4-6-56 15,-8-10-43-15,14 12-16 16,-14-12-36-16,0 0-81 0,22-6-143 0,-22 6-364 0,9-20-427 0</inkml:trace>
  <inkml:trace contextRef="#ctx0" brushRef="#br0" timeOffset="20380.21">20033 4421 948 0,'-19'-8'589'0,"1"1"-167"0,3 2-5 16,1 0-81-16,14 5-82 0,-23-7-58 0,23 7-37 0,-14-4-31 16,14 4-27-16,0 0-33 15,0 0-5-15,0 0-8 0,-9 10-9 0,9-10-9 0,14 12-8 16,-2-6-5-16,2 1-9 0,5 0 3 0,3-2-4 0,1-2-2 15,-1 0-10-15,0-3 3 0,-1 0-6 16,3-2 0-16,-2-2-2 0,1 0-2 0,-2-3-34 16,-1 2 69-16,-5-1 2 0,-1 0-36 15,-14 6 93-15,20-6 22 0,-20 6 7 0,13-6-18 0,-13 6-44 16,0 0 14-16,0 0-23 0,0 0-1 16,0 0-13-16,0 0-12 0,0 0-3 0,-14-4-6 15,14 4 1-15,-25 11-2 16,13-3-3-16,-3 2-1 0,0 1 25 0,1 2-35 15,6-3 38-15,-2 0-44 0,2 2 37 0,0 0-39 16,8-12 33-16,-5 21-41 0,5-21 38 0,1 19-39 0,-1-19 38 16,8 18-16-16,-8-18 5 0,18 16-9 0,-18-16-45 0,25 7 3 15,-25-7 6-15,27 1 26 16,-27-1-22-16,30-1 27 0,-30 1-22 0,25-5 20 0,-25 5-18 16,26-2 30-16,-26 2-27 0,23-4 24 15,-23 4-17-15,20 0 22 0,-20 0-26 0,19 2 29 16,-19-2-38-16,19 3 44 0,-19-3-28 0,17 4 27 0,-17-4-33 15,16 4 6-15,-16-4-46 16,0 0-11-16,20 2-2 0,-20-2 4 0,16-9-1 0,-16 9 1 16,16-19 6-16,-7 2 9 0,-1-2 18 15,-2-1-45-15,-1 0 85 0,-1-1-32 0,-4 2 76 0,0-3-49 16,-1-2 51-16,-2-1-46 16,-3-1 56-16,0-2-52 0,-1 3 53 0,0 0 0 0,-2 2 4 15,3 4-3-15,-1-1-1 16,3 5-8-16,4 15-6 0,-6-21-2 0,6 21-5 15,-6-15-14-15,6 15-5 0,0 0-6 0,0 0-3 0,0 0-3 0,0 0-24 0,0 0 16 16,0 22 7 0,4 0 1-16,2 2 0 0,-1 6-1 0,2 1 1 0,0-2-4 15,4 3 2-15,1-3 25 16,0-2-37-16,3-2-17 0,2-3-84 0,-2-6-41 0,2-3-58 0,0-3-37 16,1-2-66-16,-18-8-49 15,25 2-51-15,-25-2-423 0,23-5-404 0</inkml:trace>
  <inkml:trace contextRef="#ctx0" brushRef="#br0" timeOffset="21050.1">20671 4407 974 0,'2'-16'433'16,"-2"16"-62"-16,0 0-133 0,0 0-6 0,0 0-85 16,0 0 7-16,0 0-73 0,0 0 14 15,4 18-11-15,-4-18-23 0,3 23-15 0,0-8-5 16,1 1 0-16,1 5-12 0,0-6-1 16,-1 4-23-16,1-3 37 0,0 1-11 0,-2-3 30 0,-3-14-11 15,6 21 2-15,-6-21 3 16,5 18 18-16,-5-18 24 0,0 0 13 0,4 14-4 15,-4-14-17-15,0 0-28 0,0 0-30 0,0 0 2 0,-9-11-10 0,9 11-2 16,-9-23-17-16,3 5 11 0,-2-2-11 16,1-3-2-16,0-7-4 0,1-3-1 0,0-2-10 15,4-2 4-15,0 2-1 0,2 7 1 16,0 1 1-16,3 4-7 0,-2 4 2 0,3 3-8 0,-4 16 0 16,6-23 1-16,-6 23-48 0,7-10 63 15,-7 10-48-15,0 0 58 0,0 0-49 0,13 10 57 16,-13-10-51-16,3 29 60 0,-2-9-4 0,-2 2-2 0,-2 1-4 15,2 1-2-15,-2-2-3 16,3-6-3-16,0-16-16 0,-5 28-29 0,5-28-33 0,0 18-9 16,0-18 16-16,0 0 16 0,0 0 8 15,7 13 4-15,-7-13 12 0,0 0-33 0,10-9 74 0,-10 9-30 16,0 0 68-16,12-13-44 16,-12 13 64-16,0 0-65 0,0 0 55 0,11-9-64 0,-11 9 37 15,0 0-50-15,0 0 63 0,0 0-57 16,0 0 54-16,23 1-8 0,-23-1-6 0,14 7 0 15,-14-7 12-15,20 8 7 0,-20-8-11 0,23 6 1 0,-23-6-7 16,28 1-3-16,-9-4-3 16,1-3 3-16,2-5-11 0,4-3-51 0,-2-5 60 0,-1 2-57 15,-4-2 53-15,-1 0-45 16,-4 1 63-16,-3 0-48 0,-3-1 66 0,-3 4-48 0,-2 1 50 0,-3 14 19 16,4-23 0-16,-4 23 0 15,0-21-10-15,0 21-13 0,0 0-10 0,0-18-10 0,0 18-13 16,0 0-9-16,0 0-12 0,0 0 8 0,0 0-6 0,0 0 1 15,0 0 0-15,0 0 0 0,11 22-4 16,-5-9-1-16,2 3 5 0,1 3-16 16,2 0 13-16,2-1-23 15,0 0 26-15,2 0-2 0,-2 0 0 0,1 0 0 0,-1-1-2 0,1 1 37 16,-2-4-55-16,1 1 51 0,-2 0-47 16,-2-2 43-16,0-2-43 0,-9-11 47 0,9 20-45 0,-9-20 42 15,0 20-45-15,0-20 10 16,-7 25 14-16,2-11-24 0,-6 1-99 0,-3-1-116 0,-1-2-151 15,-3-3-212-15,-5-4-418 0,4-2-733 0</inkml:trace>
  <inkml:trace contextRef="#ctx0" brushRef="#br0" timeOffset="21600.02">21744 3566 1537 0,'0'0'649'0,"-25"7"-112"16,25-7-180-16,-18 15-34 0,10-3-102 0,-1 1-10 0,1 3-44 16,-3 6-33-16,0 5-25 0,-3 5 16 15,2 3-69-15,0 4 47 0,5-2-75 0,0 3 1 0,1 1-9 16,6-2-4-16,0-1-3 16,4-1-3-16,0-2-2 0,6-1-3 0,1-2-25 15,0-4-14-15,3-4-19 0,-1-8-5 16,1-2-24-16,6-6-47 0,-5-5 68 0,2-7-45 0,9-10 58 15,0-5-57-15,2-8 75 0,4-10-44 0,-3-5 62 0,-2 0 12 16,-6-2 32-16,0-1 15 16,-10 5-42-16,-1 0 57 0,-4-3-62 0,-4-2 12 0,-2 2 6 15,-2 2 17-15,-4 0 27 0,0 7 13 16,0 1 11-16,-2 8 5 0,3 4-7 0,-1 4-9 0,-1 3-23 16,7 14-22-16,-8-15-8 15,8 15-5-15,0 0-3 0,-8 9-3 0,3 8 18 16,3 5-26-16,0 6 14 0,2 7 3 0,2 2-12 0,1 1 6 15,3 1 40-15,2-3-52 0,2 1-1 16,0-4-1-16,2-2-8 0,2-3 12 0,-3-4-11 0,-2-5 8 16,1-2-12-16,0-5 12 15,-3 1-1-15,-7-13 2 0,13 15 3 0,-13-15 1 0,10 8 13 16,-10-8 10-16,0 0 7 16,0 0 34-16,20 2-46 0,-20-2 21 0,9-10-44 0,-9 10 38 0,8-13-42 15,-8 13 34-15,12-12-43 16,-12 12 39-16,11-11-47 0,-11 11 40 0,13-9-47 0,-13 9 37 15,16-6-56-15,-16 6 42 0,21-2-42 0,-21 2 45 0,28 7-77 16,-7-1-29-16,-1-1-49 16,0 1-57-16,0 0-51 0,0-3-54 0,0-1-115 0,1-3-561 15,-3-3-706-15</inkml:trace>
  <inkml:trace contextRef="#ctx0" brushRef="#br0" timeOffset="22099.78">22433 3791 1311 0,'-18'-13'745'0,"7"5"-175"0,11 8-153 0,-20-11-86 0,20 11-62 16,-18-8-56-16,18 8-42 0,-14-7-57 0,14 7-33 0,-13-5 17 16,13 5-31-16,0 0-5 15,0 0-19-15,-22 4-4 0,22-4-8 0,-9 13-6 0,9-13 30 16,-4 21-46-16,4-21 34 16,0 25-56-16,0-25 35 0,6 26-35 0,0-12 24 0,-1-1-43 15,2-1 24-15,1-1-37 0,0-1-10 16,-8-10-8-16,18 15-1 0,-18-15-3 0,15 9 18 0,-15-9 1 15,15 5 9-15,-15-5 2 0,0 0 15 0,19 4 1 0,-19-4 5 16,0 0 5-16,0 0-7 16,18 5 7-16,-18-5 0 0,0 0 0 0,0 0-3 0,0 0 6 15,14 6 1-15,-14-6 3 0,0 0 2 16,0 0-23-16,0 0 17 0,15 6-1 16,-15-6-2-16,0 0-4 0,0 0 9 15,0 0 1-15,15-7 0 0,-15 7 2 0,9-11-1 0,-9 11 1 16,8-15 6-16,-8 15 2 0,4-17-2 0,-4 17 9 0,4-17 6 15,-4 17-8-15,0 0 6 0,0-21 2 16,0 21-5-16,0 0 5 0,0 0-1 0,1-21-12 0,-1 21 4 16,0 0-4-16,0 0-3 15,0 0-1-15,0 0-1 0,0-16-6 0,0 16 7 0,0 0 0 16,0 0-6-16,0 0 5 16,0 0 0-16,8-11-1 0,-8 11-48 0,0 0 61 0,0 0-58 15,18-10 73-15,-18 10-44 16,19-8 62-16,-4 1-49 0,6 0 51 0,1 0-59 0,2 1 51 15,0 0-57-15,2 1 41 0,3 4-43 0,-4 0 52 0,2 2-55 16,-5 2 54-16,3 1-55 16,0 3 52-16,-2 0-24 0,-4 2-38 0,0 0-43 0,-2 0-102 0,-5 1 20 15,-2-3-61-15,-10-7-110 16,13 11-138-16,-13-11-333 0,0 0-349 0</inkml:trace>
  <inkml:trace contextRef="#ctx0" brushRef="#br0" timeOffset="22549.93">22977 3617 793 0,'0'0'578'0,"-2"-21"-138"0,2 21-96 0,0 0-71 0,0-19-44 16,0 19-50-16,0 0-30 0,0 0-18 15,0-17-19-15,0 17-26 0,0 0-8 0,0 0-11 0,0 0-5 16,0 0-10-16,0 0-3 16,0 0-6-16,0 0-4 0,-7 19-12 0,7-19-8 0,0 0 2 15,-2 19-2-15,2-19-9 0,0 0 0 16,0 0-1-16,0 20-2 0,0-20-3 0,0 0 0 0,0 0-8 15,0 0 7-15,5 17 2 0,-5-17-5 0,0 0 4 16,0 0 6-16,0 0 8 16,0 0 2-16,9 11-4 0,-9-11-10 0,0 0 6 0,0 0-3 15,0 0-3-15,13 8-1 16,-13-8 0-16,0 0 1 0,16 9 49 0,-16-9-64 0,13 12 61 0,-13-12-57 16,15 16 47-16,-7-6-43 15,0 0 57-15,1 0-7 0,-1 1-2 0,-2-1-2 0,-6-10-9 16,12 20 15-16,-12-20-6 0,11 18 2 15,-11-18 31-15,6 18-51 0,-6-18 32 0,5 15-47 16,-5-15 37-16,2 15-56 0,-2-15 10 0,0 0 6 0,-6 25 9 16,6-25-7-16,-9 18 0 15,0-5-4-15,3-5-22 0,-2 3 25 0,-1-1-2 0,-2 0-8 16,4 1 6-16,-4-2-6 16,1 1 4-16,-1-2-4 0,11-8-21 0,-18 12-25 0,18-12-30 0,-17 8-103 15,17-8 12-15,0 0-85 16,-23-2 4-16,23 2-73 0,-11-14-186 0,11 14-357 0,-10-25-464 15</inkml:trace>
  <inkml:trace contextRef="#ctx0" brushRef="#br0" timeOffset="23300.04">23062 3664 601 0,'0'0'488'16,"14"-5"-124"-16,-14 5-48 0,0 0-77 15,16-7-36-15,-16 7-24 0,0 0-25 0,24-1-31 0,-24 1 38 16,0 0-67-16,20 1 46 0,-20-1-67 0,0 0 49 0,26 2-64 15,-26-2 47-15,0 0-64 16,23 5 54-16,-23-5-73 0,0 0 64 0,23-2-60 0,-23 2 52 16,18-6-50-16,-6-1 52 0,1-2-63 15,0-5-3-15,-4 3 0 0,3-4-4 0,-2-1 13 16,0 1 13 0,-3 2 22-16,-3-2-14 0,-4 15 11 0,3-26 12 0,-3 26 3 0,0-22 1 15,0 22-13-15,-5-17-12 0,5 17-7 16,-9-14-4-16,9 14-10 0,-11-8-6 0,11 8-4 15,0 0-7-15,-21 2 4 0,21-2-8 0,-19 16-3 0,8-1 4 0,1 1-2 16,2 3 0-16,-2 2 25 16,3 0-33-16,3 0 26 0,0-2-12 0,4-1 2 15,0 0-7-15,2-2-13 0,2-1-36 0,2-3-23 16,4-1-19-16,1-4 17 0,2-1 10 0,6-7-93 16,7-5 16-16,4-5-86 15,4-6 3-15,4-1-30 0,5-11-158 0,-1 0-463 16,-2-1-478-16</inkml:trace>
  <inkml:trace contextRef="#ctx0" brushRef="#br0" timeOffset="27500.11">22890 3203 606 0,'-14'7'476'0,"1"0"-89"0,0-1-141 0,-2 0 40 15,2 0-67-15,-3 0 33 0,16-6-23 16,-25 7-31-16,25-7-2 0,-21 6 3 0,21-6-5 0,-17 5-16 16,17-5-10-16,0 0-17 15,-17 4-25-15,17-4-20 0,0 0-7 0,0 0 5 16,-3-17-16-16,16-1-11 0,9-8-17 0,11-14-2 0,7-3-20 15,6-5-8-15,9-4 15 0,16-17-12 16,2-1-12-16,1 2-37 0,0 1 3 0,-7 4-27 0,-12 14-34 16,-4 1-36-16,-8 4-61 15,-3 4-66-15,-8 5-1 0,-10 7-46 0,-4 3-3 0,-8 3-118 16,-6 2-473-16,0 6-493 0</inkml:trace>
  <inkml:trace contextRef="#ctx0" brushRef="#br0" timeOffset="27780.04">23367 2196 19 0,'0'0'743'0,"-21"-4"-328"0,21 4-34 0,-19-3-130 0,19 3 24 15,-15-2-96-15,15 2 26 16,0 0-75-16,-21-2 16 0,21 2-40 0,0 0 20 0,0 0-35 16,-16-1 4-16,16 1-7 0,0 0-9 15,0 0 12-15,0 0 21 0,0 0-3 0,0 0-9 0,19 3-15 16,-1-2-15-16,6 0-10 0,7 1-13 0,5 1-7 0,3-1-10 15,1 1-4-15,1 3-5 16,-2 2-1-16,-2 0-2 0,-3 3 2 0,-3 3-6 0,-6 3-4 16,-4 2-5-1,-6 3-3-15,-6 2 2 0,-9 4 1 0,-3 8-3 0,-7 4 1 0,-9 9-1 16,-6 0 0-16,0-2 2 16,1-1-43-16,-2-5-107 0,5-9-70 0,2-4-75 0,1-8-197 15,8-6-405-15,10-14-519 0</inkml:trace>
  <inkml:trace contextRef="#ctx0" brushRef="#br0" timeOffset="31659.79">796 6317 550 0,'-30'-1'513'0,"0"1"-110"16,1 0-121-16,3 1-25 15,2 1-62-15,4 0-9 0,3 0-70 0,0 3-1 0,4 3-57 16,3 3 16-16,1 3-42 0,2 9 14 16,5-1-35-16,2 4 29 0,4 6-35 0,3 1 32 0,3 1-40 15,3 0 29-15,2-2-32 16,3-1 31-16,1-6-33 0,3 0 30 0,3-1-32 0,-2-4 29 15,-1-3-31-15,3-3 35 0,-3-6-19 0,1-1 68 0,-4-6-30 16,4-2 46-16,2-6-41 16,2-8 31-16,3-6-45 0,5-13 49 0,1-9-59 0,0-7 39 0,4-6-55 15,0-7 48-15,12-19-12 16,-1-5-57-16,-1-4 48 0,-1-4-69 0,0-1 12 0,-4 2 51 16,-1 2-50-16,-2 4 40 0,-10 20-2 15,-2 4-53-15,-3 5 8 0,-5 9-83 0,-6 15-5 16,-3 7-21-16,-6 10-36 0,-7 18-197 0,-2-17-419 15,2 17-330-15</inkml:trace>
  <inkml:trace contextRef="#ctx0" brushRef="#br0" timeOffset="31969.95">815 6521 83 0,'-17'17'630'16,"4"-4"-157"-16,1 1-137 0,1-5-53 0,2 1-113 0,9-10-3 15,-13 16-55-15,13-16-4 0,-4 17-41 0,4-17 5 0,2 18-33 16,-2-18 9-16,10 26-27 16,-1-11 11-16,2 1-22 0,3 1 18 0,3 3-22 0,5 2 19 15,0 0-1-15,1 2 23 0,-3-1-15 16,5 1 38-16,-2-1-6 0,1-4 20 16,-1 2-12-16,-1-3 21 0,-1-7 16 15,-4-2 17-15,5-4 12 0,-4-6 0 0,5-6-18 0,7-10-18 0,6-17-18 16,5-15-64-16,3-12 31 15,13-29-45-15,2-9 36 0,1-7 3 0,-2-3-32 0,2-8-29 16,-1-2 38-16,-2 0-46 0,-2 1 44 0,1 4 1 0,1 1-55 16,1 0-42-16,0 3-99 15,-3 3-65-15,-3 5-90 0,-6 10-642 0,-14 21-668 16</inkml:trace>
  <inkml:trace contextRef="#ctx0" brushRef="#br0" timeOffset="35479.73">13231 9899 528 0,'-24'-6'529'16,"1"-2"-148"-16,1 2-74 0,2 1-72 0,3-1-25 15,4 1-84-15,13 5 21 16,-25-7-67-16,25 7 11 0,-15-6-48 0,15 6 9 0,0 0-32 15,-18-6 17-15,18 6-30 0,0 0 25 0,0 0-27 0,0 0 30 16,0 0-25-16,0 0 36 16,24 1-29-16,-7 1 50 0,9 0-47 0,4 0 44 0,11 2-65 0,4-2 67 15,2 2-50-15,7-2 53 16,13-1-54-16,4 0 44 0,2-1 12 0,5-1-4 0,1-1-10 16,7 0-56-16,5-1 56 0,3-3-45 15,3 2 57-15,2-3-7 0,25-2-5 0,3-3-9 0,1 0-2 16,3-1-4-16,1 0-7 0,1 0-3 0,-2-2 9 15,2 2 5-15,-1-1-5 0,3 2-5 16,0 1 1-16,-3 1-15 0,-2-2 9 0,0 1 0 16,-2 1 23-16,1 0-34 0,1 0 2 15,-4 0-2-15,-2-1-2 0,0 1 27 0,-27 1-30 0,2 1 28 16,-1-2-47-16,1 0 46 16,-1-1-37-16,22-3 34 0,-33 3-45 15,-1 0 37-15,-4-1-40 0,-4 0 36 0,0 0-9 0,-7-1-22 16,0 1-19-16,-5-1 50 0,-3 2-41 0,-3-3 30 0,-2 4-28 15,-13 1 36-15,1-1-33 0,-4 1 30 0,-5-1-37 0,-1 2-8 16,-5 0 16-16,-8 3-1 16,-2-1 5-16,-5 2 3 0,-16 4 15 0,25-5 12 15,-25 5 52-15,18-5-49 0,-18 5 37 16,13-6-61-16,-13 6 47 0,0 0-60 16,10-7 9-16,-10 7 43 0,0 0-50 0,0 0 45 15,12-11-50-15,-12 11 3 0,0 0 42 0,0 0-49 0,0 0 7 16,0 0 36-16,0 0-44 0,10-7 4 0,-10 7 44 0,0 0-49 15,0 0 46-15,0 0-73 16,0 0 31-16,0 0 30 0,0 0-32 0,0 0 41 0,0 0-47 0,0 0 42 16,12-9-60-16,-12 9 21 15,0 0-54-15,0 0-39 0,0 0-42 0,0 0-55 0,0 0-80 16,0 0-228-16,-16 9-503 0,16-9-756 16</inkml:trace>
  <inkml:trace contextRef="#ctx0" brushRef="#br0" timeOffset="38160.39">3291 6003 112 0,'0'0'569'0,"0"0"-132"0,0 0-79 0,0 0-86 15,0 0-41-15,0 0-38 0,0 0-28 0,0 0-16 16,0 0-27-16,0 0-27 0,0 0-19 0,0 0-15 16,0 0-14-16,0 0-9 0,-17 7-4 15,17-7-16-15,-21 10-4 0,8-3 5 0,-5 0-28 0,-1 1 20 16,-1 1 6-16,-2-1-5 0,-1 1-2 0,-4 2-2 0,0 0 0 15,-2-1 36-15,-1 1-48 0,0 0 39 16,2 1-45-16,-2-2 44 0,0 3-47 0,-3-1 40 16,3 3-56-16,0-1 52 15,-1 2-35-15,1 2 39 0,-1 2-52 0,0 0 50 0,-1 2-41 16,-3 7 40-16,-1 2-41 0,2 1 1 16,-3 3 8-16,1 3-2 0,-1 0 1 0,-1 4 7 0,-2 3-7 15,1-1-60-15,-3 3 65 16,3 1 47-16,0 0-43 0,1-2 40 0,3 4-54 0,1-2 54 15,0-2-49-15,5 3 41 0,2 0-45 0,1-2 40 16,4-1-51-16,3 1 50 0,3-10-41 16,0 3 40-16,0 8-45 0,1-1 48 0,2-5-50 0,0 9 24 0,-1 1-25 15,1 0 45-15,0 4-36 16,0 1 47-16,1 3-4 0,-1 2-49 0,1 1 43 0,-1 3-43 16,3-3 45-16,1 2-44 15,1-3 42-15,1-5-43 0,5-10 43 0,0-2-45 0,2-4 48 16,3-2-46-16,1-2 51 0,5-3 3 0,0-3 0 0,3 0 9 15,2-3-6-15,3 1 11 0,3-2-7 16,2-2-4-16,1 0-1 0,2-3-4 0,1 0-3 0,0-2-2 16,3-1-1-16,0-2-4 0,-1-2-5 15,1-1 1-15,-2-1-2 0,-4-5 0 0,0 0 5 16,-2-2-57-16,-2-1 56 16,-1-2 0-16,-18-3-6 0,28 3 2 0,-28-3 5 0,23-1 4 15,-23 1-2-15,17-4-3 16,-17 4 2-16,17-12-8 0,-17 12-2 0,13-19-1 0,-8 5 1 0,-1-5-11 15,1-1 1-15,-2-3 2 0,-2-1-21 0,-1-1-26 0,0-1 56 16,-4-2-55-16,1 1 53 16,-3-3-51-16,-3 1 61 0,1 1-53 0,-4 1 57 0,0 3-54 15,-1 0 54-15,0 7-54 16,-2-1 54-16,-2 2-53 0,2 3 52 0,-2 1-59 0,-3 0 65 16,2 4-55-16,-3-2 54 0,1 3-56 15,1 1 56-15,2 2-57 0,1 0 52 0,0 1-49 0,16 3 54 16,-28-5-56-16,28 5 58 0,-21-3-57 0,21 3 56 0,-18-2-58 15,18 2 56-15,0 0-62 0,-22 0 58 16,22 0-51-16,0 0 54 0,0 0-55 0,-18 0 54 0,18 0-55 16,0 0 50-16,0 0-53 15,0 0 61-15,0 0-57 0,2 19 56 0,-2-19-52 0,14 14 55 16,-2-5-53-16,3 0 55 16,2 1-54-16,1-1 50 0,3 1-55 0,0-1 61 0,6 3-51 15,-1-2 56-15,1 4-53 16,1-5 55-16,0 4-57 0,0-2 50 0,-1 0-50 0,0 2 53 15,-6-3-8-15,0 0-7 0,1 1-2 0,-3-1-4 0,0 0-1 16,-2 0-2-16,-3-1 3 16,-2-1-8-16,-2 1 3 0,-2-1 12 0,-1 5 19 0,-7-13-25 15,3 30 22-15,-6-6-22 0,-6 8 16 16,-7 3-28-16,-4 12 4 0,-7 3-6 0,-3 1-1 0,-1 1 3 16,0-2-6-16,2-3 0 15,3-4-31-15,4-11-101 0,2-3-85 0,6-5-115 0,-2-9-723 0,7-6-809 16</inkml:trace>
  <inkml:trace contextRef="#ctx0" brushRef="#br0" timeOffset="43929.84">13050 9776 635 0,'0'0'431'16,"0"0"-82"-16,-17-1-130 0,17 1 11 0,0 0-87 0,-17-4 23 16,17 4-19-16,0 0-15 0,-20-4-27 15,20 4-27-15,0 0-21 0,-15-5-1 0,15 5-7 0,0 0 0 16,-17-4-11-16,17 4-7 16,0 0-7-16,-15-3 1 0,15 3-1 0,0 0 0 0,-19-5 6 15,19 5 2-15,0 0-5 16,-17-7-10-16,17 7 2 0,-14-8 1 0,14 8-6 0,-16-10-3 15,16 10-2-15,-16-12 3 0,16 12-5 0,-19-14 0 16,8 3-1-16,1-3 3 0,-3 0-25 16,1-2 24-16,-1-2-17 0,1 1 20 0,-3-5-11 0,2-3 17 15,1-2-23-15,-2-1 19 16,3-4-2-16,-2 0-3 0,3-5-1 0,-1-1 0 0,1-2-3 0,1-3-52 16,0-1 59-16,1-1-51 15,-1-1 60-15,2 1 0 0,-2-1-3 0,2 1 1 0,-3 2-1 16,2 0-3-16,-1 2-14 0,-1 0 15 0,3 2-19 0,-1 0 8 15,1 0 7-15,0 4-2 16,-1 1-1-16,3 0-47 0,0 1 53 0,0 0-47 0,-2-1 49 16,5 8-46-16,-1-2 51 0,0 0-51 15,2 1 53-15,1 1-55 0,-1-1 59 16,1 3-60-16,0 0 62 0,0 4-50 16,1 2 49-16,0 2-50 0,-1 16 50 0,2-28-49 0,-2 28 51 0,2-23-54 15,-2 23 52-15,6-18-55 16,-6 18 37-16,8-18-27 0,-8 18 50 0,12-15-50 0,-12 15 50 15,18-13-51-15,-6 7 48 0,-12 6-50 0,28-9 51 0,-12 5-56 16,0 1 59-16,5 2-55 16,4-1 45-16,0 0-44 0,2 1 51 0,3 1-70 0,1 0 77 0,9 0-7 15,-2-1-5-15,5 1-50 16,2-2 54-16,0 1-56 0,3-1 50 0,1 0-48 0,0 1 52 16,1-2-58-16,1 1 60 15,0-2-51-15,-1 3 50 0,1 0-53 0,1-1 51 0,-4 0-3 0,3 1 1 16,-2 0-9-16,1 1-10 0,-1 1 5 0,0-1-52 15,2 1 71-15,2 1-45 16,2-2 55-16,12 2-56 0,-3 0 54 0,5-2-56 0,-2 2 53 16,1-1-61-16,2-1 65 0,3-1-7 15,2-2-10-15,2-2-44 0,5 0 66 0,6-2-54 16,-1-1 56-16,4-1-59 0,1-3 55 16,1 1-9-16,0 0-1 0,3-2 4 0,-1 1-10 0,0 0-7 15,4 1-3-15,-4-1 6 16,1 1-6-16,-3 3-3 0,0-1-2 0,-1 3 7 0,-2 0-12 0,2 1 4 15,0-1-7-15,6 2-6 0,-6 1 6 0,2 0 1 0,-3-1-3 16,3 4 5-16,-3-1-6 16,3-1 8-16,0 0-14 0,2-1 12 0,-2 3-7 15,2-4 5-15,-3 2-11 0,-1-3 12 16,0 3-7-16,-3 2 7 0,-2-1-6 0,0-2 7 0,-2 2-13 16,-1-2 13-16,-2-1-8 15,0-2 6-15,-1 1-13 0,-4 0 17 0,-2 0-9 0,-3-2-1 16,-4 0 1-16,-1 0-1 0,-4 1-4 0,-3-2 13 0,-9 4-51 15,-2-3 46-15,-3 3 5 0,0 0-2 16,-5-1 1-16,1 2-3 0,-3-2 0 0,-4 1-6 0,-6 3 5 16,-3-2 3-16,-1 2-5 15,2-2-2-15,-9 3 4 0,-18 0-1 16,30 0 1-16,-30 0-1 0,24-4-1 0,-24 4-4 16,0 0 5-16,23 0 0 0,-23 0-4 0,0 0-1 0,18-1 8 15,-18 1-1-15,0 0-1 16,0 0 1-16,0 0-6 0,19 0 6 15,-19 0 1-15,0 0 0 0,0 0-6 0,0 0 7 0,0 0-1 0,0 0 0 0,0 0 1 16,0 0-3-16,0 0-6 0,0 0 8 16,0 0-3-16,15 3 0 0,-15-3-5 0,0 0 5 0,0 0 1 15,0 0-2-15,7 19 0 16,-7-19-5-16,8 18 16 0,-4-3-9 0,1-1-1 0,1 5-4 16,0 2 5-16,0 1 0 0,4 6-1 15,1 4 0-15,-1 1-1 0,1-1-60 0,1 3 74 16,0 2-56-16,0 0 22 0,1 0 38 0,0 1 1 15,2 2-3-15,-1-2-3 0,0 1-3 16,1 0-23-16,-1-1 34 0,0 0-14 0,-1 0 9 0,1 1-16 16,-2-3 10-16,0 2-6 15,1-1 5-15,-4 2-9 0,3-1 0 0,-2 0-7 0,-2 2 8 0,-1 0 1 16,-1-2-1-16,1 0-5 16,-3 0 7-16,-2 0 0 0,0-1 4 0,-4 0 2 0,1-3 5 15,-3 0-5-15,-4-1 29 0,2-2-6 16,-2 0 29-16,-1-2-27 0,-4-2 37 0,1 1-3 0,-3-1 0 15,1-2 1-15,-4-2-12 0,0 1-21 16,-3-2 6-16,-2 0-4 0,-1-2-47 16,-1 1 40-16,-2-3-43 0,-2 0 41 0,-2-3-48 0,-3 0 46 15,-2-1-45-15,-3-1 30 0,-4-2-33 16,-3 0 47-16,-11 0-7 0,-6-3-44 0,0 1 41 0,-7-3-42 16,-3-1 37-16,-5 0-40 15,-4-1 23-15,-4 1-56 0,-5-1 16 0,-2 0-41 0,0-1-47 16,-5 2-28-16,-4-1-33 0,-2 2-36 0,-24 1-59 0,24-4-155 15,1 2-457-15,0-1-537 16</inkml:trace>
  <inkml:trace contextRef="#ctx0" brushRef="#br0" timeOffset="47039.96">17225 15052 447 0,'-5'-22'596'0,"0"1"-83"15,-2 1-148-15,0 2-5 0,-3 1-97 0,1 1 0 0,3 2-96 16,-1 3 1-16,7 11-45 0,-13-17 34 0,13 17-75 0,-7-13 27 15,7 13-72-15,0 0 42 16,-8-11-60-16,8 11 43 0,0 0-53 0,0 24 40 0,2-4-3 0,3 11-4 16,2 6-11-16,2 5-10 15,2 12-48-15,0 7 52 0,4 2-53 0,-4-2 50 16,4 1-55-16,-4-3 58 0,2-2-50 16,0-2 49-16,-1-1-55 0,0-12 56 0,-2 0-4 0,-1-3-6 0,0-2-53 15,-1-3 40 1,1-5-147-16,-5-6-30 0,2-3-86 0,-6-20-154 0,7 19-461 15,-7-19-491-15</inkml:trace>
  <inkml:trace contextRef="#ctx0" brushRef="#br0" timeOffset="47239.81">16991 15102 821 0,'-20'-20'566'15,"2"0"-71"-15,-3 1-135 0,5 5 2 0,1 0-109 16,2 3 26-16,1 0-81 0,12 11 7 0,-16-14-82 0,16 14 18 15,-6-17-68 1,6 17 33-16,6-27-69 0,6 10 41 0,10-5-60 0,7-2 46 0,10-2-59 16,4 0 41-16,5 2-51 0,6 2 42 15,0 6-50-15,1 2 21 0,-7 9-85 0,-2 0-16 16,-2 6-127-16,-1 4-69 0,-10 5-740 16,-2 5-774-16</inkml:trace>
  <inkml:trace contextRef="#ctx0" brushRef="#br0" timeOffset="47420.12">17047 15349 982 0,'-21'5'617'0,"5"-1"-132"15,16-4-97-15,-26 4-103 0,26-4-65 16,0 0-52-16,0 0-24 0,0 0-31 0,0 0-24 0,19-16 31 16,7 0-71-16,5 0 39 15,4-2-65-15,12-5 38 0,5-2-58 0,2 1 39 0,3 2-106 16,0 0-128-16,2 4-92 0,-5 2-682 0,-11 4-659 0</inkml:trace>
  <inkml:trace contextRef="#ctx0" brushRef="#br0" timeOffset="47799.89">17785 15371 760 0,'0'0'515'0,"0"0"-121"15,0 0-80-15,-7-13-54 0,7 13-46 0,0 0-32 16,-11-15 9-16,11 15-77 0,-9-11 55 16,9 11-67-16,-12-10 36 0,12 10-65 0,-20-10 33 0,20 10-62 15,-24-5 43-15,24 5-61 16,-28 2 39-16,10 1-60 0,-1 3 20 0,-2 1 3 0,5 1 1 16,-2 0-8-16,5 0 1 0,2 1-5 15,1-1-3-15,10-8-5 0,-13 17 0 0,13-17 0 0,-9 16-2 16,9-16-2-16,0 0-6 0,5 22 6 0,-5-22-2 0,12 12 1 15,-12-12-4-15,21 7 2 16,-21-7 0-16,25 3 1 0,-25-3-10 0,30 0 5 16,-30 0 6-16,27-2-1 15,-27 2-2-15,22-1-1 0,-22 1 2 0,0 0-3 0,22-1 0 0,-22 1-7 16,0 0 7-16,18 4 1 16,-18-4 0-16,12 11-2 0,-12-11 2 0,10 14 1 0,-10-14-1 15,15 20-1-15,-7-10-10 0,1 1-4 16,0-2-36-16,-9-9-57 0,21 12-24 0,-21-12-29 15,25 3-17-15,-11-7-69 0,4-7-176 0,-1 1-362 0,0-5-318 0</inkml:trace>
  <inkml:trace contextRef="#ctx0" brushRef="#br0" timeOffset="48349.79">17970 15352 1002 0,'0'0'510'0,"0"-20"-146"0,0 20 2 0,-6-17-111 0,6 17-6 0,-13-13-98 16,13 13 28-16,-14-9-71 15,14 9 50-15,-17-3-60 0,17 3 39 0,0 0-69 0,-25 3-9 16,25-3-14-16,-16 12-1 0,16-12-3 0,-13 24-9 0,10-10-3 15,1 2-4-15,2 2-6 0,2 4-2 16,4 1-10-16,0-2 4 0,2-2-1 0,2 2-5 0,2-6 38 16,2-1-63-16,1-2 7 15,1-3-100-15,-16-9 7 0,30 3-74 0,-14-6 2 16,-1-3-46-16,3-3-106 0,-1-1-27 16,0-2 4-16,-1-1 105 0,-1 2 18 0,-2-2 86 15,0 0-14-15,-3 1 141 0,-10 12 176 16,11-16 54-16,-11 16-5 0,7-13-45 0,-7 13 4 0,0 0-46 15,0 0 27-15,0 0-71 0,-4-17 33 0,4 17-55 0,0 0 48 16,0 0-54-16,0 0 38 16,0 0-60-16,-18 2 41 0,18-2-47 0,0 0 41 0,0 0-49 0,0 0 47 15,0 0-56-15,4 18 50 16,-4-18-54-16,0 0 48 0,16 4-59 0,-16-4 55 16,17-3-59-16,-4-2 56 0,0-3-63 15,4-2 61-15,-2-3-57 0,1 2 54 0,-2-3-55 0,-1 0 54 16,0 1-55-16,-4 1 56 0,0 1-36 0,0-1 62 15,-9 12-31-15,11-18 59 0,-11 18-59 16,5-14 45-16,-5 14-64 0,0 0 58 0,-2-17-59 0,2 17 46 16,0 0-59-16,-13-8 52 15,13 8-56-15,0 0 51 0,-23 4-54 0,23-4 42 0,-25 15-46 0,11-5 50 16,0 3-55-16,2 0 47 16,1 1-49-16,1-1 50 0,3 0-53 0,3 0 51 15,4-13-58-15,-3 27 58 16,3-27-52-16,4 29 6 0,3-10 3 0,1-6 7 0,3-1-1 0,0-3 4 15,6-1 3-15,0 0-5 0,5-4 5 0,3-2 3 16,1-1-2-16,2-4-1 0,0-1-49 16,8 0-57-16,-2-5-53 0,-2 1-35 0,-2 0-114 0,0-1-617 15,-8 0-585-15</inkml:trace>
  <inkml:trace contextRef="#ctx0" brushRef="#br0" timeOffset="49490.11">18737 15068 229 0,'-12'-33'617'0,"1"0"-163"15,-2-5-133-15,0 1-27 16,-1-2-75-16,-3 1 13 0,3 2-67 0,-3 2 25 0,3 1-59 16,-2 6 35-16,3 0-66 15,0 8 34-15,2 3-71 0,1 1 39 0,1 4-76 0,9 11 19 16,-11-14-25-16,11 14 56 0,0 0-57 16,-11 9 61-16,11-9-58 0,-2 32 49 0,2-5-50 0,4 9 39 15,0 4-29-15,4 6 55 16,1 8-18-16,2 0-9 0,0 1-56 0,2-14 46 0,-2-1-57 0,3-3 47 15,0-3-58-15,-2-1 53 0,4-6-53 0,-3-2 4 16,-4-7 46-16,1-3-48 16,-2-1 54-16,-8-14-57 0,11 18 52 0,-11-18-52 0,10 11 57 15,-10-11-55-15,0 0 47 0,0 0-46 16,9-14 47-16,-9 14-49 0,5-29 48 0,-1 12-5 0,-1-3-14 16,5 0 7-16,-2 2-3 15,1-1-10-15,3 3 3 0,1 1 1 0,-1 6-2 0,-1-1-1 16,5 2-2-16,-2 3-11 0,2 0 32 0,-14 5-26 0,28-4 20 15,-28 4-26-15,25 2 24 0,-25-2-24 16,25 5 20-16,-25-5-22 0,21 9-8 0,-21-9 3 16,10 17 14-16,-10-17-2 15,-2 23-1-15,-4-5 3 0,-5 3-45 0,-5 0 53 0,-2 2-47 16,-4 0 55-16,0-2-56 16,0-4 13-16,6-4 6 0,0 3 2 0,5-8 0 0,11-8-39 0,-17 10 52 15,17-10-56-15,0 0 44 16,0 0-49-16,0 0 61 0,21-22-50 0,-4 9 57 0,5-4-46 15,4-1 61-15,2 2-3 0,1-2-2 0,1 2-5 0,0 1-1 16,-2 0 0-16,0 3 1 0,-5 3-5 16,-2-1 3-16,-1 2 1 0,-5 4-1 0,0-1-2 15,-15 5 4-15,22-8-5 16,-22 8 6-16,16-7 2 0,-16 7-3 0,0 0 8 0,19-7 7 16,-19 7 17-16,0 0 14 0,12-9-6 15,-12 9-17-15,8-11 21 0,-8 11-25 0,8-16-2 16,-8 16 1-16,4-12 9 0,-4 12-4 0,0 0-4 0,-2-20-4 15,2 20-15-15,-10-11 10 0,10 11-3 16,-14-8-3-16,14 8-5 0,-22-3 2 0,22 3-1 0,-26 0-1 16,26 0 21-16,-29 4-39 0,15 1 36 15,0-2-26-15,14-3 24 0,-22 10-31 0,22-10 26 0,-13 11-27 16,13-11 22-16,0 0-21 16,0 0 0-16,6 18-9 0,-6-18 13 15,24 5-2-15,-5-3-10 0,1-2 7 0,5-2 7 16,3 0-3-16,-1 0 1 0,0-1 20 0,-1 0-32 15,0 1 13-15,-2 0-1 0,-5 0 2 0,1 0-2 0,-3 2 4 16,-17 0-1-16,30 2 4 0,-30-2 0 16,27 6-10-16,-27-6 12 0,26 5 1 0,-26-5-3 0,26 7-3 15,-26-7 5-15,24 4 0 16,-24-4 0-16,21 3 3 0,-21-3-12 0,19 0 18 0,-19 0 0 0,20-7 21 16,-20 7-27-16,19-15 5 15,-10 5 1-15,-9 10 5 0,11-22 0 0,-11 22 4 16,5-21-15-16,-5 21 2 0,-5-23-37 0,-1 8 52 15,-4 1-3-15,-2 1-45 0,-1 3 46 16,-4 1-48-16,0 6 46 0,1 0-18 0,16 3 7 0,-33 3-19 0,17 0-35 16,1 2-40-16,1 2-87 15,14-7 24-15,-16 13-57 0,16-13 13 0,-6 14-50 0,6-14-191 16,0 0-422-16,6 14-450 16</inkml:trace>
  <inkml:trace contextRef="#ctx0" brushRef="#br0" timeOffset="49680.28">19595 14779 1063 0,'0'-20'606'0,"-1"4"-49"16,-3-5-151-16,-2 1-55 0,0 1-108 16,1 5 2-16,-2 1-89 0,1 1 34 0,6 12-56 0,-12-18 19 15,12 18-30-15,-7-12-24 16,7 12-53-16,0 0 14 0,0 0-32 0,0 0 20 0,-2 16-37 16,6 6 27-16,1 9-37 15,3 1 30-15,0 4-7 0,1 3-6 0,2 0 5 0,1 0-24 0,-2 1 19 16,1-1-128-16,1 1-37 0,-1-3-67 0,-2-2 20 15,2-3-67-15,-4-7-65 0,0-7-135 16,-7-18-407-16,8 22-476 0</inkml:trace>
  <inkml:trace contextRef="#ctx0" brushRef="#br0" timeOffset="49949.7">19766 14841 1237 0,'1'-17'575'15,"-1"17"-172"-15,0-27-21 0,0 27-159 16,2-18 7-16,-2 18-107 0,0 0 32 0,0-21-77 15,0 21 36-15,0 0-69 0,0 0 86 0,0 0-60 0,-7 18 38 0,3-3-66 16,-2 8 29 0,-5 3-2-16,1 3 5 0,-1 0 0 0,-2 0 36 0,3-1-33 15,-1-1 5-15,0-7 0 0,3-1-3 16,1-6-3-16,3 0 12 0,4-13-44 0,-8 21-3 0,8-21 26 16,-6 14-49-16,6-14 33 15,0 0-45-15,-6 15 34 0,6-15-42 0,0 0 21 0,0 0-22 16,0 0 27-16,20 5-32 0,-20-5 30 0,28-5-35 0,-10 2-25 15,2 2-44-15,4 4 11 0,1 0-66 16,7 6-41-16,0-1-87 0,0 5-134 0,-2-2-761 16,2 3-905-16</inkml:trace>
  <inkml:trace contextRef="#ctx0" brushRef="#br0" timeOffset="50249.92">20163 15364 876 0,'2'-27'589'0,"-2"27"-89"0,1-19-153 0,-1 19-26 0,0 0-136 16,1-19 15-16,-1 19-85 0,0 0 38 0,0 0-69 0,11-12 50 15,-11 12-47-15,0 0 46 16,7 15-65-16,-7-15-14 0,-4 30-10 0,-1-7-7 0,-5 9-10 16,-1 2-10-16,0 0 1 0,-8 2 43 15,0 0-63-15,1-1 28 0,-1-6-145 0,2-2-59 0,3-8-188 16,2-4-620 0,2-5-693-16</inkml:trace>
  <inkml:trace contextRef="#ctx0" brushRef="#br0" timeOffset="51650.09">20742 14732 974 0,'-11'-21'534'0,"-2"1"-79"16,0 3-140-16,0 2-5 0,4 3-135 0,0 2 14 0,1 0-96 16,8 10 38-16,-14-12-76 0,14 12 41 15,0 0-45-15,-12 7 75 0,7 7-63 0,0 8 43 0,3 3-65 16,0 1 35-16,1 5-52 0,3 6 38 15,1 2-11-15,2 2 2 0,0-2 0 16,0-1-4-16,3-1-10 0,1-4-9 0,-1-4-2 0,1-8-13 16,2-3 8-16,-1-1-48 0,-1-6 51 15,2-3 2-15,-11-8-5 0,23 3-3 0,-10-7-4 16,4-6-1-16,-2-4-10 0,-3 1 8 16,2-11-1-16,-4 1-5 0,-4-3-43 0,-2 1 52 0,1 2-49 15,-4 1 56-15,1 4-37 16,-2 18 40-16,3-25-35 0,-3 25 38 0,0 0-46 0,2-19 41 15,-2 19-48-15,0 0 50 0,0 0-50 0,13 14 48 0,-6-2-15 16,2 5 12-16,3 2-9 16,-1 0 1-16,2 0-6 0,0-2 1 0,2-2-3 15,0 0-1-15,-1-4-1 0,0-3-12 0,-1-2 13 16,-13-6-7-16,27 1-14 0,-11-6-12 0,0-4-8 0,0-3-38 16,-1-4-39-16,-4-5 48 15,0 0-69-15,-5-10 49 0,-3-2-73 0,-3-5 42 0,-4-2-38 16,-1-1 41-16,-6-3-7 0,-3-9 38 0,-2 3 1 0,1 1 33 15,-1 11-9-15,1 1 43 16,1 3-7-16,0 5 46 0,1 3 13 0,3 6 12 0,2 3-9 0,1 5-11 16,7 12-2-1,-6-16-45-15,6 16 36 0,0 0-34 0,0 0 46 0,0 0-47 16,13 6 43-16,-2 8-41 0,3 5 75 16,1 10-23-16,2 4 86 0,1 4-67 0,2 9-12 15,2-1-14-15,-1 1 50 0,-4-9-68 16,1-2 49-16,-2-1-63 0,2-2 49 0,-3 0-58 0,1-5 52 15,-3-2-57-15,-1-5 50 0,-1-3-75 0,-2-1 81 0,-2-4-58 16,-7-12 56-16,12 17-55 0,-12-17 115 16,0 0-9-16,9 12-17 0,-9-12-16 15,0 0-59-15,0 0 50 0,3-17-57 0,-3 17 52 16,1-23-61-16,-1 23 58 0,3-26-57 0,-3 26 52 16,6-26-59-16,-6 26 55 0,7-23-55 15,-7 23 54-15,13-16-55 0,-13 16 45 0,18-11-44 16,-18 11 55-16,25-5-57 0,-25 5 50 0,31 0-51 0,-14 1 51 15,4 1-55-15,2 2 32 0,-2-2-109 16,3 3 33-16,0-3-85 0,-5 0 46 0,0-2-47 0,-1-2 37 16,2 1-16-16,-3-3 12 15,1-1 22-15,-5-1 4 0,-2-1 32 0,0-2 25 0,-11 9 25 16,9-15 40-16,-9 15-4 0,-2-16 61 16,2 16-24-16,-13-18 60 0,1 9-52 0,-1 1 71 15,-3 2-64-15,1 0 54 0,-2 1-58 16,0 4 55-16,17 1-68 0,-27 1 43 0,27-1-72 15,-25 6 43-15,25-6-60 0,-18 13 51 0,18-13-55 0,-7 20 54 16,7-20-57-16,-2 25 51 0,7-12-60 16,1 2 54-16,6-2-63 0,2-1 60 0,3-2-57 0,0-3 56 15,5-2-60-15,2-2 56 16,-5-3-58-16,4 0 57 0,0-3-60 0,-4 2 48 0,-2-1-49 0,-17 2 59 16,26-5-60-16,-26 5 54 15,21-1-53-15,-21 1 56 0,0 0-59 0,20-1 57 16,-20 1-64-16,0 0 67 0,0 0-57 0,11 10 56 0,-11-10-61 15,0 0 61-15,0 0-58 0,4 17 57 16,-4-17-57-16,0 0 50 0,0 0-45 0,0 0 56 16,0 0-58-16,0 0 53 0,26-9-53 15,-14-7 57-15,1-1-57 0,2-5 58 0,0-4-65 0,-1-1 67 16,-3-1-58-16,-1-1 9 0,-4-1 51 16,-1 5-38-16,-3-3 63 0,-2-1-56 0,0 0 57 0,0-1-19 15,-2 0 12-15,0 4-1 16,-2 1 4-16,3 1 33 0,-1 7-47 0,2 17 42 0,-2-27-63 15,2 27 26-15,-2-19-56 0,2 19 36 0,0 0-32 16,0 0 8-16,0 0-1 16,8 15 4-16,-3 8-3 0,-1 2-32 0,0 11 37 15,1 2-34-15,0 1 26 0,-2 0-26 0,1 1 32 16,-1-4-63-16,0-3 18 0,2-7-94 0,-3-2 24 0,2-3-94 16,-2-4 5-16,-2-17-46 0,6 19-96 15,-6-19-183-15,0 0-299 0,0 0-386 16</inkml:trace>
  <inkml:trace contextRef="#ctx0" brushRef="#br0" timeOffset="51770.07">21887 14622 810 0,'-17'-23'538'16,"-3"-1"-126"-16,1 2 18 0,-1 0-102 0,0 3-17 16,6 4-97-16,0 2 9 0,6 1-93 15,8 12 26-15,-8-14-83 0,8 14 37 0,0 0-79 0,11-17 50 16,-11 17-69-16,27-8 47 16,-5 6-87-16,2 1-4 0,3 1-131 0,2 3-79 0,-4-3-299 15,3 4-315-15,6 2-454 0</inkml:trace>
  <inkml:trace contextRef="#ctx0" brushRef="#br0" timeOffset="51974.11">22553 14757 263 0,'0'0'533'15,"-17"8"-170"-15,17-8-86 0,-15 7-81 16,15-7-43-16,-14 7-28 0,14-7-24 0,-12 7-20 16,12-7-27-16,0 0-18 15,-13 7-99-15,13-7-97 0,0 0-155 0,0 0-168 0,0 0 68 16</inkml:trace>
  <inkml:trace contextRef="#ctx0" brushRef="#br0" timeOffset="52999.87">22291 14311 407 0,'8'-20'661'0,"-6"4"-78"0,1 1-184 16,-3 15 1-16,4-21-142 0,-4 21-13 0,0 0-101 0,2-21 21 16,-2 21-90-1,0 0 46-15,0 0-72 0,0 0 42 0,-11 9-16 0,0 7-8 16,1 3-65-16,-3 8 50 0,-1 0-62 16,0 4 47-16,2 2-54 0,0 1 5 0,-1-1 2 0,2 0-3 15,2-1 8-15,2-3 2 16,0-5 1-16,2-4 0 0,1-3-7 0,2-1 9 0,2-16 3 15,-5 22-8-15,5-22 8 0,-3 18 0 0,3-18 1 0,0 0 1 16,-3 18 0-16,3-18-7 0,0 0 11 16,0 0-7-16,0 0-3 0,0 0 2 15,0 0-2-15,0 0 0 0,0 0 1 0,-15-7-4 16,15 7-10-16,0 0 0 0,-1-17-13 0,1 17-14 16,0 0 6-16,1-19-5 0,-1 19 2 15,0 0 1-15,3-15 0 0,-3 15 6 0,0 0-2 0,4-16-2 16,-4 16-12-16,0 0 17 0,8-12-1 0,-8 12 2 0,0 0-6 15,0 0 0-15,7-13 1 16,-7 13-13-16,0 0 12 0,0 0-4 0,0 0 5 0,8-12 2 16,-8 12-2-16,0 0 2 0,0 0 0 15,4-13 23-15,-4 13-30 0,0 0 39 0,7-12-16 0,-7 12 23 16,0 0-23-16,5-16 21 16,-5 16-84-16,0 0 69 0,5-17 33 0,-5 17-32 15,0 0 51-15,4-20-23 0,-4 20 46 16,0 0-22-16,3-21 57 0,-3 21-43 0,0 0 59 0,-3-19-59 15,3 19 56-15,-7-14-63 0,7 14 60 0,-11-11-65 16,11 11 62-16,-15-6-71 0,15 6 63 16,-22-2-63-16,22 2 53 0,-22 0-66 0,22 0 47 0,-25 2-61 15,25-2 46-15,-21 10-61 0,21-10 50 16,-19 14-55-16,19-14 1 0,-6 19 6 0,6-19 2 0,2 24 2 16,3-10 0-16,6 3-2 15,2-1 2-15,5 6-1 0,2-3 1 0,0 0-5 16,1 1 4-16,-1 0 1 0,-1 1 0 0,-1-1 0 0,-6-2 50 15,1-3-57-15,-4 2 50 16,-1 1-32-16,-4-3-30 0,-4-15 59 0,-2 29-57 0,-2-13 48 0,-7 1-50 16,3-1 50-16,-5-2-51 15,-1-2 51-15,2-4-55 0,0 0 39 0,12-8-71 0,-20 8-6 16,20-8-106-16,-11-8 33 0,11 8-51 16,-6-20-14-16,7-4-107 0,1-11-178 0,6-2-293 15,2-5-306-15</inkml:trace>
  <inkml:trace contextRef="#ctx0" brushRef="#br0" timeOffset="53369.79">22413 14240 553 0,'12'-9'702'16,"-12"9"-233"-16,14-15-29 0,-14 15-136 0,13-8-24 0,-13 8-110 15,0 0 30-15,0 0-46 0,0 0 48 16,15 3-22-16,-15-3-30 0,-2 25-5 0,-2-3-26 0,-1 2-45 16,1 8 35-16,-5 1-28 15,4 4 24-15,-3 1-26 0,0 2 2 0,1-2-25 0,0-1-9 0,1-2-20 16,2-2 5-16,1-6 1 0,0-4-11 0,2-4-6 0,1-2-3 15,0-17-4-15,0 27-9 16,0-27 0-16,0 19-16 0,0-19-22 0,0 0 25 16,0 0-33-16,0 0 33 0,11-12-29 15,-7-7 41-15,1-4-31 0,2-9 27 0,0-5-23 0,-3-4 40 16,3-1-5-16,-1 2 2 16,4-3 34-16,-2 2-42 0,1 2-1 0,-1 4-1 0,1 5-8 15,-1 7-23-15,-1 3 35 0,2 3-30 16,-2 4 37-16,-7 13-34 0,15-14 37 0,-15 14-30 15,18-1 31-15,-18 1-15 0,27 13 10 0,-11 3-2 0,2 6-28 0,-1 8 33 16,-2 2-32-16,0 2 0 16,-1 1 0-16,-3 2-2 0,1 1-60 0,-2-2-51 15,-5-3-60-15,1-8-45 0,-4 2-26 16,-2-6-176-16,-4-5-490 0,0 0-588 0</inkml:trace>
  <inkml:trace contextRef="#ctx0" brushRef="#br0" timeOffset="53829.86">22415 14516 1101 0,'-6'-13'575'16,"3"-1"-82"-16,3 14-157 0,0-24-41 0,5 9-112 0,5 0 17 16,5 1-93-16,5-3 31 15,5 2-81-15,-1-3 51 0,4 3-54 0,2 2 47 16,2 1-60-16,1 3 44 0,-1-1-13 16,-1 4-9-16,-4 2-9 0,1 3-10 0,-1 1-15 0,-2 1-39 15,-1 4 57-15,0 2-48 16,-3 3 53-16,1 1-51 0,-6 1 52 0,4 7-48 0,-3 4 3 15,-4 2 3-15,-2 1-4 0,-2 2 4 0,-4 3-3 0,-1-4 1 16,-3-1 1-16,-2-1 2 0,1 2 5 16,-3-1 4-16,1-1 46 0,-2-1-64 0,0-1 3 15,-1-1 0-15,0-5-3 0,1-1-1 16,1-1 35-16,3-15-44 0,-7 19 24 0,7-19-30 16,-1 15 30-16,1-15-74 15,0 0-46-15,0 0-25 0,0 0 11 0,0 0 19 0,-10-19 16 16,10 0 9-16,0-8 22 0,0-7 11 0,2-7 7 0,2 0 1 15,0-3 65-15,0 2-56 0,3-1 61 16,1 2-55-16,0 2 58 0,-1 5-52 0,3 0 55 0,-2 7-62 16,1 4 54-16,-1 4-54 0,1 2 55 15,-2 4-58-15,2 3 55 0,-9 10-60 0,13-13 63 0,-13 13-56 16,0 0 59-16,21 5-61 16,-21-5 63-16,13 23-59 0,-9-5 56 0,-3 6-60 0,-1 1 51 15,-1 3-54-15,-6 6 8 16,1-1 1-16,-5 2 0 0,-2-2 6 0,0-2 0 15,2-2 2-15,-2-2 4 0,3-5-11 0,0-4 5 0,1-2-47 0,2-4-69 16,7-12-47-16,-8 13-62 16,8-13-190-16,0 0-410 0,0 0-414 0</inkml:trace>
  <inkml:trace contextRef="#ctx0" brushRef="#br0" timeOffset="54149.98">23072 14494 729 0,'0'0'434'0,"12"-5"-64"0,-12 5-86 0,0 0-43 16,17 8-51-16,-17-8-8 0,9 17-26 0,-9-17-11 0,8 23-1 15,-3-11-10-15,-5-12-12 0,7 24-12 16,-7-24-5-16,2 23-11 0,-2-23-17 0,4 20-17 0,-4-20-10 16,0 0-6-16,4 21-6 15,-4-21-6-15,0 0 2 0,0 0-1 0,0 0-5 0,0 0-6 16,0 0-4-16,0 0-4 0,0 0-1 16,-4-26-3-16,0 6-2 0,-2-1-6 0,1-5 57 0,0-4-61 15,-1-4 54-15,2 0-60 16,4 3 61-16,0 0-5 0,4-3-58 0,0 6 56 15,0 3-66-15,1 2 58 0,2 3-59 0,2 3 58 0,-4 3-61 16,5 3 54-16,-10 11-54 16,18-13 52-16,-18 13-59 0,16-3 52 0,-16 3-42 0,16 5 54 15,-16-5-6-15,16 17-7 0,-10-2 0 16,-3 0-4-16,-3 3-53 0,-3 0 52 0,-1 6-47 0,-3-1 40 16,-2 1-51-16,-1-2-10 15,2-2-88-15,-3-2-65 0,6-5-106 0,-5-1-695 0,10-12-729 0</inkml:trace>
  <inkml:trace contextRef="#ctx0" brushRef="#br0" timeOffset="55359.78">23660 13966 856 0,'-4'-32'579'16,"-1"6"-187"-16,0 2-42 0,1 4-67 0,1 3-69 0,3 17-54 16,-6-25-34-16,6 25-34 0,-3-15-14 15,3 15-15-15,0 0-18 0,0 0 2 0,0 0-8 16,0 0-4-16,0 0-30 0,-6 22 8 16,4 1 5-16,2 2 4 0,-2 0-4 0,0 2-13 15,1-3 8-15,-1 0 0 0,2-4 0 16,-2-2-3-16,2-18-5 0,0 26 11 0,0-26 4 15,-1 21 1-15,1-21 2 0,0 0 14 0,-3 21 11 0,3-21 13 16,0 0-12-16,0 0-15 16,0 0 2-16,0 0-10 0,0 0-2 0,0 0-8 0,0 0-2 0,18-7-4 15,-8-3-1-15,5 0-3 0,1 1-8 16,3 1 6-16,0 2-3 0,-2 1-2 0,1 4-3 0,-18 1 3 16,32 2-1-16,-15 2-1 15,-4 4 0-15,3 3-5 0,-7 1 8 0,0-2-1 16,-2 3-1-16,-1-1 50 0,-6-12-56 0,0 23 52 0,0-23-58 15,-6 25 54-15,-1-13-63 0,-6 1 67 16,-2 1-55-16,-2-3 50 0,-2 0-39 0,-3-3 55 0,0 0-57 16,0-2 49-16,0-1-57 15,2 0 39-15,3-1-39 0,17-4 45 16,-24 6-54-16,24-6 48 0,-16 4-57 0,16-4 60 16,0 0-55-16,0 0 55 0,0 0-62 0,7 15 64 0,5-7-61 15,0-1 7-15,5 5 3 0,0 0 2 16,-1 2 3-16,1 0 1 0,-2-1 1 0,-2 2-3 15,0-2 8-15,-2-4 0 0,-2 1 1 0,-9-10 3 0,14 13 11 16,-14-13 18-16,0 0 22 16,9 13-12-16,-9-13-3 0,0 0-8 0,0 0 12 15,0 0 15-15,-11 11 2 0,11-11 5 0,0 0-5 16,-20 1-10-16,20-1 14 0,0 0-28 0,0 0-19 0,-23 2-3 16,23-2 0-16,0 0-4 15,0 0-1-15,0 0-2 0,0 0 0 0,10 22 6 0,-2-10-8 16,6 0-5-16,1 2-1 0,0 0-23 0,2 0-23 0,1 2-21 15,-1-3-20-15,0 2-21 16,-2-2-40-16,3-1-30 0,-2-3-33 0,-2-4-3 0,0-2-40 16,-14-3-268-16,26-3-311 15,-10-7-420-15</inkml:trace>
  <inkml:trace contextRef="#ctx0" brushRef="#br0" timeOffset="55439.9">24127 13928 937 0,'0'-23'574'0,"-2"7"-154"16,0-1-72 0,2 17-71-16,-2-25-81 0,2 25-48 0,-2-17-23 0,2 17-24 15,0 0-17-15,0 0-12 0,0 0 11 16,0 0 13-16,0 0-6 0,0 0-14 0,10 29-14 0,-3-4 4 16,0 13 0-16,1-2-5 15,2 3-14-15,1 3 29 0,-2-1-50 0,0 1 44 0,2 0-66 16,-1-3-1-16,-2 1-3 0,1-1-7 0,-1-1-72 0,-2-3-95 15,0 0-75-15,-6-7-278 0,-2-5-371 16,2-2-530-16</inkml:trace>
  <inkml:trace contextRef="#ctx0" brushRef="#br0" timeOffset="55950.01">24316 14236 497 0,'0'0'612'0,"0"0"-115"0,0 0-160 0,0 0-7 0,0 0-120 16,-10 14-1-16,10-14-99 0,-6 20-22 15,0-7-5-15,2 3 7 0,0 1 5 0,0 0-7 16,0-3-20-16,1 3-3 16,-1-1-10-16,4-16-9 0,-2 25-8 0,2-25-6 0,-2 19-10 15,2-19 12-15,0 0 2 0,-1 23 9 0,1-23 34 0,0 0 22 16,0 0-6-16,0 0-15 15,0 0-17-15,0 0-10 0,14-19-3 0,-7 5-2 0,0-4 36 0,0-1-47 16,-2-3 28-16,1-2-11 16,2-5-43-16,3 1 1 0,-2 0-6 0,3 1-5 0,-2 6 3 15,2 2-2-15,-3 2 0 0,3 2-4 16,-2 4 0-16,1 2-1 0,-11 9 6 0,17-7-7 16,-17 7-2-16,15 8 3 15,-4 3 3-15,-5 1-3 0,2 8 39 0,-3 0-44 0,0 5 1 16,-2 0 3-16,-2 2 0 0,-2 1-6 0,-2 0 5 0,2 0 0 15,-3-2-4-15,-1-2-6 0,1-3-26 16,2-3-55-16,2-18-109 0,-6 24-40 0,6-24-101 16,0 0-676-16,0 0-760 0</inkml:trace>
  <inkml:trace contextRef="#ctx0" brushRef="#br0" timeOffset="56249.93">24678 13993 945 0,'0'0'610'0,"-8"-14"-129"0,8 14-97 0,-17-7-77 16,17 7-78-16,-25 1-26 0,9 4-18 16,-4 2-4-16,1 2-2 0,0 2-20 0,2 0-14 15,3 2-21-15,3 2-18 0,1 3-17 16,7-3-12-16,2 4-19 0,5 1 5 0,6 3-28 0,3 2 15 16,5-2-35-16,1-1 21 0,0-1-32 15,3-1 0-15,-1 0 5 0,1-1-7 0,0-2-7 16,-7-1 2-16,0-1-1 0,-4 0-3 0,-1 1-1 0,-5-2-3 15,-5-14-1-15,-2 27 6 16,-6-9-5-16,-4-2-3 0,-3-1 19 0,-6 2-11 0,-4-3 8 16,3-6-11-16,-1-1-13 15,0-3-42-15,4-3-51 0,2-3-64 0,5-5-55 0,0-4-29 0,6-8-146 16,5-7-550-16,5-7-641 16</inkml:trace>
  <inkml:trace contextRef="#ctx0" brushRef="#br0" timeOffset="56440.04">24898 13755 1209 0,'0'0'638'0,"15"-16"-116"0,-15 16-119 16,10-10-98-16,-10 10-62 0,0 0-44 0,0 0-2 0,0 0-1 15,10 16-14-15,-12 1-10 0,0 5-27 16,-2 3-17-16,2 3-22 0,-4 6-21 0,5 3-16 0,-2-1-31 16,2 1 9-16,-2 0-16 15,5-2-5-15,-2-5-6 0,1-1-12 0,0-2-8 16,2-2-34-16,-2-2-71 0,5-7 11 0,-2-1-102 0,-4-15 1 15,9 21-84-15,-9-21-6 0,0 0-83 16,0 0-160-16,20-4-321 0,-20 4-441 0</inkml:trace>
  <inkml:trace contextRef="#ctx0" brushRef="#br0" timeOffset="57099.66">24925 14039 1130 0,'-13'-27'368'16,"-5"4"4"-16,-3-1-64 0,4 5 11 16,0 2-69-16,4 3-28 0,0 4-55 0,5 1-25 0,8 9-39 15,-9-13-8-15,9 13-29 16,0 0-1-16,0 0-15 0,0 0 4 0,17 0-19 0,-17 0 2 15,30 7-18-15,-8-1 9 0,0 0-6 0,2 0-17 16,-2 0 11-16,0 0-14 0,-2-2 10 16,-5 1-12-16,-15-5 9 0,26 6-11 15,-26-6 22-15,19 5 6 0,-19-5 13 0,0 0-6 16,17 6-7-16,-17-6-6 0,0 0 0 0,0 0-7 0,0 0 2 16,0 0-1-16,-7 12 2 0,7-12-5 15,-10 8 2-15,10-8-5 0,-15 18 1 0,15-18-3 0,-9 21 0 16,4-8-2-16,1 2-1 0,0-1-2 0,4-14-1 15,-4 29 50-15,4-29-59 0,0 29 55 16,0-29-60-16,4 27 49 0,-4-27-54 0,9 22 51 0,-9-22-54 16,13 18 41-16,-13-18-42 15,18 12 52-15,-18-12-56 0,16 7 41 0,-16-7-66 16,0 0-7-16,26 0-7 16,-26 0-6-16,16-4-13 0,-16 4 2 0,12-10-4 0,-2 1 3 0,-10 9-3 15,14-18 20-15,-8 7 7 0,4-1 11 16,-2 0-29-16,0-1 51 0,1 2-29 0,-3-2 44 15,3 3-35-15,-9 10 42 0,12-18-19 0,-12 18 51 0,9-11-23 0,-9 11 43 16,0 0-17-16,9-13 37 16,-9 13-7-16,0 0 10 0,0 0-3 0,0 0 10 0,0 0-1 15,0 0 1-15,-11 14-12 16,5-2-15-16,-3 1-7 0,0 2-11 0,3 3-2 16,0 0-7-16,0 1 45 0,1-2-62 15,2-1 48-15,0 3-61 0,1-1-2 0,1 1 7 0,1 1 10 16,3 2 43-16,-1 2-50 0,2-3 0 0,1 1-2 0,-1-8 1 15,0 3-1-15,0-4-1 0,-4-13 0 16,6 22 4-16,-6-22 3 0,5 17 4 0,-5-17 16 0,0 0 13 16,4 18 4-16,-4-18-13 15,0 0-1-15,-9 9-15 0,9-9 9 0,0 0-11 0,-21 3 6 16,21-3-15-16,-21-5 1 16,21 5-1-16,-23-8 2 0,23 8-3 0,-21-6-4 0,21 6 6 15,-17-5-1-15,17 5-6 16,0 0 0-16,-18-7-2 0,18 7-5 0,0 0 2 0,0 0 0 15,0 0-2-15,-20 1-17 0,20-1-22 0,0 0-25 0,0 0-28 16,0 0-25-16,0 0-23 0,0 0-15 16,7 18-11-16,-7-18-19 0,0 0-33 0,0 0-127 15,23-1-461-15,-23 1-380 16</inkml:trace>
  <inkml:trace contextRef="#ctx0" brushRef="#br0" timeOffset="58019.77">25173 14362 416 0,'0'0'491'0,"9"-12"-123"0,-9 12-92 0,10-13-39 15,-10 13-30-15,13-15-24 16,-13 15 7-16,12-14 61 0,-12 14-77 0,9-10 53 0,-9 10-79 16,0 0 24-16,8-9-78 0,-8 9 35 15,0 0-87-15,0 0 51 0,0 0-69 0,0 0-7 0,0 0 1 16,0 0-4-16,14 7-12 16,-14-7 9-16,0 0-3 0,4 16-6 0,-4-16 3 0,0 0-1 15,3 16-1-15,-3-16-1 0,0 0 12 16,0 0 1-16,4 15 13 0,-4-15 1 0,0 0 32 15,0 0 28-15,0 0-3 0,0 0-18 0,0 0-12 16,0 0-4-16,9-13 16 16,-9 13 17-16,1-19-15 0,-1 19 3 0,0-24-31 0,0 24-8 0,0-33-8 15,0 14-5-15,0 0-7 16,4-6-2-16,1 2-26 0,3-1 5 0,3-4-35 0,1 3-18 0,4 0-20 16,1 2-26-16,1 2-4 15,-2 7-29-15,-2 2 30 0,2 2 3 0,-3 4 35 0,-13 6-13 16,25-6 38-16,-25 6-11 0,24 2 31 0,-24-2-15 15,22 8 21-15,-22-8-10 0,20 12 28 16,-20-12-23-16,17 12 21 0,-17-12-12 0,12 8 24 0,-12-8-20 16,0 0 31-16,15 9 16 15,-15-9 52-15,0 0 18 0,0 0 7 0,13 7-24 0,-13-7-19 16,0 0-11-16,0 0-2 16,0 0 2-16,0 0-5 0,8-11 3 0,-8 11-7 0,0 0 1 0,0 0-24 15,-10-11 16-15,10 11-17 16,0 0 11-16,-20 0 2 0,20 0-3 0,-17 6-31 0,17-6 14 15,-22 11-14-15,14-2 11 0,8-9-16 0,-18 19 1 0,18-19-1 16,-12 19 6-16,12-19-6 16,-6 20-3-16,6-20 4 0,-2 18 2 15,2-18-2-15,4 15 0 0,-4-15-5 0,8 13 0 16,-8-13 4-16,12 9-3 0,-12-9-4 0,16 4 5 0,-16-4 2 16,0 0 0-16,21 4 0 0,-21-4 54 15,0 0-66-15,17 2 3 0,-17-2-1 0,0 0-2 0,0 0 5 16,16 6 5-16,-16-6-7 0,0 0 8 0,11 7 2 0,-11-7 0 15,0 0 4-15,10 10-5 16,-10-10-1-16,0 0 33 0,0 0-31 0,13 9-3 0,-13-9-1 16,0 0 2-16,0 0 5 15,0 0-2-15,17-2-1 0,-17 2-2 0,13-11 3 0,-13 11 3 16,9-14 2-16,-9 14-3 16,10-19 9-16,-10 19-11 0,6-18 18 0,-6 18-21 0,7-13 9 15,-7 13-8-15,0 0 7 0,6-17-11 16,-6 17 8-16,0 0-11 0,0 0 6 0,5-14-3 15,-5 14 6-15,0 0-10 0,0 0 13 0,0 0-10 0,0 0-6 0,11 8 0 16,-11-8-1-16,0 0-3 16,0 0-6-16,7 14-9 0,-7-14 6 0,0 0 8 0,0 0 2 15,11 10 4-15,-11-10 2 0,0 0 4 16,0 0 1-16,16-3 3 0,-16 3 10 0,10-9 18 16,-10 9 75-16,8-12-41 15,-8 12 27-15,8-19-26 0,-8 19 8 0,7-20-37 0,-7 20 27 16,10-25-47-16,-4 12 22 0,-1 1-29 0,-5 12 19 0,13-19-28 15,-13 19 24-15,13-17-29 0,-13 17 24 16,15-10-19-16,-15 10 17 0,11-5-27 0,-11 5 22 0,0 0-20 16,22 3 22-16,-22-3-22 15,16 11 23-15,-16-11-24 0,16 13 34 0,-16-13-34 0,13 15 24 16,-13-15-22-16,11 13 2 0,-11-13 3 16,8 12 1-16,-8-12 0 0,0 0-21 15,4 18-80-15,-4-18-121 0,0 0-121 16,-12 17-849-16,12-17-942 0</inkml:trace>
  <inkml:trace contextRef="#ctx0" brushRef="#br0" timeOffset="67039.81">18509 16545 422 0,'-19'-10'533'0,"19"10"-122"0,-19-6-92 15,19 6-44-15,-22-8-27 0,22 8-7 16,-19-6-21-16,19 6 7 0,-18-4-5 0,18 4-10 0,0 0-10 15,-18-5-16-15,18 5-20 0,0 0-22 0,0 0-18 16,-18-4-16-16,18 4-18 16,0 0-16-16,0 0-13 0,0 0-14 0,0 0-4 0,0 0-15 15,0 0-7-15,0 0 6 0,0 0-5 16,14-9-2-16,8 4-2 0,8-4-3 0,6-2-4 0,4-3 6 16,7-5-12-16,1-1 1 15,0 0 0-15,-2-1-3 0,-8 3 0 0,-3 3-1 0,-3 1-2 16,-4 2 5-16,-6 3-9 0,-2 1 2 0,-8 3 6 15,-12 5 6-15,22-8 7 0,-22 8-3 16,0 0-6-16,0 0 0 0,14 8 6 0,-14-8-12 0,-5 23-1 16,-2-5-1-16,-1 4 0 15,0 1-2-15,0 4 7 0,0 4-9 0,2 0 7 0,3-6 2 16,3 5-11-16,0-2 8 0,5 7-10 16,1 0 9-16,2-1-8 0,1 1 5 0,0-1 0 0,0 3-15 15,0-1-44-15,0 0-49 16,2-2-57-16,-4-1-107 0,0-2-22 0,-3-7-72 15,-4-5-251-15,0-19-274 0,-3 28-515 0</inkml:trace>
  <inkml:trace contextRef="#ctx0" brushRef="#br0" timeOffset="67219.73">18679 16962 899 0,'-9'-8'663'0,"9"8"-141"15,-13-14-114-15,13 14-99 0,-6-14-78 0,6 14-35 0,0-18-36 16,5 5-10-16,3-3-20 0,5-1-14 0,2-2-21 15,8-1-18-15,1 1-12 0,3-2-11 16,5 0 21-16,0 1-42 0,12-3 29 0,2 1-56 0,0-1-1 16,1 1-104-16,-1 3-50 0,-9 4-45 15,2 2-32-15,-6 1-92 0,-5 2-631 0,-4 4-626 0</inkml:trace>
  <inkml:trace contextRef="#ctx0" brushRef="#br0" timeOffset="67799.75">19423 16523 438 0,'0'0'703'0,"-9"-14"-161"0,9 14-102 0,-17-11-68 15,17 11-71-15,-12-9-65 0,12 9-20 16,-14-6-62-16,14 6-22 0,0 0-23 0,0 0-20 0,-16-2-16 16,16 2-20-1,-5 16-6-15,5-16-12 0,-4 29-6 0,6-9 38 0,-1 4-54 16,2 3-4-16,2 6-4 0,0 1 0 0,0 0-7 0,2-1 4 15,-1 1-8-15,1-4 9 16,-1-6-9-16,-2-2 8 0,2-4-8 0,-1-3 9 0,-5-15-6 0,5 21 10 16,-5-21 1-16,4 14 26 15,-4-14-12-15,0 0-1 0,0 0-6 0,0 0 1 0,-6-18-6 16,1 3 2-16,-4-5 1 16,-1-7 1-16,-1-3 1 0,-2-1 42 0,2-3-49 0,0-2-6 0,2-3 0 15,4 1 1-15,0-2 0 16,3 2-1-16,5 0-1 0,1 3-1 0,2 2 0 0,6 4-3 15,-1 2 2-15,0 8-3 0,4 2 1 0,-2 2 2 0,2 3-2 16,-2 5 1-16,1 2-1 0,-14 5 1 16,27 0-3-16,-12 6 2 0,-4 4-1 0,0 3 2 15,-3 6 1-15,-3 0 0 0,-4 1-1 16,-5 4 0-16,-2 7-2 0,-5 0 5 0,0-2 42 16,-2 0-50-16,0-4 3 0,3-6-3 15,3-2 1-15,1-3-2 0,6-14-10 0,-8 19 3 0,8-19-1 16,0 0-3-16,4 21 1 0,-4-21 1 0,17 7-8 15,-17-7-10-15,24 4-9 0,-7-1 1 16,0-1 3-16,2 1 0 0,0-1 0 0,-1 2 7 0,1 2 6 16,0 1 3-16,-4-1 6 0,-1 2 3 15,-2 0-4-15,-3 3 7 0,-2 2 6 0,-7-13 3 0,6 25 2 16,-8-10 3 0,-2 5-3-16,-5 0 15 0,-4 4-4 0,-3-1 7 0,-2 0-12 0,-2-1 10 15,0-1-14-15,3-7 15 0,0-1-21 16,6-1 11-16,0-4-76 0,11-8-54 0,-15 5-81 0,15-5 41 15,0 0-35-15,-1-22-51 0,7 3-99 0,5-9-386 16,2-3-261-16</inkml:trace>
  <inkml:trace contextRef="#ctx0" brushRef="#br0" timeOffset="67949.95">19692 16668 573 0,'0'0'530'0,"18"-13"-44"16,-18 13-125-16,0 0 33 0,16-6-97 0,-16 6-5 0,0 0-86 16,10 12 18-16,-10-12-85 15,1 18-22-15,-1-18-23 0,3 22-18 0,-3-22-14 0,1 25-17 16,-1-25-8-16,5 25-9 0,-5-25-9 0,6 22-59 0,-6-22-63 15,9 16-80-15,-9-16 1 0,13 7-28 16,-13-7 8-16,19-4-72 0,-9-4-549 0,6-3-394 0</inkml:trace>
  <inkml:trace contextRef="#ctx0" brushRef="#br0" timeOffset="68510.25">19914 16280 443 0,'-11'-16'680'16,"-2"3"-154"-16,-2 1-106 0,4 3-55 0,0 1-72 0,11 8-70 15,-16-13-53-15,16 13-34 0,-10-7-23 0,10 7-20 0,0 0-9 16,0 0-9-16,0 0-11 0,4 18 8 16,5-1 6-16,3 10 12 0,2 3-14 0,-1 2-12 0,2 3-14 15,0 2-9-15,-2 1 21 16,2 0-40-16,-4 1 27 0,1-1-40 0,-2 0-3 0,0-3-1 16,0 0-3-16,-1-3-6 15,0-3-21-15,-1-7-40 0,0-3-42 0,-2-4-17 16,-6-15-70-16,10 21 47 0,-10-21-43 0,0 0 57 0,16 3-41 0,-16-3 59 0,11-14 7 15,-5 1 17-15,0-6 13 16,-1-4 21-16,-3 1 12 0,0-4 17 0,-4-1 14 0,1-7 17 16,-2-2 2-16,-2-1 30 15,1 0-34-15,1 0 76 0,0 4-29 0,-1 5 61 16,1 2 8-16,1 5 4 0,0 3-8 16,2 18-3-16,-4-26-15 0,4 26-20 0,-5-17-19 0,5 17-8 15,0 0-7-15,0 0-2 0,0 0 2 16,5 19 6-16,-1 4 10 0,0 3-8 0,0 9-8 0,4 2-7 15,-3 0 41-15,4 1-61 0,0-3-4 16,-1-1-4-16,5-3-6 0,-3-2-16 0,3-2-2 16,2-3-19-16,2-3-33 0,-1-7-72 0,2-3-2 0,0-4-68 15,2-6 40-15,-1-2-28 0,5-5-23 16,4-5-5-16,-2-2-18 0,0-3 69 0,0-2 23 0,-6-2 92 16,1-1 119-16,-7 5 25 15,-1 1 23-15,-5 3 2 0,-8 12 6 0,9-16 0 0,-9 16-2 16,0 0 9-16,0 0 14 0,0 0 1 0,0 0-13 15,0 0-9-15,0 0-19 0,0 0 30 16,-10 14-70-16,10-14-11 0,-4 22-10 0,4-22-7 16,-1 28-4-16,1-28-6 0,2 26-4 15,-2-26-3-15,6 25-50 0,3-6-60 0,-9-19-24 16,11 10-16-16,-11-10-46 0,0 0-146 16,24-7-493-16,-16-2-397 0</inkml:trace>
  <inkml:trace contextRef="#ctx0" brushRef="#br0" timeOffset="69100">20490 16271 858 0,'-13'-20'480'0,"3"2"-100"16,-1 3-86-16,2 3-50 0,9 12-54 0,-8-15-39 0,8 15-43 15,0 0-24 1,0 0-11-16,0 0-19 0,0 0-11 0,0 0-37 0,15 21 36 16,-3-6-51-16,3 3 45 0,2 2-10 15,1 0-2-15,1 0-12 0,-2-4 4 0,-3-1-13 0,1 0 8 16,0 0 0-16,-1-1 5 0,-1 0 39 0,1-2 8 0,-2 0-1 15,-3-1-6-15,3-3-22 16,-12-8 5-16,14 14-8 0,-14-14-3 0,16 13-4 0,-16-13 3 16,13 8-10-16,-13-8 10 0,0 0-4 15,19 4-7-15,-19-4 0 0,16-8-3 0,-2 2 1 0,-2-4-4 16,3-2-6 0,-1-2 8-16,0 0 7 0,1-2-3 0,-2-1 1 15,-2 0 1-15,-1 3 7 0,-3 0 11 16,-1 2 1-16,-6 12-14 0,7-23 3 0,-7 23-7 0,0 0-3 0,-4-24-4 15,4 24-5-15,-10-13-3 0,10 13-3 16,-16-4-3-16,16 4-9 0,-22 4-7 0,22-4-15 16,-20 14-17-16,10-3-8 0,2 0-20 0,2 3-13 0,6-14-12 15,-4 25-5-15,4-25-4 0,6 25-16 16,0-14 7-16,4 0-10 0,4 0 5 0,4-2 41 0,2-4 3 16,6 1 54-1,-1-2 0-15,1-1 66 0,2-1-48 0,0 1 65 0,-2 0-49 16,0 0 63-16,-4 1-43 0,-5 1 56 0,0-1-3 0,-1 1-7 15,-2 0-1-15,-14-5-12 0,15 10 8 16,-15-10-1-16,16 8 3 0,-16-8 11 0,11 7 6 0,-11-7 22 16,0 0 10-16,12 6 17 15,-12-6-16-15,0 0-24 0,0 0-20 0,11-10-15 0,-11 10-4 16,3-21 14-16,-3 21 4 16,3-31 12-16,-2 12 7 0,0-4-3 0,-1 0-6 0,0 0-11 0,3 0-15 15,-2 4-1 1,2 1-25-16,0 2-4 0,0 1-9 0,5 0-3 0,-3 4-7 15,-5 11-4-15,15-14 0 0,-15 14-3 0,18-2 6 0,-18 2-16 16,29 13-5-16,-14 1-8 16,6 6-11-16,-1 4-25 0,-1 5-31 0,1-2-27 0,0 4-32 0,-4 2-71 15,4-2 6-15,-5 1-87 16,3-4-91-16,0-2-618 0,-2-1-735 0</inkml:trace>
  <inkml:trace contextRef="#ctx0" brushRef="#br0" timeOffset="69760.11">21927 15931 746 0,'-9'-20'570'0,"1"-1"-75"16,-1 1-149-16,0 2-6 0,1 3-141 0,2 2-46 16,6 13 2-16,-8-19-75 15,8 19-11-15,-5-15-10 0,5 15-13 0,0 0-3 0,0 0-10 16,2-15 7-16,-2 15 2 16,0 0 51-16,21 14-54 0,-8 2 63 0,0 10-59 0,0 9 3 0,0 4-6 15,0 11 7-15,2 0-30 0,-6-7 6 0,0 0-11 0,3-3 4 16,-4 0-13-1,1-6 10-15,2-2-13 0,-1-4 7 0,1-6-3 0,-2-4 10 0,4-3-9 16,0-6 9-16,2-7-6 0,5-3-13 16,-1-8-19-16,8-7-16 15,1-6-14-15,1-5 15 0,-4-2 10 0,-3-1-1 16,-1-4 12-16,-1 0 6 0,-6-2 56 0,-1 1-39 0,-5 1 54 16,-1 2-45-16,-5 8 78 15,0 4-45-15,-2 3 54 0,0 17-9 0,-4-31-13 0,4 31-16 0,-10-13-14 16,10 13-10-16,0 0-15 0,-14 5 8 0,6 7-53 0,2 6 15 15,-2 3-1-15,3 5 0 16,1 2 1-16,4 0-1 0,2 6 3 0,2 3-2 0,-1-2 0 16,5-1 2-16,-2-2 0 0,6-5-24 15,-2-2-47-15,2-5-44 0,2-4-45 0,-1-2-33 16,0-4-50-16,1-5 23 16,-14-5-169-16,24-4-466 0,-12-5-462 0</inkml:trace>
  <inkml:trace contextRef="#ctx0" brushRef="#br0" timeOffset="70019.95">22557 15764 476 0,'0'0'717'15,"0"0"-188"-15,-7-15-118 0,7 15-82 16,0 0-88-16,0 0-52 0,0 0-37 0,-22 2 19 16,22-2-74-16,0 0 35 15,-11 11-73-15,11-11 54 0,0 0-60 0,0 21 40 0,0-21-58 16,15 21 46-16,-1-7-69 0,1-1-1 0,5 4-1 0,1-4-4 15,1 5-1-15,-1 0-1 0,-4 0-5 16,-1-2 7-16,-3 2-1 0,-3 2-3 0,-3 1-8 0,-3 1 12 16,-4-3-12-16,-2 5 11 15,-5 0-4-15,-4 3 21 0,-1 0 7 0,-1-2 2 0,-5-3-3 16,2-1-6-16,3-5-6 0,0-3-7 16,1-2-70-16,2-3-73 15,10-8-121-15,-15 7-6 0,15-7-205 0,-11-8-392 16,11 8-456-16</inkml:trace>
  <inkml:trace contextRef="#ctx0" brushRef="#br0" timeOffset="70195.31">22811 15812 704 0,'0'0'819'0,"0"0"-215"16,11-8-116-16,-11 8-135 0,0 0-36 0,0 0-100 0,-2 15 0 16,2-15-72-16,-5 28-14 15,1-12-22-15,2 5-8 0,-1 1-15 0,-1 2-19 16,2 1-13-16,-2 0-10 0,3 0-15 0,1 0-31 0,0-1-72 0,0-5-73 15,1-2-46-15,1-1-96 16,-2-16 35-16,2 19-62 0,-2-19-617 0,0 0-598 16</inkml:trace>
  <inkml:trace contextRef="#ctx0" brushRef="#br0" timeOffset="70450.21">22856 15448 1721 0,'0'0'779'0,"0"0"-204"0,0 0-129 0,0 0-97 15,0 0-74-15,0 0-39 0,2 17-50 0,-2-17-53 16,5 19-23-16,-5-19-16 0,10 32-4 16,-2-12-12-16,0 3-11 0,-2 6-39 0,6 1 21 0,-2 0-30 15,0 1-10-15,-1 1-5 0,1 0-2 16,-5 0 30-16,3-1-32 0,-4-3 25 0,-1 6-6 16,-1-5-6-16,-4 5-15 0,-3 0-1 15,-5 0-29-15,1 1-9 0,-8-2-4 0,-1-1-16 16,-2-1-20-16,-2-3 30 0,-1-3-88 0,3-2-38 0,-4-2-43 15,3-5-111-15,6-3 37 0,-1-6-144 16,16-7-551-16,-23 8-700 0</inkml:trace>
  <inkml:trace contextRef="#ctx0" brushRef="#br0" timeOffset="70839.67">21090 17155 581 0,'-47'1'585'0,"2"1"-82"0,5 1-129 0,9-2-32 16,3-1-90-16,6 0-50 0,22 0-55 15,-25 0-14-15,25 0-8 0,0 0 27 0,0 0 14 16,21-19 14-16,13 6 56 0,18-5-40 16,12-2 31-16,10-2-62 0,11 0-34 0,28-6-18 0,10 1-20 15,7-1-15-15,4-1-15 0,3 1-11 16,4 1-10-16,-4 0-31 0,3 0 26 0,-3 4-12 0,-4 0-13 15,-9 6-52-15,-7 1-37 0,-32 2 1 16,-3 5-69-16,-9 2 12 0,-11 2-86 16,-16 4-28-16,-16 1-17 0,-13 4-35 0,-17-4-142 0,0 0-511 15,-20 30-632-15</inkml:trace>
  <inkml:trace contextRef="#ctx0" brushRef="#br0" timeOffset="71020">21454 17306 757 0,'-103'28'602'0,"-5"-3"-104"0,25-4-83 16,4-3-67-16,7-1-100 0,12-3-42 0,14-5-41 0,11-1-35 15,12-5-28-15,23-3-11 0,0 0 24 16,0 0 18-16,9-20 17 0,23-3 9 0,17-7-9 16,11-3-8-16,11-4-13 15,21-7-17-15,6-1-25 0,8-2-87 0,6 1 132 0,6-2-84 16,2 5-1-16,4 0-22 16,-2 2-49-16,-4 4-49 0,-1 1-56 0,-2 3-68 15,-8 7-87-15,-19 6-49 0,-10-2-299 0,-1 2-331 16,-7-1-647-16</inkml:trace>
  <inkml:trace contextRef="#ctx0" brushRef="#br0" timeOffset="75180">19104 17149 585 0,'0'0'433'0,"0"0"-27"0,0 0-168 0,0 0 24 15,0 0-109-15,0 0 26 16,-4-16-92-16,4 16 5 0,0 0 15 0,0 0-77 0,0 0 44 16,0 0-72-16,-19-2 65 15,19 2-61-15,0 0 56 0,-20 7-54 0,20-7 50 0,-16 8-3 0,16-8-16 16,-19 9 0-16,19-9-62 16,-21 12 66-16,9-4-57 0,-1 0 49 0,0 1-52 0,1-1 56 15,-3 1-41-15,0 2 40 0,-3-1-1 16,3 1-48-16,-2 0 46 0,0 1-38 0,-3 0 35 15,0 0-4-15,-2 4-1 0,-2-2 0 0,-1 1 1 16,0 0-9-16,-1-1 19 0,1-1 2 16,-1 0-3-16,0-2 7 0,2-1 3 0,0-1-11 15,1-1 5-15,-1-1-5 0,-2-1-1 16,2-1-9-16,-2-1 1 0,0-2-6 0,0-1-3 0,-2-1-4 0,-1-1-8 16,-1-1 8-16,-4-3 45 15,0-1-61-15,-1 0-3 0,-1-2 3 0,-1-3 2 0,1 0-1 16,-2 0-14-16,0 0 3 0,-1-1 2 0,3-1 17 0,-2 0-15 15,0-3 10-15,-2 0-9 0,1-1 14 16,-9-3-14-16,2-2 14 0,-1-1-14 0,3 0 14 16,-1-4-11-16,2-1 12 15,0 0-13-15,2-3 11 0,-1-1-11 0,2-1 15 0,-1-1-16 16,2-1 15-16,1-1-2 0,2 0-7 16,-1 0 6-16,2-3 1 0,3 1 1 0,1-3-6 15,1-1 3-15,2-1 0 0,3-4-12 16,1-2 12-16,0-3-13 0,4-3 4 0,1-4-1 0,2-1 13 15,0-2-15-15,0-1 12 0,4-1 2 0,0 1 49 0,0 0-59 16,-1 3-4-16,0 1-3 0,0 1 10 16,-2 6-1-16,1 0-7 0,-2 4 5 0,4 6 6 15,-2 3-3-15,1-1-1 0,-1 2 2 16,2 1-8-16,-1 0 12 0,2 0-3 0,-1 1-4 16,2 0 52-16,2 1-60 0,3-4 50 15,-1 5-52-15,3-4 49 0,2 1-63 0,3-1 62 16,0-1-57-16,5-1 0 0,1 2 7 0,3-3 3 0,1-1 1 0,3 0 1 15,2-3-4-15,5-1 10 16,-3 10 1-16,-1 3-1 0,5-2-1 0,0 3 3 0,-1-1 0 16,2 2-1-16,1 1 2 15,-3 1-7-15,5 0 57 0,0 0-57 0,0 3 46 0,0-3-56 16,7-4 56-16,1 2-57 0,-6 5 52 16,4 1-56-16,-1 1 48 0,8-2-49 0,-5 4 55 15,2 4-57-15,9-4 1 0,-6 6 9 16,2 1 2-16,9-1 2 0,-6 4 3 0,1 2-5 0,3 2 9 15,-1 0 2-15,3 2-1 0,-1 2-2 0,2-2 4 16,-1 2 1-16,3 1 0 0,9-1 54 16,3-2-70-16,0 1 9 0,3-4 4 0,4 0-3 0,5-2 0 15,1-5 6-15,5-1 0 0,2-1 0 16,2-2-2-16,21-7-2 0,-5 1 8 0,7-2-1 0,0 0-4 16,0 1 1-16,0 1 2 15,-21 6 0-15,19-2 3 0,-18 4 50 0,1 1-66 16,3 1 60-16,0 0-60 0,23-1 1 0,-23 4 49 0,2 1-51 15,-2 0 52-15,4-1-56 0,0 1 60 16,22-3-59-16,-2 1 62 0,-18 2-56 0,20-3 54 0,0 1-56 16,-22 3 52-16,0-1-5 15,23-1-6-15,-22 2-6 0,22-3-14 0,-3-1-3 16,-22 4 11-16,0 0-5 0,-1 0-1 16,-1 0-5-16,0 0 6 0,-2 2-57 0,-2 1 59 0,0 0-52 15,0 2 45-15,-4 2-39 0,-4 1 54 16,1 1-52-16,-3-2 49 0,-2 3-48 0,-2 0 54 0,-5 1-53 15,2 0 56-15,-1 0-61 0,-6-2 60 0,-8 1-56 16,9-1 9-16,-13 1 3 16,8-3 3-16,-8 0 2 0,-5-1 2 0,2-1 3 0,-5 0-1 0,2-2 0 15,-4-1 4-15,0 0 2 16,-2-1 0-16,0-1 1 0,2-1 0 0,-3 0 0 0,0-2 0 16,2 2 0-16,-1 0-5 0,-3 0 0 15,3 0 5-15,-3 1-3 0,1 0 4 0,-1 1-4 0,-1 0 5 16,-1 1-6-16,-1 1 7 0,-5 0-3 0,-5 2 2 0,0 1-6 15,-2 1 9-15,-3 0-8 16,-6 0 7-16,-15 4-7 0,26-5 6 0,-26 5-5 16,19-4 2-16,-19 4-2 0,0 0 5 15,23-3-1-15,-23 3 2 0,17-2-5 0,-17 2 5 0,18-3-5 16,-18 3 4-16,20-2-1 16,-20 2-4-16,25 0 2 0,-25 0 3 0,32-1-3 0,-32 1 4 15,31-1-5-15,-14-1 5 0,0 1-6 16,3 0 1-16,-20 1 0 0,38 1 3 0,-20 0 0 15,3 1 3-15,1 0-7 0,1 2 5 0,-1-1-4 0,1 4 4 0,1 0-1 16,-3 0 1-16,7 4-6 16,0 0 6-16,2 1-3 0,-1 1 2 0,1 1-4 0,1 1 4 15,-1-1-4-15,1 2 0 16,-2 0 5-16,2 1-3 0,-1 1 3 0,0-1-2 0,0-1 0 16,-2 2 0-16,0 1-1 15,-1 0 2-15,-2 0-5 0,-3 2 6 0,-1 0-4 0,1 2 2 16,-5 0-1-16,3 1-4 0,-2 1 4 0,0 0-3 0,-2 1 3 15,-2 2 0-15,2 1 34 0,-2 0-44 16,-1 2 10-16,0-2-4 0,0 1-5 0,-1 1 5 0,1-1-2 16,-4 0 10-16,4 1-6 15,-5-1 2-15,1 0-7 0,0 1 9 0,2-1-5 0,-2 0 3 16,0 4 0-16,0-5 3 0,-1 3-2 16,-1 2 28-16,0 0-40 0,-2 0 7 0,-1 2 1 15,0 0 0-15,0 1-6 16,0 0 6-16,-2-1 0 0,0 3 2 0,-2-1-4 0,1-1 0 15,-1 0 4-15,-1 1 1 0,1-2 0 0,-1 1-5 0,0-2 5 16,-1 1-2-16,1-3-2 0,-2 3 1 16,2-2 4-16,-2-5 0 0,3 2 2 0,-1-3-2 0,1 3 2 15,-1-2-4-15,-1 2-3 16,2-1-5-16,0-1 4 0,-1 1-8 0,0-1 29 0,-1 1-28 16,0-2 5-16,0 2-6 0,-2-3 10 15,1-1-6-15,-2 0 3 0,-2 3 0 0,-1 0 8 16,-3-4-8-16,0 1 4 0,-3-2-1 0,-7 0 1 15,5-2 0-15,-1-2 0 16,-2 2 2-16,-1-2 14 0,-3 1-19 0,-1 0 7 0,-2 1-6 0,0-4 7 16,-1 2-8-16,-1 1 9 0,-2-2-8 15,-1 2 10-15,0-2-4 0,-3-1-1 0,2 0 2 0,-2 0-1 16,0-1-1-16,-1-1 0 16,-1 1 1-16,0-1-6 0,-3 1 4 0,-8 3 1 0,-2 0-7 15,1 1 7-15,-2-2-7 0,-2 1 8 16,-1 0-9-16,-2 0 2 0,1 2 1 0,-1-1 0 15,0 0 0-15,1 1 4 0,-2-2-3 0,4 1 0 0,-2-1 0 16,5 0 1-16,-3 0 2 16,5-2-1-16,-1 1-2 0,-1 0 3 0,9-3 3 0,1-1-5 15,-12 4 1-15,2-1 0 0,1 0 0 16,-2 1 1-16,0 0-2 0,-3 0 1 0,-2 1 8 0,0-1-10 16,0 2 8-16,0 0-8 15,-4-1 8-15,3 2-7 0,1-1 7 0,-3 0-2 16,2 1 2-16,1-2-1 0,0 0 0 0,0 0-11 15,3 1 9-15,-1-2-8 0,1 0 8 0,2 0-9 0,1 0 4 16,1-1-2-16,6-3 9 0,-4 3-6 0,5-1 4 16,0-3-4-16,-6 5 4 0,7-2-6 15,-7 2 8-15,-1 0-8 0,2 0 2 0,-4-1-3 0,0 1 2 16,2 0 1-16,0-1 0 0,-3-1 1 16,1-1 1-16,8-3 2 0,-2-1 8 15,1 0 2-15,-1 0 1 0,1-3-2 0,1 0-2 16,1-2 38-16,0-2-42 0,1 1-8 0,-2-3 7 0,2 1-6 15,1-2 5-15,-2 1-7 0,-2-1 1 0,0-1-1 0,0 2-2 16,0 0 1-16,-3 0-1 16,2 0 0-16,-5 2 1 0,1 0-2 0,-2 1 3 0,1 0-2 0,-2 0 2 15,-8 1 6-15,9 0-9 16,1 0 8-16,-11 0-7 0,13 0 8 0,-1-1-8 16,0 0 2-16,2 0-1 0,-2 1 1 15,4-2 1-15,-2 2 0 0,5 0 2 0,-1-1-1 0,3 2 9 16,1-1-12-16,3 0 11 0,2 1-10 0,7-2 9 15,2 1-9-15,1-1 8 16,2-1-8-16,5-1 6 0,1 0-6 0,15-4 9 0,-21 6-11 0,21-6 8 16,-19 3-7-16,19-3 10 15,0 0-11-15,-20 5 10 0,20-5-10 0,0 0 8 0,-14 4-7 0,14-4 10 16,0 0-7-16,0 0 6 16,-18 3-5-16,18-3 4 0,0 0-5 0,-22-3 5 0,22 3-6 15,-20-1 7-15,20 1-10 16,-26-1 10-16,26 1-9 0,-34-1 8 0,15 2-8 0,-2 1 8 0,-4 0-8 15,0 2 10-15,0-1-11 0,-3 2 11 0,-4 1-11 0,0 2 11 16,-2 1-10-16,2-2 9 16,-1-1-10-16,-1 3 12 0,0-1-12 0,0 0 10 0,0 1-1 15,-1-1 0-15,0 0-1 0,-1 1-10 16,1-1 10-16,-1 0-9 0,2 1 10 0,0-1-9 0,-1 0 10 16,1-1-11-16,1 0 12 15,8-1-11-15,-7 1 11 0,0-2-11 0,3 0 10 0,3-1-8 16,0 0 8-16,3 1-2 0,0-1-5 15,1-1-1-15,3 2 4 0,1-3-3 0,0 1 3 0,2 1-4 16,-1 0 2-16,17-4-1 0,-27 6 1 0,27-6 0 0,-26 6 0 16,26-6 2-16,-23 4 0 15,23-4-2-15,-21 4 2 0,21-4-1 0,-19 3 1 0,19-3 0 16,-17 3-1-16,17-3 1 0,-19 2 0 16,19-2 0-16,-19 3 0 0,19-3 0 0,-18 1 0 0,18-1 8 15,-20 1-8-15,20-1 0 16,-21 1 0-16,21-1 0 0,-22 1 0 0,22-1 0 0,-22 2 0 15,22-2-2-15,-23 0-1 0,23 0 2 0,-24 0 0 0,24 0 1 16,-26 0-1-16,26 0 0 16,-26-5 1-16,26 5-1 0,-26-6 1 0,12 1 1 0,-2-2 8 0,3 1-11 15,2-2 9-15,-6-1-10 16,0-4 8-16,1 1-5 0,-2-1 7 0,-2-1-7 0,3 0 5 16,-2-3-10-16,-1 0 10 15,-1-1-9-15,2-1 10 0,0 0-10 0,4 3 8 0,-1-5-8 16,-2-2 8-16,2 1-9 0,-2-3-4 0,0-2-38 0,4-1-47 0,-5-3-85 15,5-2-40-15,-8-10-49 16,1-2-658-16,4 9-580 0</inkml:trace>
  <inkml:trace contextRef="#ctx0" brushRef="#br0" timeOffset="91600">19570 14324 10 0,'0'0'722'0,"0"0"-225"15,0 0-162-15,0 0-24 0,-5-10-90 0,5 10 27 0,0 0-81 16,0 0 10 0,0 0-78-16,0 0 36 0,-9-11-72 0,9 11 35 0,0 0-57 15,0 0 39-15,0 0-59 0,0 0 39 16,0 0-57-16,0 0 45 0,0 0-61 0,0 0 53 0,0 0-59 15,0 0 53-15,0 0-63 0,-8-12 60 0,8 12-54 0,0 0 51 16,0 0-52-16,0 0 54 16,0 0-56-16,0 0 49 0,0 0-47 0,0 0 49 15,0 0-50-15,0 0 50 0,0 0-50 0,0 0 50 16,0 0-53-16,12 10 54 0,-12-10-55 0,0 0 57 0,0 0-62 16,0 0 64-16,0 0-52 15,13 7 55-15,-13-7-55 0,0 0 58 0,13 6-55 16,-13-6 61-16,0 0-62 0,20 2 54 0,-20-2-50 0,0 0 56 15,30 0-52-15,-30 0 55 0,22-2-60 16,-22 2 59-16,24-6-58 0,-24 6 55 0,21-7-6 0,-21 7 2 16,26-8-3-16,-26 8-4 15,23-6-1-15,-23 6 0 0,24-12-2 0,-11 5 2 0,0-1-4 16,4-2 2-16,0-1-57 0,0-2 62 16,5-4-56-16,0-1 55 0,1-1-54 0,0-1 52 15,0-1-50-15,0-2 59 0,-1-1-58 16,1-1 2-16,1-1 13 0,0-2 3 0,-3-1 2 15,3-1 2-15,-1-2-8 0,-3-2 14 0,1 0 4 0,3-5 38 16,-4 3-46-16,1-7 53 16,0-1-57-16,-1 1 51 0,1-3 0 0,-2-2-13 0,0-2-40 0,1-1 57 15,2-6-58-15,2-5 49 16,1-5-54-16,1 0 51 0,2 1-52 0,-2 0 52 0,-3 2-14 16,-3 3-14-16,-1 2 55 15,-1 3-35-15,-4 0-14 0,-3 5 0 0,-2 5-51 0,-3 1 54 0,-1 0-50 16,-3-1 53-16,-2-2-55 0,0 1 54 0,-2-3-19 15,-1-10-31-15,-3 1 47 0,-1-1-47 16,-1 3 49-16,-1 0-2 0,-3 2 26 0,0 0-49 16,-2 4-1-16,-1-2-35 0,-1 2 54 15,-3 2-48-15,0-1 55 0,-3 1-57 0,2-1 9 0,-4-1 3 16,0 2 5-16,0-1 37 16,-4 1-39-16,4-1 49 0,0 2-12 0,1 1-2 0,1 0 6 15,-3 0-7-15,5-1-1 0,1 2-51 0,-1-2 42 0,4 0-36 16,-2 1 51-16,0-2-49 0,5 10 5 15,-1-1 4-15,-1 2 5 0,1-1 2 0,-1 4 2 0,1 1 46 16,0 2-53-16,0 1 47 16,0 2-50-16,2 2 50 0,0 2-49 0,0 4 50 15,3 1-52-15,-1 1 53 0,-1 1-12 16,3 1-13-16,-1 0 8 0,2 4-2 0,0 1-35 0,1-1 35 16,6 13 1-16,-10-20-3 15,10 20-3-15,-7-18-4 0,7 18 1 0,-4-15-11 0,4 15 13 16,0 0-3-16,-3-21 4 0,3 21-8 0,1-15 3 0,-1 15-2 15,4-18 0-15,-4 18 0 16,5-18 0-16,-5 18-10 0,6-20 10 0,-6 20 1 0,5-19-47 0,-5 19 51 16,5-20-45-16,-5 20 43 15,5-22-37-15,-5 22 52 0,4-23-50 0,-4 23 40 0,3-21-37 16,-3 21 50-16,1-20-49 16,-1 20 2-16,3-19 8 0,-3 19 1 0,-3-21 4 0,3 21 0 15,0-19-1-15,0 19 8 16,0-20-1-16,0 20 1 0,-2-19 2 0,2 19-1 15,-2-19 0-15,2 19 1 0,0-16 1 0,0 16-1 0,0 0-5 0,-1-20 5 16,1 20 1-16,0 0-1 16,0 0-1-16,-1-18 1 0,1 18 1 0,0 0-1 0,0 0 0 0,0 0-6 15,-2-16 7-15,2 16-1 16,0 0-3-16,0 0-9 0,0 0-5 0,0 0-4 0,0 0 6 16,0 0 1-16,4-16-2 0,-4 16 9 15,0 0 1-15,0 0-1 0,0 0-5 0,0 0 3 0,14-8 1 16,-14 8-2-16,0 0-2 0,0 0 1 0,0 0-7 15,14-2 8-15,-14 2 1 16,0 0-5-16,0 0 1 0,0 0 8 0,0 0 0 0,0 0 2 16,0 0 0-16,0 0-7 0,18-2 12 15,-18 2 2-15,0 0-1 0,0 0-6 0,0 0 7 16,0 0 0-16,0 0 0 0,0 0 0 16,0 0-6-16,0 0 9 0,0 0 0 0,0 0-1 0,0 0-8 15,0 0 9-15,0 0-1 16,0 0-1-16,10-8 2 0,-10 8-3 0,0 0-6 0,0 0 14 0,0 0-8 15,0 0-6-15,-1-17 5 0,1 17 2 0,0 0-1 0,-7-13 0 16,7 13 0 0,-5-14-5-16,5 14 5 0,-9-13 1 0,9 13-1 15,-9-16-5-15,9 16 7 0,-11-19-2 0,11 19 1 16,-12-19 0-16,12 19-7 0,-12-19 8 0,12 19 0 0,-12-18-2 16,12 18 46-16,-15-19-55 15,5 9 26-15,2-1-26 0,-1 3 51 0,-1-3-57 0,1 1 48 16,-2 0-53-16,1 1 53 0,0 0-56 0,-1 0 51 0,1 0-53 15,1 1 57-15,9 8-57 0,-19-17 55 16,19 17-62-16,-15-14 62 0,15 14-55 0,-15-14 54 0,15 14-61 16,-11-12 61-16,11 12-56 15,-11-11 55-15,11 11-54 16,-8-10 53-16,8 10-60 0,0 0 63 0,-9-15-55 0,9 15 53 16,0 0-58-16,-4-16 40 0,4 16-32 0,0 0 54 0,0 0-57 15,0-21 52-15,0 21-52 16,0 0 52-16,0 0-52 0,2-16 48 0,-2 16-48 15,0 0 54-15,0 0-56 0,0 0 54 0,0 0-56 0,0 0 51 0,2-16-52 16,-2 16 51-16,0 0-52 0,0 0 51 16,0 0-48-16,0 0 52 0,0 0-52 0,0 0 53 15,0 0-57-15,0 0 58 0,0 0-48 16,-10 12 48-16,10-12-59 0,-6 13 60 0,6-13-51 0,-8 14 51 16,8-14-54-16,-10 20 55 15,3-9-61-15,0 1 13 0,-1 1 5 0,0 4 3 0,-1-1-4 16,-1 1 8-16,-1 2 2 0,0 0 0 0,-2 5 3 15,-3 0-6-15,4-1 7 0,-2 1 1 16,0-2-1-16,3-3-6 0,0-1 9 0,1-4 0 0,1-1-1 16,3-2 0-16,6-11-4 0,-11 19 5 15,11-19 1-15,-9 12-1 0,9-12-6 0,0 0 11 0,-8 15-2 16,8-15 2-16,0 0 9 16,0 0-21-16,-8 11 12 0,8-11 6 0,0 0-3 0,0 0-7 15,0 0 4-15,0 0-1 0,6-13-1 16,-6 13 1-16,10-20-4 0,-4 8-5 15,3-5 6-15,1 0 3 0,1-1-10 0,-1-1 2 0,2 1 6 0,-1-2-1 16,2 0-1-16,-1 1 51 16,-1 0-67-16,2 0 59 0,-2 1-57 0,1-1 51 15,-2 3-63-15,0-1 61 0,1 2-57 0,-4 3 53 16,-1-1-54-16,3 2 35 0,-3 0-40 0,-6 11 58 0,11-20-50 16,-11 20 42-16,12-18-47 15,-12 18 54-15,10-18-53 0,-10 18 52 0,10-18-55 0,-10 18 50 16,9-14-48-16,-9 14 54 0,8-13-57 0,-8 13 48 0,7-13-48 15,-7 13 53-15,0 0-52 0,7-12 52 16,-7 12-54-16,0 0 51 0,0 0-44 0,9-12-1 16,-9 12 48-16,0 0-56 15,0 0 61-15,0 0-56 0,18-5 54 0,-18 5-56 0,0 0 53 16,0 0-52-16,24-1 53 0,-24 1-52 16,17 1 48-16,-17-1-68 0,23 5 74 0,-23-5-51 0,27 6 52 15,-10-4-54-15,0 1 50 16,5 0-50-16,1 2 53 0,0-2-54 0,3 0 51 15,3 0-50-15,-1 0 55 0,5-3-53 0,6 0 51 0,0 0-63 0,4-2 66 16,-2 1-54-16,-1-2 51 16,0 3-91-16,-1 0-17 0,-6 0-111 0,-4-2-171 0,-1 1-547 15,-2 0-549-15</inkml:trace>
  <inkml:trace contextRef="#ctx0" brushRef="#br0" timeOffset="114029.63">18325 11034 647 0,'-21'5'519'0,"21"-5"-135"0,0 0-38 0,-25 0-38 15,25 0-50-15,0 0-47 0,-22 1-58 16,22-1-19-16,0 0-36 0,0 0-8 0,-17-1-32 16,17 1-8-16,0 0-14 0,0 0 3 15,0 0-3-15,0 0-5 0,0 0-3 0,0 0-3 0,0 0-6 16,16 1 8-16,-16-1 5 0,32 4-4 0,-7-1 9 0,4 0 1 15,7-2 1-15,5-1-1 16,3 0-5-16,3 0 4 0,4 0 0 16,3-2 29-16,14-2-10 0,1-1 18 0,7-2-27 0,2 0 13 15,5-1-23-15,1 0 13 0,3-1-22 0,0 2 27 0,1 0-35 16,2 0 44-16,2 1-38 16,2-2 32-16,1 2-45 0,5 1 1 0,-1-1-3 0,2 1-2 15,0 1-1 1,2-1 31-16,-1 1-51 0,4-1 47 0,22 1-41 0,0 0 4 0,-22 0-3 15,21-3 4-15,-23 4-1 0,3-1 38 0,25-2-43 0,-5 1 0 16,-20 0-10-16,22 0 16 16,-23 1-3-16,-2 1 4 0,2-1-3 0,-2 2 4 0,2 0-1 15,0 0 0-15,-1 2-1 0,-1-1-43 16,-5 2 38-16,-3-1 5 0,-5 2-37 0,0 1 55 16,-5-1-3-16,-5 3 0 0,1-3-2 15,-5 4-4-15,-3-1-1 0,-2 1-14 0,0 0 14 0,-3-2-4 16,-3 2 2-16,0-1-2 0,-3-1 1 0,-7-2 0 0,8 0-20 15,-10 0 23-15,2-2-1 16,11-2-15-16,0-2 16 0,-1 1-48 0,1-3 55 16,4 0-44-16,-2-1 45 15,0 0-45-15,-1-3 52 0,1 1-50 0,-5 1 36 0,0-3-31 16,-3 3 43-16,0-1-45 0,-3 1 39 0,-11 4-73 16,-1-4-23-16,0 1-23 0,-2-1-23 0,-2 2-15 0,-3-2-14 15,1 1-8-15,-6 1-25 16,-8 1-21-16,-6-5-215 0,0 4-402 0,-6-1-400 0</inkml:trace>
  <inkml:trace contextRef="#ctx0" brushRef="#br0" timeOffset="119070.43">16958 13097 313 0,'-22'-11'495'0,"22"11"-120"0,-23-11-109 0,23 11-46 0,-23-10-30 16,23 10-31-16,-22-7-35 0,22 7-26 15,-22-6-14-15,22 6-16 0,-14-5-16 0,14 5-27 0,0 0-33 16,-18-2 41-16,18 2-49 16,0 0 40-16,0 0-40 0,0 0 38 0,0 0-40 0,0 0 28 15,-14 3-27-15,14-3 50 0,0 0-42 16,8 14 53-16,-8-14-51 0,19 15 53 0,-8-8-48 16,7 2 39-16,1-1 12 15,3-1-9-15,1 0 15 0,9 0-17 0,0 0 23 0,6-2 1 16,1 2 11-16,7-2-8 0,2-1-11 0,5-1-5 0,15 1-8 15,6-2-16-15,-1 3-4 16,5-3 11-16,2 3 3 0,2-1 13 0,3 0-1 0,1 0 48 16,4-1-62-16,2 0 0 0,3-1-3 15,0 0-8-15,0 0 2 0,0-1-3 0,-2-1 0 0,-2-2 47 16,-1 1-69-16,-4-1 58 0,-2 0-61 16,-4 0 0-16,-1-1-3 0,-5 2 4 0,-7-1 1 0,-13 0 0 15,-6 2-2 1,-4 0-11-16,-4 0-10 0,-11 1-28 0,-2-1-24 15,-8 0-23-15,-19 0-3 0,26 1-18 0,-26-1-27 0,0 0-45 0,0 0-136 16,0 0-455-16,0 0-319 0</inkml:trace>
  <inkml:trace contextRef="#ctx0" brushRef="#br0" timeOffset="119429.65">16816 13380 445 0,'-42'0'475'0,"1"0"-112"0,1-2-96 0,3 0-36 0,7-1-64 0,1 1-23 16,3 0-24-16,1-1-2 16,2 1-35-16,5-1 26 0,18 3-37 0,-27-4 24 0,27 4-61 15,-19-5 40-15,19 5-46 0,0 0 45 0,-17-4-38 0,17 4 46 16,0 0-50-16,0 0 58 15,16-2-65-15,-16 2 55 0,35-3-52 0,-8 1 54 0,13 1-45 16,3 0 65-16,6-4-57 16,15 1 55-16,2-3-62 0,2 2 51 0,8-5-48 0,2-1 52 15,5-2-61-15,6 0-3 16,5-5-1-16,22-4-1 0,-1 0-6 0,-23 4-2 0,21-1-9 0,-19 5 2 16,22-7-1-16,-22 6-2 15,20-5-2-15,-23 7-1 0,-1-1-3 0,0 3-1 0,-7 1-4 16,-2 3-26-16,0 1 11 0,-5 2-110 0,-4 0-3 0,-1 4-88 15,-7-4-125-15,-16 3-602 16,-1 1-618-16</inkml:trace>
  <inkml:trace contextRef="#ctx0" brushRef="#br0" timeOffset="127609.6">9729 15455 574 0,'-18'-7'367'0,"18"7"-70"15,-15-8-89-15,15 8-30 0,-14-7-48 0,14 7-1 0,-13-8-35 16,13 8 15-16,0 0-47 15,-14-9 26-15,14 9-64 0,0 0 53 0,-11-7-56 16,11 7 42-16,0 0-50 0,0 0 36 0,0 0-50 16,-11-8 39-16,11 8-61 0,0 0 56 0,0 0-53 0,0 0 47 15,0 0-43-15,0 0 42 16,0 0-43-16,0 0 39 0,0 0-52 0,0 0 57 0,8 9-51 16,-8-9 49-16,16 6-33 0,-16-6 30 15,25 8-42-15,-10-3 44 0,1-4-55 0,2 1 20 16,8 0 3-16,-3-1 1 0,5-1 6 0,-2-1 14 15,6 0 50-15,4-2-57 0,2 0 32 16,0-2-40-16,1-2 51 0,2 3-61 0,1-2 57 0,0-3-54 16,2 6 48-16,-2-2-54 15,4 0 42-15,-2 2-39 0,5-1 58 0,-2 1-47 0,2-4 64 0,1 5-52 16,3-1 45-16,-1 0-46 16,3-1 42-16,-1 4-50 0,0-3 32 0,1 3-38 15,0 0 33-15,1 1-35 0,11 1 32 16,-1 0-34-16,-1 0 40 0,0 2-46 0,-1-1 55 0,1 0-54 15,0 1 13-15,-1-3-5 0,2 2 38 0,-12 0-30 0,11-1 36 16,-12 0-36-16,3-1 28 16,0 1-21-16,-1-1 25 0,11 2-15 0,-12-2-22 0,12 1 29 15,0 1-34-15,-13-1 31 16,13 1-33-16,-2 0 33 0,-10 0-22 0,8-1 21 0,-8 1-30 0,0 0 36 16,2-2-27-16,8 1 21 15,-12 1-2-15,13 0-7 0,-12-2 1 0,1-1-2 0,2 0-25 16,11-1 27-16,-2 0-22 0,0-1 22 0,-2-1-20 15,-10 0 18-15,10-1-17 0,-11 0 21 16,1-1-3-16,7-1-7 0,-10 1 5 0,0 0-2 0,2 0-1 16,-3 0 0-16,1 1-7 15,-1-2 4-15,-1 2 4 0,0 0-3 0,2 0-5 0,-1-1 8 16,-2 2-4-16,1-2-1 0,-2 1 0 16,-1 0-8-16,0 0 9 0,-1-1 2 0,-1 2-19 0,-2-3 22 15,1 3-6-15,-4-2 0 0,1 0-1 0,-2 1-1 0,1-3 48 16,-5 2-58-16,1 0 3 15,-1 0-7-15,-5-1 8 0,-2 1 2 0,1-1 1 16,-4 1-2-16,2-1 2 0,-2-1-7 16,-2 2 8-16,-5 1-3 0,-1-2-6 0,-15 6 3 0,23-5 34 15,-23 5-103-15,15-7-23 16,-15 7-81-16,0 0-152 0,0 0-546 0,0 0-485 0</inkml:trace>
  <inkml:trace contextRef="#ctx0" brushRef="#br0" timeOffset="128239.5">10697 15673 462 0,'-31'-8'472'16,"3"-2"-65"-16,5 3-155 0,2-2-6 0,1 1-96 0,7 3 16 15,13 5-81-15,-23-10 28 0,23 10-78 16,-15-8 48-16,15 8-70 0,0 0 50 0,-10-7-58 0,10 7 43 16,0 0-53-16,0 0 28 15,10-10-38-15,-10 10 77 0,21-4-57 0,-1 3 66 0,5-1-56 16,3 1 48-16,6 1-44 16,7 0 46-16,5 0-27 0,1-1 32 0,5 0-31 0,4-1 33 15,13 0-20-15,-1-2 24 16,8-1-19-16,-1-1 10 0,7-1-16 0,2-1 14 0,2-1-19 15,4 0 11-15,2-2-10 0,1 2 8 0,3-2-4 16,3 0-19-16,22 0-1 0,-20 1-10 0,22-2 7 16,-24 4-14-16,2-1 6 0,0 2-3 0,0 0-2 15,0-1-3-15,2 2 0 0,1-1-10 16,-3 3 6-16,-2-3-11 0,-3 3 8 0,1 0 2 0,-5 1-3 16,-1-3-6-16,-3 5 9 15,-1-1-7-15,-2-3 5 0,-1 5 0 0,-5 0-2 0,0-2 0 16,-5-1 0-16,-2 0 0 0,-4-1 2 0,-2 1-2 15,-13-1-6-15,-3 0 7 0,1 1 0 16,-2 0-2-16,-4-2-2 0,0 0 2 0,-3 0-4 0,-2-2-4 16,-3 4-17-16,-2-4-59 0,-10 1-52 15,0 0-52-15,-3-1-22 0,-4-3-217 0,-4 0-441 16,-5 2-471-16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37:59.516"/>
    </inkml:context>
    <inkml:brush xml:id="br0">
      <inkml:brushProperty name="width" value="0.05292" units="cm"/>
      <inkml:brushProperty name="height" value="0.05292" units="cm"/>
      <inkml:brushProperty name="color" value="#FF0000"/>
    </inkml:brush>
  </inkml:definitions>
  <inkml:trace contextRef="#ctx0" brushRef="#br0">5242 7360 680 0,'0'0'476'0,"-22"0"-29"0,22 0-134 15,-21 1-14-15,21-1-116 0,-20 5 20 0,20-5-84 0,-19 3 1 16,19-3-67-16,-16 5 30 15,16-5-57-15,0 0 32 0,-17 6-51 0,17-6 39 16,0 0-45-16,0 0 39 0,-12 8-49 16,12-8 46-16,0 0-52 0,0 0 50 0,9 11-35 0,-9-11 59 15,18 3-50-15,-18-3 70 16,30-2-57-16,-6-1 50 0,2-2-9 0,8-1-59 0,5-4 51 16,1 0-56-16,12-5 51 0,2 0-57 15,3-2 48-15,2 2 10 0,2-1 3 0,2 2-6 0,1-2-8 16,-1 1-2-16,3 1-12 0,-2 1-2 0,-2-1-12 15,-1 1 7-15,-5 1-9 16,0 0 3-16,-9 1-7 0,-4 2 2 0,-2 2-8 0,1 0 2 0,-5 0-6 16,-3-1-49-16,-4 1-59 0,-5 0-75 15,-3 1-21-15,-4-1-149 0,-4 2-543 0,-14 5-532 0</inkml:trace>
  <inkml:trace contextRef="#ctx0" brushRef="#br0" timeOffset="339.89">5231 7507 676 0,'-19'8'468'0,"4"-3"-77"0,1 2-130 16,3-2-25-16,11-5-74 15,-18 9-11-15,18-9-52 0,-11 6 1 0,11-6-45 0,0 0-7 16,-11 9-25-16,11-9 52 0,0 0-20 0,0 0 53 0,9 11-49 15,-9-11 62-15,16 7-57 0,-16-7 51 16,31 2-3-16,-9-3-10 0,4 0-10 0,10-4-8 0,0 0-7 16,3-2-6-16,5-1-14 15,9-6-2-15,3-1-1 0,1-2-8 0,0-1-6 0,5-3-10 16,-1 1-4-16,0 0-12 0,1-2 0 16,1 1 15-16,1-2-18 0,0 1-2 0,-2 0 8 15,-2 0-17-15,0 0 9 16,-4 3-24-16,-4 0-80 0,-13 3-63 0,-1 0-35 0,-3 2-63 15,-2 2-199-15,-4-1-436 0,-6 4-516 0</inkml:trace>
  <inkml:trace contextRef="#ctx0" brushRef="#br0" timeOffset="2364.58">6834 7285 856 0,'0'0'502'0,"-15"-6"-156"0,15 6-9 0,-13-4-104 0,13 4 16 16,0 0-58-16,-17-8-88 0,17 8 25 0,0 0-80 0,0 0 41 15,-17-6-57-15,17 6 34 0,0 0-61 16,0 0 48-16,0 0-40 0,0 0 86 0,0 0-3 0,0 0-13 16,21-1-13-16,-21 1-7 15,34-4-1-15,-8 1-10 0,2 1-5 0,8-3-12 0,2-1-6 16,1 1-11-16,1-2-2 0,2 0 1 16,0-1-1-16,0-1-3 0,0 4-2 0,3-3 0 0,-5-1-5 15,3 1 7-15,-2 0-7 16,-2 1 4-16,0-1-12 0,-4-1 12 0,1 3-12 0,-2-2-4 15,-1 4-24-15,-6-3-41 0,-1 3-44 0,-1 0-35 0,-3 1 7 16,-2 0-109-16,-1 0-86 0,-19 3-522 16,22-3-459-16</inkml:trace>
  <inkml:trace contextRef="#ctx0" brushRef="#br0" timeOffset="2659.95">7626 7001 760 0,'-15'-10'494'0,"-5"1"-102"15,4 1-71-15,-2 0-53 16,3 1-43-16,2 1-42 0,13 6-29 0,-21-9-12 0,21 9-25 16,-18-6-23-16,18 6-20 0,0 0-15 15,-18-7-13-15,18 7-6 0,0 0-9 0,0 0-3 0,0 0 23 16,0 0 13-16,0 0 0 16,0 0-7-16,0 0-2 0,0 0-7 0,25 4 3 0,-10 1-2 15,1-1-12-15,2 0 1 0,-1 1-11 16,4 1 2-16,-1-2-10 0,-1 0 6 0,-2 3-9 0,4-3-8 15,-7 2 0-15,0-1 19 0,1 0-17 0,-15-5 19 0,23 12-6 16,-23-12-2-16,16 12-6 16,-16-12-20-16,12 20 19 0,-12-20-15 0,0 25 16 0,-7-4-16 15,0-1 12-15,-7 8-14 16,-1-1 0-16,-2 2-9 0,-3 0-74 0,0-3-77 0,1-2-89 16,5-8-156-16,1 0-551 0,4-5-641 15</inkml:trace>
  <inkml:trace contextRef="#ctx0" brushRef="#br0" timeOffset="41024.8">10839 5192 559 0,'0'0'448'0,"0"0"-143"0,-9-14-22 0,9 14-115 0,-11-11 7 16,11 11-11-16,-12-12-30 0,12 12-73 15,-14-13 42-15,14 13-73 0,-14-12 45 0,14 12-58 16,-17-13 42-16,17 13-56 16,-15-11 43-16,15 11-51 0,-18-13 41 0,18 13-48 0,-15-11 33 15,15 11-34-15,-19-12 42 0,19 12-53 16,-18-13 56-16,18 13-58 0,-21-11 57 0,21 11-47 0,-20-11 45 16,20 11-47-16,-20-9 40 15,20 9 4-15,-22-10-48 0,22 10 53 0,-24-9-12 0,10 5-5 16,-2-1-2-16,3 1-14 0,-4 1 1 0,0-2 12 0,-1 3-8 15,1-1-1-15,-6 0-24 16,-2-2 33-16,-2 2-40 0,-7-1 46 0,-1-1-44 0,-1 3 49 16,-3-1-47-16,0 1 34 0,2 1-32 15,-3-1 48-15,-1 2-53 0,0 0 50 0,1 0-44 0,1 2 46 16,-1-1-56-16,0 2 55 0,2 1-44 16,-2 1 46-16,3 1-4 0,-1 0-6 0,2 1-2 15,0 1-44-15,2 1 34 0,-1-1-32 0,5 2 47 0,-1-1-46 0,2 3 47 16,1-2-42-16,5-1 46 15,0 1-55-15,2 0 62 0,0 1-53 0,-4 2 47 16,4-1-46-16,3 0 47 0,0 1-48 16,-3 0-22-16,5 0 34 0,-2 1 41 0,4 0-13 0,0 1 8 15,-1-2-9-15,1 2-4 16,3 0 3-16,-1 1-2 0,1 0-3 0,2 1-3 0,-3-2 30 16,6 2-36-16,-3 0 27 0,3-1-31 15,-3 3 29-15,4-1-36 0,0 1 32 0,-2 0-34 16,3-1 29-16,2 0-39 0,0 0 43 0,0 3-30 0,0 1-4 15,-1 0 7-15,0 2 0 0,3 1-4 16,0 0 8-16,0 1 0 0,0 1 2 0,0 1 0 0,0-2 2 16,0 2-2-16,3 0 0 15,0-1 1-15,-1 1-13 0,0-2 43 0,2 1-33 0,0-1 31 0,0-1-41 16,4 0 44-16,-3 0-42 16,6 2 33-16,-2-4-34 0,1-2 33 0,-1 0-34 0,3-1 32 15,4 3-4-15,-5-4-2 0,1 0-1 0,3-1-50 0,3 3 54 16,-4-4-64-16,1 0 67 0,1 0-44 15,1 3 50-15,-2-4-42 0,3-1 46 0,-3 0-42 0,2 0 36 16,0 0-37 0,0-2 36-16,0 0-36 0,1 1 36 0,1-3-36 0,0 1 38 15,-1 0-40-15,-1-1 37 0,4 0-50 16,-4-1 46-16,2 1-33 0,1-3 38 0,-3 2-44 0,1-1 49 16,4 1-46-16,-6-2 39 15,5 1-36-15,-3 0 35 0,2 1-36 0,-1-1 35 0,-2-1-39 16,2 2 43-16,0-2-40 0,-1 2 36 0,3-2-36 0,-1-1 31 15,-1 3-43-15,3-2 48 0,-1-1-37 16,2 1 51-16,0-1-45 0,0-1 40 0,1-1-42 16,1 2 42-16,1-4-49 0,0 3 52 15,0-4-42-15,1 2 37 0,-2-2-37 0,2-1 44 0,2 1-51 16,-2 0 42-16,2-1-48 0,0 1 50 16,-1-2-40-16,1 1 45 0,0 1-59 0,0-1 57 0,1 0-46 15,-1 0 44-15,2 2-45 0,-1-3 42 0,3 1-54 0,5 0 55 16,-2 1-41-16,-4-1 44 15,5 0-50-15,2 1 46 0,-7-2-52 0,7 0 53 16,-1 0-42-16,-1 0 46 0,2 0-57 16,0 2 57-16,-1-1-51 0,1 0 52 0,0 1-50 15,1-1 48-15,1 2-56 0,-1-2 58 16,1 0-52-16,-2 2 49 0,1-1-57 0,3-2 51 0,-1 1-40 16,2-1 48-16,-2 1-58 0,0-1 60 15,2 3-52-15,-1-3 50 0,0 2-49 0,0-1 47 0,-2-1-48 16,3 0 48-16,-2 0-46 0,0 1 48 0,2 0-55 0,-3-1 53 15,3 1-55-15,-2 0 54 16,2 0-46-16,-1-1 51 0,-1 0-63 0,2 1 64 0,-1 0-53 16,0 0 51-16,2-1-47 15,-2 2 55-15,2-1-53 0,1-1 51 0,-1 0-52 0,0 1 53 0,0-1-57 16,1 3 49-16,0-3 1 16,-1-1-4-16,2-1-4 0,-1 5-4 0,1-3-2 0,-2 0-50 15,3 0 55-15,-2 0-53 0,0 3 57 16,-1-2-56-16,1 1 56 0,-4-1-53 0,-1 1 53 15,2-1-56-15,-4 1 60 0,0 0-58 0,-1 0 64 0,-1-1-14 0,-5 0-2 16,-1 2-4 0,2-3-2-16,-2 0-4 0,1 1 0 0,1-1-1 0,5-1-1 15,2 1-3-15,-2-3-5 16,0-3 4-16,1 4-2 0,0-2 1 0,-1 0 1 0,1-1-51 16,-1 1 58-16,2 1-52 15,-3-2 60-15,-1 2-59 0,-2-1 64 0,3 0-56 0,-3 0 57 0,-6 2-58 16,7-3 55-16,-8 1 2 0,5-2-13 0,-6 2-5 0,0-2 10 15,2 1-4-15,-2 1 0 0,-2-3-2 16,1 0 1-16,4-2-1 0,-2-2 1 0,1 1-1 16,-1-3-5-16,0 1-4 0,0-1 0 15,-1-4 5-15,-2 3-2 0,1-3 2 0,-2 0 0 0,2 1-12 16,-2 1 15-16,-2-1-1 0,2-2 0 16,-3 0-1-16,1-1-1 0,0 0 0 0,-2 0 0 0,2 0-8 15,-2-1 15-15,0-1 4 0,0 0 0 0,-4 4 4 0,-1 0 0 16,3-4-1-1,-4 5 0-15,0-2-1 0,0 0-3 16,-1-1 0-16,0 0-18 0,-2 1 18 0,1-1-1 16,0 0-55-16,-1-1 59 0,0-1-48 0,0 0 41 0,-2-1-35 0,1 1 58 15,2-5-59-15,-3 2 55 16,-1 0-68-16,-3 1 68 0,5 0-52 0,-5-1 55 0,1 2-52 16,-2-1 57-16,0 2-56 0,-1-1 61 15,-2 3-11-15,0 0-5 0,0 1-5 0,-1 0-4 0,-2 0-4 16,-2-2-22-16,0 0 14 0,-3 1-1 0,0-1 5 0,1 1-4 15,-3-1 8-15,0 0-14 16,-2 1 4-16,3 0 0 0,-4 1-3 0,1 0 1 16,-2 0-1-16,-2-3-49 0,-2 1 52 0,1 1-53 15,-2 0 67-15,-1-1-53 0,-1 1 58 0,-1 1-64 0,0 0 61 16,0 1-51 0,-3-1 56-16,-1 3-55 0,-3-2 58 0,2 1-58 15,-2 0 55-15,-1 1-53 0,-2-1 56 0,-1 3-55 0,2-2 56 0,-3 0-58 16,0 2 1-16,0 0 11 0,-1 0 3 15,-1 1 3-15,-1-1 3 0,1 1 1 0,-1 2 1 0,-1-1-7 16,-2 0 2-16,1 2 9 16,-1 0 1-16,-1 0 2 0,1 0 48 0,-1 1-65 0,0 0 52 15,2 0-50-15,-4 1 53 16,-1 0-60-16,0 0 54 0,-1 1-57 0,1 5 5 0,-3-5 5 16,0 0-3-16,-3 2 1 0,1 1 10 15,-2-1 1-15,-1 3 3 0,1-1-1 0,0 1-1 0,-2-1-3 16,3 4 51-16,-1-2-54 0,-1 1 53 0,1 1-60 0,-1-1 6 15,0 3-1-15,1-2-12 0,1 2 14 16,-2-1 6-16,-11 2 2 0,13-2 1 0,-2 1 2 0,0 0-2 16,0 1-5-16,0-2 2 15,-1 2 6-15,2-3-1 0,-3 2-2 0,4-2 3 16,-4 2-1-16,3-1-6 0,-1 1 0 16,0-3 7-16,0 4-1 0,-1-3 2 0,1 1-2 0,-2 0-1 15,1 0-21-15,-1-1 20 0,0 2 5 0,1-2-1 0,-1-1 0 16,2 2-1-16,-2-1-1 15,3 0 1-15,-2 0 0 0,0 0-2 0,2 0-4 0,-2 0 0 16,2 1 6-16,-2-2-11 0,2 1 14 16,-2 1-17-16,0-2 13 0,0 0-11 0,-1 1 16 15,-2 0-16-15,2-2 16 0,1 1 0 16,-2 0 0-16,3 1-3 0,-1 1 0 0,2-2-1 0,0 2-6 16,0 0 1-16,4 0-9 0,-1 0 18 15,1 2-13-15,4-1 12 0,0 0-16 0,4-1 12 0,0 1-11 16,1 0 19-16,-1 0-20 0,8 0 19 0,2 0-17 15,3-2 17-15,0 3-17 0,3-2 4 16,4 0-3-16,1-2 19 0,18-1-3 0,-27 5-4 0,27-5-54 16,-18 1-54-16,18-1-87 0,0 0 41 15,-22 3-40-15,22-3-149 0,0 0-450 0,0 0-327 16</inkml:trace>
  <inkml:trace contextRef="#ctx0" brushRef="#br0" timeOffset="44679.83">14991 5536 268 0,'0'0'302'0,"0"0"-90"0,0 0-70 0,0 0-34 0,0 0-19 16,0 0-17-16,0 0-7 0,0 0 75 0,0 0 34 16,3 17-19-16,-3-17-20 0,0 0-1 0,18 4-10 0,-18-4-32 15,19-1 22-15,-19 1-54 16,30-3 45-16,-12 0-29 0,6 0 31 0,-1-3-45 0,7-3 32 16,2-1-8-16,2-3 7 0,3-2-13 15,9-5 0-15,2-3-3 0,4-4-4 0,4-4-54 0,6-3 49 16,4-8-65-16,21-12 62 0,5-6-55 0,1-4 50 15,5-5-54-15,5 0 50 16,4-3-6-16,5-2-3 0,4-2-63 0,3 0 55 0,5-4-55 16,0-1 1-16,2-1-2 0,6-3 0 15,2 0 11-15,4-1 0 0,-2 2 48 0,2-1-50 0,-1 3-3 16,0-4 5-16,-1 3-15 16,0-5 15-16,-3 5-20 0,-4 1 13 0,-3 3-8 0,-5 2 23 15,-2 3 6-15,-3 1-7 0,-5 7-23 0,-5 2 2 0,-4 3-1 16,-6 3 5-16,-7 3 4 0,-6 4 6 15,-19 11-6-15,-4 2 3 0,-4 3 2 0,-5 3 0 0,-5 2 7 16,-6 5-12-16,-10 6 3 16,-5 4-10-16,-6 3 14 0,-3 2 1 0,-4 2-1 15,-1 1-8-15,-11 7 2 0,16-11-6 16,-16 11-13-16,13-10-19 0,-13 10-22 0,0 0-16 0,12-10-7 16,-12 10 3-16,0 0 0 15,0 0 6-15,0 0-41 0,0 0 47 0,0 0-55 0,0 0-15 16,0 0-110-16,0 0-321 0,-16-4-112 0</inkml:trace>
  <inkml:trace contextRef="#ctx0" brushRef="#br0" timeOffset="45019.37">19548 2545 495 0,'0'0'448'15,"-8"-12"-139"-15,8 12-35 0,0 0-87 0,-10-14 3 0,10 14-55 16,0 0 3-16,-12-11-25 15,12 11-20-15,0 0-19 0,0 0-18 0,-8-10-18 16,8 10-20-16,0 0 13 0,0 0-28 0,0 0 19 16,0 0-25-16,0 0 22 0,0 0-18 0,0 0 17 0,0 0-3 15,10-11 10-15,-10 11-18 16,24-2 23-16,-5 0-4 0,0 1-4 0,7-1-25 0,-1 1 25 16,2 1 2-16,-1 0-4 0,2 2-3 15,-2 0-23-15,0 3 25 0,-1 1-8 0,-1 0 3 16,-2 2-2-16,-3 3-4 0,-1-1-9 0,-4 5 32 0,-1-1-18 15,-2 4-12-15,-3 2 0 16,-4 1 12-16,-2 1-10 0,-2 2 7 0,-1 1-3 0,-3 3 0 16,-3 4 33-16,-2 0-42 0,-1 2 33 15,-1-3-23-15,0 1-92 0,0-5-208 0,0 3-512 0,1-7-354 16</inkml:trace>
  <inkml:trace contextRef="#ctx0" brushRef="#br0" timeOffset="45809.82">20260 2346 575 0,'-4'-17'430'0,"-3"1"-74"0,-1 1-80 16,-1-1-56-16,0 4-45 15,1 2-34-15,8 10-31 0,-15-14-20 0,15 14-19 16,-12-8-27-16,12 8 0 0,0 0-10 0,-19 2-8 16,19-2-2-16,-15 18-6 0,7 0-5 0,1 1-5 0,3 5 3 15,0-1-10-15,1 4 6 16,2-1 0-16,0-1 0 0,2 1-1 0,0-1-1 16,2-1-4-16,1-2 2 0,0-1 0 15,-2-5 1-15,3-1 0 0,-5-15-22 0,5 20 27 0,-5-20 22 16,4 16 48-16,-4-16 38 0,0 0 31 0,4 15-13 0,-4-15-34 15,0 0-14-15,0 0-25 16,0 0-4-16,-11-12-20 0,4 0 1 0,-1-2-18 16,2-5-3-16,-2 0-5 0,1-4-5 0,-2 1-2 15,5-1-1-15,-1-1-3 0,1 1 0 0,4 6-2 0,-1 0-2 16,1 17 4-16,3-28-4 16,-3 28 0-16,9-21-3 0,-9 21 1 0,18-13 4 15,-18 13-5-15,20-4 0 0,-20 4 1 0,28 8 0 16,-10 1-2-16,2 3 4 0,-2 5-2 0,3 2 4 15,-3 0 2-15,-1 1 6 0,-4-2-9 0,0 0 8 0,-1-3-10 16,-2-1 1-16,-1-2 9 16,-2-1-9-16,-7-11 11 0,12 16-5 0,-12-16 13 0,0 0-5 15,10 12 9-15,-10-12-14 0,0 0 8 16,0 0-9-16,0 0 1 0,-13-18-1 0,5 6 8 0,-2-5-5 16,-2-1 1-16,1 0-5 15,-1-9-2-15,-1 1 1 0,2-2 2 0,3 0-2 0,3 3-2 16,3 0-3-16,1 1 9 0,2 2-12 0,3 1 9 0,-1 5-12 15,3 2 9-15,-6 14-13 0,12-20 11 16,-12 20-11-16,15-9 14 0,-15 9-14 0,21 1 15 0,-6 5-15 16,1 2 3-16,2 5 0 15,4 5 22-15,-4 1-16 0,4 4 1 0,-4 0-3 16,-1 1 0-16,1 2 0 0,-2 2 1 16,-1 0-41-16,0-1-104 0,0 0-54 0,-2-3-6 0,-3-8-178 15,0 0-433-15,-2-5-383 0</inkml:trace>
  <inkml:trace contextRef="#ctx0" brushRef="#br0" timeOffset="46635.62">20609 2358 228 0,'0'0'547'0,"0"0"-182"0,-9-10-81 0,9 10-81 16,0 0-46-16,0 0-31 15,0 0-27-15,-9-9-51 0,9 9 21 0,0 0-17 0,0 0-4 16,0 0-7-16,0 0 5 0,0 0 5 0,0 0 48 0,11-8-60 15,-11 8 53-15,17-7-76 16,-17 7 55-16,25-13-71 0,-9 3 67 0,1-2-70 0,0 0 70 16,-1-1-52-16,1 0 8 0,-2-3 5 15,-1 1 4-15,-1 0 9 0,-2 1 11 0,-1 3 4 0,-4 0-6 16,-6 11-6-16,8-17-10 16,-8 17 13-16,0 0-31 0,4-14-1 0,-4 14-9 15,0 0 1-15,0 0-8 0,-17 1 0 0,6 6 1 0,-3 5 0 0,-1 1 0 16,0 4 28-16,-3 3-33 0,4 1 23 15,0-2-21-15,5 0-4 0,2 2-2 0,2-2 4 0,3-3 1 16,2-16-3-16,4 29-1 16,4-14-2-16,3-2-10 0,3-1-23 0,2-5-32 0,6-2 3 15,0-2 14-15,4-3 12 16,1-4 8-16,10-5-22 0,-1-5-13 0,-1-3-5 0,2-2 17 16,-6-4 7-16,-3 2 7 15,-4-2 8-15,-2-1-37 0,-5 1 63 0,-5 3-27 0,-4 0 63 16,-3 1-30-16,-2 4 43 0,-3 15-41 0,-2-24 37 0,2 24-38 15,-9-19 33-15,9 19-40 0,-14-12 36 16,14 12-41-16,-18-5 38 0,18 5-40 0,-22 7 38 0,10 1-40 16,-2 2 43-16,2 4-9 15,1 1 1-15,4 1 7 0,1 0 23 0,4 0-65 0,0 1 27 16,6 1 0-16,0 1 0 0,3-1-2 16,2-1 0-16,1-2-5 0,2-2-1 0,2-2 15 0,1-5-6 15,2-4 7-15,2-4-3 0,9-9 1 16,2-5 49-16,2-6-60 0,2-9 0 0,0-4-3 15,-7-5 8-15,-2-2-10 0,-6 5 28 0,-7-1-7 16,-1-2 20-16,-2 0-10 0,-7-1 6 0,0 2-3 16,-2 1 6-16,-2 3 3 0,0 7 3 0,0 3-3 0,-3 3-6 15,2 5 1-15,-1 1-13 16,4 16-3-16,-7-23-11 0,7 23 0 0,0 0-3 0,-8-8 2 16,8 8-1-16,-5 14-1 0,2 4 7 15,2 7-1-15,1 6-2 0,0 7 1 0,2 4-5 0,2 3 4 16,0-1-7-16,2 1 3 0,-2 0 3 0,3-3 20 0,-2-5-25 15,1-2 0 1,-2-9 9-16,2-5 10 0,-2 0 5 0,2-6 11 0,-6-15 42 16,4 22 33-16,-4-22 47 0,6 15 19 15,-6-15-2-15,0 0-66 0,0 0-12 0,0 0-27 0,12-10 35 16,-12 10-61-16,8-23-9 16,-6 7-8-16,3-2-6 0,0-1 21 0,2 0-37 15,-1 4 24-15,1 1-36 0,1 0 24 0,0 3-32 16,1 1 41-16,2 2-47 0,-11 8 21 0,23-7-34 0,-23 7 29 15,23 3-31-15,-7 3 32 0,-1 2-29 0,2 4-19 0,0 0 43 16,1 0-74-16,-1 0-36 16,2-1-40-16,1-1-31 0,0-1 18 0,1-1-45 15,3-4 52-15,-3-2-43 16,-4-4-55-16,5-6-153 0,-5-1-295 0,0-4-236 0</inkml:trace>
  <inkml:trace contextRef="#ctx0" brushRef="#br0" timeOffset="47499.61">21860 2055 918 0,'-4'-20'367'0,"-5"2"-106"0,-1-1-26 0,-2 2-40 16,-2 1-20-16,1 2-54 0,0 1-3 0,-2 2-36 0,2 4-4 15,0 1-38-15,13 6 5 16,-24-5-24-16,24 5 9 0,-25 4-20 0,12 2 11 0,-1 4-17 0,2 3 15 16,-1 1-19-16,6 1 16 15,1 1-16-15,4-1 18 0,2-15-1 0,2 31-5 0,4-16 2 16,5 0-2-16,1-1 12 0,5-2-18 16,0-2 1-16,2-2-5 0,2-2 0 0,-3-3-1 0,-1 0-3 15,-1-1 1-15,-16-2 0 0,26 3 4 0,-26-3 8 16,18 3 7-16,-18-3-13 0,0 0 4 15,19 5 7-15,-19-5-6 0,0 0 1 16,0 0-8-16,13 5 12 0,-13-5-22 0,0 0 4 0,0 0 6 16,0 0-7-16,0 0 6 0,14 7 1 0,-14-7 2 0,0 0-6 15,0 0 1-15,0 0-5 16,0 0 8-16,18 1-2 0,-18-1 1 0,0 0-4 0,20-10 0 16,-20 10 1-16,15-12 6 0,-15 12-7 15,12-13 11-15,-12 13-8 0,11-12 5 0,-11 12-6 0,0 0 2 16,12-10-8-16,-12 10 2 0,0 0-6 0,0 0 8 0,0 0-7 15,0 0 5-15,18 1-3 16,-18-1 8-16,8 11-5 0,-8-11 7 0,10 12 0 0,-10-12 0 16,8 11 0-16,-8-11 1 0,0 0 2 15,12 12 0-15,-12-12 9 0,0 0 35 0,0 0 41 0,12 9 22 16,-12-9 19-16,0 0-15 16,0 0 22-16,0 0-21 0,8-15 16 0,-8 15-24 15,0-19 18-15,0 19-50 0,-6-28 9 0,3 11-37 0,-1-3 13 0,0 1-13 16,1 1-4-16,3 0-8 0,-3 1-5 15,3 17-6-15,0-28-9 0,0 28-6 0,3-25-5 0,-3 25-4 16,8-22-3-16,-8 22-1 16,13-15-3-16,-13 15-3 0,19-7 0 0,-19 7-1 15,19 1 1-15,-19-1 0 0,26 12 0 16,-10 1 1-16,-2 1-21 0,0 3 28 0,2 6-23 0,1 1 29 16,-4 1-25-16,1 0 27 15,-3 0-23-15,-1-4 1 0,1-2 4 0,-1 0 2 0,1-1-4 16,-1-4-21-16,-1-1-42 0,0-3-53 0,-9-10-27 0,20 10-82 15,-20-10 37-15,20-3-39 0,-8-4 3 16,2-8-24-16,-2-2 47 0,-4-3-27 0,0-3 35 0,-2-2 57 16,-2-2 94-16,0 2 48 15,-2-2 16-15,0 2 17 0,-2 2 13 0,2 4 31 16,-2 19 31-16,0-28-33 0,0 28 8 16,0-21-34-16,0 21 10 0,0 0-38 0,0-19 17 0,0 19-23 0,0 0 16 15,0 0-22-15,0 0 14 0,0 0-18 0,11 16 17 0,-4-2-19 16,-2 2 16-16,-1 4-11 15,0 3 17-15,1-1-19 0,-1 0 16 0,1-2-3 16,2-1 0-16,-1-1-1 0,1-5-3 16,2-2-1-16,-9-11-7 0,18 8-38 0,-18-8-28 0,21-8-67 15,-11-3-13-15,-3-3-36 0,-2-7 28 16,-3-1 36-16,-5-3 42 0,-4-9 52 0,-3-1 44 0,-6-2-1 16,-2-7 4-16,-4 1 63 0,-3 2-49 15,5 9 58-15,-2 2-31 0,0 3 31 0,4 3-38 0,1 2 23 16,4 6-27-16,1 2 5 0,2 3-36 0,10 11 13 0,-9-14-25 15,9 14 15-15,0 0-20 16,0 0 18-16,0 0-24 0,31 4 14 0,-9 5-19 16,9 3 14-16,5 3-33 0,3 0-34 15,8 5-84-15,-12-6-236 0,-1 3-245 0,1 0-151 0</inkml:trace>
  <inkml:trace contextRef="#ctx0" brushRef="#br0" timeOffset="48129.91">22831 1785 712 0,'0'0'442'0,"0"0"-53"0,0 0-85 0,0 0-39 16,0 0-41-16,-23-6-11 0,23 6-52 15,-25-5-20-15,25 5-32 0,-29-3-14 0,29 3-20 0,-28 2-17 16,12 2-11-16,3 2-10 16,0 1-7-16,3 5-5 0,1 3-4 0,2 3-1 0,5 4-1 15,2-2-4-15,2 4 1 16,5 1-3-16,0 5-8 0,4-1 6 0,3-1-7 0,1-3 4 0,1-3-8 16,2-4 6-16,0-5-15 15,1-3-40-15,6-5-48 0,2-3 10 0,1-5-3 0,7-6-64 16,0-5 24-16,0-4-58 0,-5-4-43 0,0-3-71 0,-5-1-44 15,-4-2 128-15,-4 0-5 16,-3-1 269-16,-3 0 80 0,-6 4-12 0,0 1-6 0,-5 5-2 0,-4-3-8 16,0 1 5-16,-4 1-15 15,-1 4 2-15,-1 1 16 0,-1 2-34 0,0 3 6 0,0 1-34 16,11 9 7-16,-21-9-29 16,21 9-5-16,-18-1-4 0,18 1-3 0,-17 7-3 0,17-7 0 15,-17 16-2-15,17-16 7 0,-8 24 1 0,8-24 2 0,2 30-6 16,3-11 4-16,4-1 0 15,1-2-2-15,5 1 0 0,-2 0-2 0,1-3 9 16,-1-1-13-16,1 0 9 0,-2-3-13 0,-4-2 12 16,-8-8-13-16,18 13 20 0,-18-13-15 0,12 11 13 0,-12-11-6 15,0 0 17-15,13 11 5 16,-13-11 2-16,0 0-1 0,0 0-3 0,9 12-7 0,-9-12-7 16,0 0-9-16,0 0-1 0,0 0-2 15,10 9-3-15,-10-9 10 0,0 0-9 0,0 0 1 0,16-3 1 16,-16 3-1-16,22-17 0 0,-6 3 0 0,5-7-5 15,-2-4 0 1,0-1 2-16,1-4 2 0,-4-2 17 0,0-2 0 0,-2-2 6 0,-1-4-4 0,-4-2 4 16,-3-2-4-16,1-4 2 0,-4 0 2 15,-1-1 18-15,-2-2 7 0,-2 4 41 0,-4-1-34 0,0 7 52 16,1 0-54-16,-3 7 35 16,0 4-47-16,3 6 43 0,1 5-58 0,0 4 34 15,4 15-60-15,-8-22 38 0,8 22-44 0,0 0 39 0,0 0-48 0,-12 13 43 16,9 9-47-16,3 6 5 15,1 10-4-15,3 5 4 0,5 14 32 0,0 8-30 16,-1 0 3-16,1 3-3 0,-1-4-6 0,1 1 1 16,7-4 0-16,6-5-68 0,5-5-116 0,7-5-105 0,0-6-196 15,6-6-385-15,2-7-502 0</inkml:trace>
  <inkml:trace contextRef="#ctx0" brushRef="#br0" timeOffset="50129.44">21686 3419 160 0,'-10'-17'708'0,"1"1"-212"0,-2 0-120 16,2 1-67-16,2 4-50 0,-3 1-47 15,10 10-39-15,-13-17-33 0,13 17-21 0,-10-15-28 0,10 15-8 16,0 0-14-16,-11-13-10 16,11 13-11-16,0 0-13 0,0 0 2 0,0 0-5 0,0 0-8 15,-5 18 0 1,8-1-3-16,1 5-3 0,1 3-4 0,1 8-5 0,2 2 2 0,1-1 3 15,1 2-4-15,-3-1-9 0,5-2 54 0,-2 1-59 16,1-2 46-16,-1-2-103 0,1-1 1 16,-2-7-93-16,0-1-59 0,0-4-245 0,-2-2-345 0,1-4-352 15</inkml:trace>
  <inkml:trace contextRef="#ctx0" brushRef="#br0" timeOffset="50529.41">22025 3263 715 0,'0'0'461'0,"-7"-18"-83"0,7 18-95 0,-9-16-49 0,9 16-36 0,-9-15-23 16,9 15-31-16,-16-14-36 0,16 14 7 16,-18-12-8-16,18 12-18 0,-18-8-24 0,18 8-4 0,-21-1-12 15,21 1-9-15,-28 8-10 0,9 1-8 0,1 5-3 0,1 5-3 16,-3 2-31-16,5 0 33 15,2-1-30-15,3 0 29 0,3 0-28 16,3 0 24-16,2-4 3 0,2-16-2 16,3 29-4-16,1-15-6 0,4-3 7 0,-8-11-1 0,20 13-2 0,-20-13 0 15,27 1-30-15,-12-5 36 16,4-3-25-16,-2-1 23 0,0-4-27 0,-3 2 36 0,-1 1-9 16,-4 0 32-16,-9 9-7 0,18-14 15 15,-18 14-7-15,11-10 13 0,-11 10-16 0,0 0-6 0,11-8-22 16,-11 8 6-16,0 0-16 0,0 0 13 0,0 0-19 0,14 15 16 15,-14-15-14-15,8 27 11 16,-1-7-13-16,-1 1 14 0,1 1-2 0,3 0-1 16,3 5-9-16,-2 1 5 0,2-2 2 15,0 1-2-15,0-2-3 0,-1-6 50 0,2-1-72 0,-2-6-23 16,2-5-106-16,-14-7-17 16,33-3-82-16,-15-9-180 0,4-6-413 0,-1-7-421 0</inkml:trace>
  <inkml:trace contextRef="#ctx0" brushRef="#br0" timeOffset="50834.3">22321 3180 737 0,'-7'-26'501'0,"7"26"-109"0,-9-21-81 15,9 21-56-15,-6-17-40 0,6 17-28 16,-9-14-46-16,9 14-21 0,0 0-18 0,-7-11-18 0,7 11-20 16,0 0-11-16,0 0-9 15,0 0-13-15,0 0-1 0,0 0-3 0,-5 12-6 0,5-12-2 16,6 26-5-16,1-9 5 0,3 1-6 0,1 2-2 15,5 0-7-15,-1 3 6 0,4-4-25 0,1 4 25 16,2-3-27-16,-4 1 25 0,2-2-14 0,-1 1 19 16,-4-5-18-16,-1 0 17 15,-3 0-22-15,0-5 30 0,-4 0-20 0,-7-10 23 16,10 20-8-16,-10-20 22 0,7 16-21 0,-7-16 8 16,0 0-14-16,-3 26 15 0,3-26-19 0,-8 18 15 0,8-18-10 15,-12 15 7-15,12-15-5 0,-12 11-14 0,12-11-76 0,0 0-50 16,-20 3-36-16,20-3-89 15,-18-12-184-15,9 2-333 0,-3-6-294 0</inkml:trace>
  <inkml:trace contextRef="#ctx0" brushRef="#br0" timeOffset="51530.23">22305 3144 879 0,'0'0'557'15,"0"0"-157"-15,-6-16-84 0,6 16-66 0,0 0-51 0,4-15-54 16,-4 15-28-16,14-18-26 0,-1 9-12 0,3-1-16 0,4-3-15 15,5 1-9-15,2-1-40 16,1-1 33-16,2 1-31 0,4 0 14 0,-2 0-24 0,-1-1 32 16,-2 4-35-16,0-1 1 0,-7 2 1 15,-1 0 4-15,0 1 6 0,-4 0-6 0,-1 2 1 16,-4-1 15-16,-12 7 25 16,20-9 23-16,-20 9 13 0,13-6 5 0,-13 6-3 0,0 0-13 15,10-7-8-15,-10 7-6 0,0 0 4 0,0 0 0 0,0 0-4 16,0 0-3-16,0 0-9 0,0 0-7 15,0 0-1-15,0 0-7 0,0 0-4 0,0 0-4 0,0 0-2 16,0 0 0-16,0 0-4 16,0 0 0-16,0 0 6 0,0 0-9 0,0 0 0 0,-17 0 1 15,17 0 0-15,0 0 10 0,0 0-13 16,0 0 1-16,0 0 6 0,0 0 6 0,0 0-3 16,0 0 2-16,0 0 0 15,0 0-3-15,0 0 1 0,0 0-8 0,0 0 2 0,0 0 3 16,0 0-2-16,0 0-1 0,0 0-1 0,0 0 0 0,2-15 0 15,-2 15 3-15,0 0 0 0,9-12 15 16,-9 12 17-16,0 0 7 0,0 0 1 0,0 0 7 0,6-10-5 16,-6 10-4-16,0 0-18 15,0 0-6-15,0 0-4 0,-13-6-6 0,13 6-3 16,-18 3-1-16,18-3-1 0,-24 5 6 0,8 1-11 16,16-6-1-16,-25 10-1 0,25-10 3 0,-20 9-4 15,20-9-7-15,-17 13 8 0,17-13-9 0,-7 17 17 0,7-17-17 16,0 18 6-16,0-18-3 15,10 26-1-15,2-11-1 0,1 2-1 0,1 0 0 0,6 0 7 16,0 0-7-16,2 1-1 0,-2-1 9 16,4 2-4-16,-4-1 3 0,-1 1-2 0,0-2 3 0,-4-1-2 15,1-1 12-15,-1 2-12 16,0-3 3-16,-4 1-1 0,-3-3 3 0,2-1-5 16,-10-11 8-16,11 18-4 0,-11-18 8 0,11 15 4 15,-11-15 14-15,0 0-1 0,9 15 21 0,-9-15-13 16,0 0 16-16,0 0-1 0,-9 12 12 0,9-12-11 0,0 0 19 15,-22-1-31-15,22 1 30 16,-25-10-37-16,9-1-1 0,1-3-7 0,1-4-8 0,1-7-10 16,4-1-8-16,5-1-30 0,0 1-25 15,4-3 4-15,6-4-41 0,2 1-35 0,1-1-39 0,4 2-41 16,0 2-44-16,4 3-9 16,-1 1 3-16,-1 2-4 0,-1-2-151 0,-3 10-410 0,-2 2-398 15</inkml:trace>
  <inkml:trace contextRef="#ctx0" brushRef="#br0" timeOffset="52049.52">23377 3023 548 0,'-14'-9'571'16,"2"0"-108"-16,3 0-161 0,9 9-30 15,-17-11-108-15,17 11 19 0,-11-9-73 0,11 9-3 16,0 0-49-16,0 0 24 0,0 0-53 0,7-21 34 16,4 14-58-16,7 0 5 0,5-3 0 0,6 0-1 0,2-1-12 15,1 1 5-15,2 1 2 16,-1-1-7-16,-3 2-4 0,-2 2-44 0,-6 2-12 16,-3 1-2-16,-19 3 5 0,24-1 10 0,-24 1 2 15,0 0-3-15,13 11-21 0,-13-11 19 0,-10 19 8 0,-2-4 6 16,-7 4 17-16,-4 0 37 0,-4 1-16 15,-2 0 38-15,-3 0-41 0,-2-1 85 0,5-1-56 16,0-2 62-16,7-2-68 0,4-4 43 0,5-1-61 16,1-2 48-16,12-7-56 0,-12 12 53 15,12-12-64-15,0 0 59 0,0 0-60 0,16 6 54 16,0-12-59-16,2-2 54 0,11-3-59 16,-2-6 45-16,6 1-63 0,-1-2 30 0,-1-3-54 15,-1-1-30-15,4-10-119 0,-10 5-471 0,-1 2-218 0</inkml:trace>
  <inkml:trace contextRef="#ctx0" brushRef="#br0" timeOffset="52269.31">23751 2711 887 0,'0'0'329'0,"-10"-17"-32"16,10 17-98-16,-18-17-1 0,18 17-49 0,-25-10 12 0,25 10-19 15,-18-7-28-15,18 7-40 0,-15-4-7 16,15 4-29-16,0 0 8 0,0 0-21 0,0 0 8 0,0 0-4 16,-5 13-3-16,5-13-12 15,17 17 10-15,-3-5-10 0,1 1 6 0,0 2 10 0,2 0 9 16,2 2 11-16,-4 1-5 0,1 1 1 0,-2-2 2 0,-1-2 2 15,-4 3 12-15,0 0 14 0,-5 1-4 16,-4 0-8-16,-2 6 2 0,-10 6-23 0,-4 1 4 16,-8 8-23-16,-5 0-6 15,-2-2-6-15,-1-1-76 0,1-4-73 0,4-6-108 0,2-3-231 16,3-6-341-16,6-4-376 16</inkml:trace>
  <inkml:trace contextRef="#ctx0" brushRef="#br0" timeOffset="53049.49">24075 2664 229 0,'-3'-18'628'0,"-4"1"-184"0,2 2-64 15,-1 2-82-15,-2 0-41 0,8 13-42 0,-11-18-58 0,11 18-37 16,-8-12-24-16,8 12-21 0,0 0-16 0,0 0-12 0,0 0-8 15,0 0 0-15,-15 12-19 16,15-12 30-16,1 33-38 0,3-9 3 0,-1 3-7 0,4 4-1 16,-1 1 4-16,4-1 1 0,1-2-7 15,-1 0 19-15,4-1-24 0,1-2 27 0,-1-3-33 16,0-5 25-16,0-3-123 16,1-4 8-16,-1-6-53 0,-14-5-88 0,34-7-176 0,-15-2-258 15,-3-5-200-15</inkml:trace>
  <inkml:trace contextRef="#ctx0" brushRef="#br0" timeOffset="54339.92">24298 2752 928 0,'-4'-22'295'0,"-2"2"-10"0,0-1-109 0,0 3 16 0,-1 0-53 16,1 4 7-16,-3 2-37 16,9 12-1-16,-5-17-40 0,5 17 1 0,0 0-22 0,-8-14-3 15,8 14-20-15,0 0 27 16,0 0-1-16,5 15 7 0,-5-15-2 0,15 27 1 0,-5-12 13 16,3 3-8-16,-1-1-13 15,2-1-7-15,0 1 1 0,1-1-12 0,-1-2 0 0,-1-1-9 16,0 0 7-16,0-4-14 0,-13-9 11 0,16 12 9 0,-16-12 55 15,0 0 0-15,16 6-2 0,-16-6-33 16,0 0 0-16,7-16-24 0,-7 16 9 0,-5-24-28 0,-3 6 9 16,-7-5-18-16,-2 0 25 15,-4-1-32-15,-2 1 12 0,-1 2-16 0,-3 0 18 0,3 2-18 16,-1 2 11-16,2 2-11 16,6 3 10-16,4 3-27 0,1 3-64 0,12 6-23 15,-13-9-8-15,13 9-4 0,0 0-25 0,0 0 32 0,0 0-21 0,19-7 45 16,-4 6-19-16,11-3 65 15,0 0-28-15,8-2 52 0,2 0-36 0,2 2 52 0,-10 0-41 16,-2 3 52-16,-3-1-45 16,-2 2 64-16,-21 0-19 0,29 2 50 0,-29-2 12 0,24 7 24 0,-24-7 16 15,18 16 15-15,-9-5 6 16,-4 3-7-16,0 0-16 0,-2 1-15 0,-3-15-8 16,2 28-14-16,-2-28-11 0,2 27 0 15,-2-27-10-15,1 22 0 0,-1-22-11 0,1 16-4 0,-1-16-3 16,0 0-2-16,5 19 10 0,-5-19 2 0,0 0 14 0,0 0 20 15,0 0-30-15,0 0 10 16,0 0-9-16,0 0-11 0,12-12 3 0,-12 12-17 0,5-27-2 16,-1 10-2-16,0 0-6 0,0 2-20 15,-3-2 21-15,-1 17-21 0,8-23 24 0,-8 23-29 0,5-19 18 16,-5 19-19-16,10-13 10 16,-10 13-17-16,10-9 17 0,-10 9-5 0,0 0-10 15,21-3 14-15,-21 3 0 0,14 4 6 0,-14-4-3 16,17 6 1-16,-17-6 0 0,15 7 3 15,-15-7 6-15,12 7-8 0,-12-7 4 0,0 0 4 0,14 7 3 0,-14-7 14 16,0 0 8-16,0 0 42 16,0 0-18-16,0 0 34 0,0 0-13 0,0 0 42 0,0 0-46 15,0 0 22-15,-6-15-38 16,6 15 25-16,0 0-47 0,-10-13 32 0,10 13-47 0,0 0 22 16,-9-11-42-16,9 11 29 15,0 0-42-15,0 0 36 0,0 0-39 0,0 0 38 0,10-10-45 16,-10 10 36-16,17 2-51 0,-17-2 14 0,26 4 3 0,-10-1-27 15,-1 1-42-15,5-1 12 0,-3 2-37 16,2-2 35-16,0 0-22 0,-1-3-10 0,3-1-6 16,2-4 3-16,-1-3-9 15,4-3-5-15,0-4 19 0,-5 0 35 0,-4 1-1 0,-3-3 21 0,-4 3 21 16,-4-3 19-16,-2 3 34 0,-4 14 19 16,4-28 18-16,-4 28 12 0,-2-24 2 0,2 24-1 0,-2-19-23 15,2 19 3-15,-4-15-23 0,4 15 4 0,0 0-18 0,-4-15 11 16,4 15-19-16,0 0-1 15,0 0 3-15,0 0 2 0,0 0 18 0,7 23-24 16,-2-7 11-16,-1-1-13 16,2 4 13-16,-2 2-13 0,4-1 12 0,-1-1-9 0,0 0 8 0,4-2-10 15,-6-4 9-15,-5-13 0 16,10 20-2-16,-10-20 2 0,8 13 6 0,-8-13 5 0,0 0 3 16,9 12-14-16,-9-12 10 0,0 0-15 15,0 0 19-15,0 0-12 0,-6-23 26 0,-1 9-26 0,-2-4 11 16,-1-1-15-16,-2-6-3 0,-3-2-2 15,1-3 3-15,0-2 20 0,2-3-18 0,3 0 19 16,-1-2-4-16,3 0-5 0,3 3-4 0,2-1-4 0,3 5-3 16,4-2-3-16,3 4-3 0,1 5-2 15,0 2-3-15,5 3-3 0,2 4-2 0,-2 1 1 0,4 5 43 16,-2 2-45-16,0 3 44 16,-16 3-49-16,30 2 45 0,-14 4-49 0,0 3-1 0,-3 3 5 15,-2 2 3-15,-6 1-4 0,-1 1 11 0,-4-16 4 0,-4 36 1 16,-3-15 3-16,-5-1-13 15,1-2 16-15,-3 0-12 0,3-2 15 0,-1-1-15 0,0-2 15 0,2-3-15 16,10-10 13-16,-10 15-24 16,10-15-24-16,-9 10-15 0,9-10-20 0,0 0 10 0,0 0 25 15,0 0-9-15,0 0 20 16,0 0-7-16,21 3 13 0,-21-3-2 0,18-4 11 0,-18 4-2 16,17-2 7-16,-17 2-3 15,22-1 7-15,-22 1-1 0,19 1 8 0,-19-1-5 0,18 3 7 16,-18-3-5-16,19 5 6 0,-19-5-5 0,18 6 8 0,-18-6-6 15,18 10 6-15,-18-10-4 16,17 11 6-16,-17-11-7 0,14 12 0 0,-14-12-2 0,11 14 10 0,-11-14-2 16,8 11-10-16,-8-11 12 15,0 0-3-15,7 17 16 0,-7-17 3 0,0 0 16 0,-3 17 0 16,3-17 4-16,-12 14-14 0,12-14 15 16,-18 12-16-16,5-5 9 0,0-1-21 0,0-2 12 0,13-4-19 15,-20 8 10-15,20-8-14 0,-17 4 3 0,17-4-74 0,0 0-120 16,0 0-19-16,0 0-73 15,-19-2-201-15,19 2-266 0,0 0-269 0</inkml:trace>
  <inkml:trace contextRef="#ctx0" brushRef="#br0" timeOffset="54869.72">22842 3832 729 0,'0'0'501'15,"-16"4"-69"-15,16-4-151 0,0 0-58 0,0 0-43 0,0 0-36 16,0 0-25-16,0 0-4 0,16-2-1 16,11-6 0-16,9-4-13 0,14-6 0 0,10-2-7 15,9-4-2-15,9-2-9 0,27-11 3 0,7-6-22 0,9-2-12 0,1-4-13 16,3-3-4-16,2-2-11 15,2 3-5-15,-3-2-4 0,2 3-4 0,-3 0 1 0,-5 2-4 16,-6 0 1-16,-4 4-60 16,-10 5-68-16,-22 10-66 0,-6 3-18 0,-11 2-130 15,-12 4-522-15,-17 8-450 0</inkml:trace>
  <inkml:trace contextRef="#ctx0" brushRef="#br0" timeOffset="55069.51">23381 3982 37 0,'-30'14'783'0,"11"-3"-271"16,6-5-131-16,13-6-88 0,0 0-63 15,0 0-41-15,24-25-47 0,17-6-28 0,15-9-14 0,24-14 3 16,9-8-35-16,12-5 16 16,4-7-43-16,6-1-12 0,5 0-8 0,2 0-1 0,1 3-20 15,-3 4 33-15,-2 4-95 16,-7 3-6-16,-1 4-107 0,-15 2-293 0,2 9-244 0,-23 11-237 0</inkml:trace>
  <inkml:trace contextRef="#ctx0" brushRef="#br0" timeOffset="64779.53">5229 5973 468 0,'0'0'456'0,"0"0"-120"0,0 0-97 0,0 0-59 15,0 0-31-15,0 0-32 0,0 0-22 0,0 0-30 0,0 0-9 16,0 0-14-1,7 16-9-15,-7-16-7 0,0 0 0 0,9 14-9 0,-9-14 4 16,0 0-2-16,10 14 0 0,-10-14 23 16,0 0-1-16,9 12 37 0,-9-12-41 0,0 0 50 0,8 11-33 15,-8-11 49-15,0 0-42 16,0 0 50-16,0 0-46 0,7 12 53 0,-7-12-52 16,0 0 44-16,0 0-6 0,0 0-8 0,0 0-9 15,8 9-5-15,-8-9 2 0,0 0 0 0,0 0 7 16,0 0 4-16,0 0 8 0,0 0-1 0,0 0 34 0,0 0-48 0,0 0 33 15,0 0-63-15,0 0 26 16,0 0-54-16,-4-20 30 0,0-1-49 0,2-4-2 0,-1-9-2 16,1-4-3-16,0-6-5 0,2-1-1 15,0-7 40-15,-2-16-45 0,2-4 36 0,0-3-42 0,0-1 3 16,-2 1-9-16,-2 1 15 16,1-1-13-16,-1 7 20 0,-1 3-19 0,-1-1 17 15,-2 4 0-15,1 6-1 0,1 10 2 16,0 3-2-16,1 3 1 0,-1 1-6 0,1 2-7 0,-2 1 13 0,3 3 17 15,-2 5-41-15,4 3 7 0,-2 3 4 0,0-1 3 16,1 6 1-16,0 2 1 16,3 15 1-16,-6-24 1 0,6 24 2 0,-4-21-2 0,4 21 3 15,-2-17 0-15,2 17 3 0,0 0 0 16,-3-20-4-16,3 20-4 0,0 0 2 0,-1-20 2 0,1 20 1 16,0 0-2-16,0-23 3 15,0 23 1-15,0-18 42 0,0 18-51 0,2-24 1 0,-2 24 2 16,0-27 1-16,3 10 1 0,-2-1 5 0,1 1 0 0,-1-1-6 15,0-3 0-15,1 0-1 0,-1-2 3 16,0-2-5-16,0 2-4 0,0-1-3 0,1-1-2 0,-1 1-2 16,0-1 28-16,-1-1-32 15,2 1 31-15,-2 1-27 0,1-1 28 0,0 3-19 0,-1 2-5 16,0 1 1-16,0 0 3 0,-1 1-2 16,0 1 2-16,-1 1 5 0,1-1 5 0,-2 1-2 0,1 0-1 15,-2-1 4-15,3 0-4 0,-3 1 6 0,1-4-6 0,1 3 5 16,-1-3-7-16,0 2 12 15,1-2-10-15,1 3 3 0,-1 1-7 0,2 16 8 0,-5-27-3 16,5 27 10-16,-2-20-9 0,2 20 4 16,-2-16-6-16,2 16 6 0,0 0-8 0,-4-16 4 15,4 16-5-15,0 0 5 16,0 0-7-16,0 0 9 0,-4-17-9 0,4 17 3 0,0 0-5 16,0 0 8-16,0 0-4 0,0 0 9 15,-10 13-6-15,10-13 4 0,-9 21-2 0,4-6 3 16,-2 3-3-16,0 2 3 0,0 3-2 0,-2 5 0 0,0 2 1 0,1 1 0 15,-3 1 34-15,2 4-39 16,-3-1 0-16,2 3 5 0,-2 0 2 0,0 2-1 0,1-2 3 16,-1 2-4-16,0-2 6 0,1-3-7 15,1-1 3-15,-1-4-3 0,2-2 6 0,3-6-7 0,0-3 12 16,2-4-15-16,4-15 4 16,-8 22-7-16,8-22 6 0,-4 15-4 0,4-15 1 0,0 0 0 15,0 0-4-15,0 0 1 0,0 0 1 16,0 0-1-16,-4-20-2 0,8-3-1 0,2-10-1 0,1-3-1 15,1-3 0-15,-1-3 1 0,3-10 36 16,3-1-42-16,-2-1 1 0,1 0 6 0,-1-1-3 16,1-2-4-16,-1-3-5 0,3-4-39 0,1-2 4 15,0-4-4-15,1 3 20 0,1 2 9 16,-1 2 9-16,-2 6-7 0,1 2 18 0,-2 4-11 0,-4 12 8 16,-1 3 11-16,-1 3 12 15,-3 8 16-15,0 2 7 0,-1 6 1 0,-2 1-4 0,-1 16-4 16,4-21-7-16,-4 21-4 0,0 0-5 0,2-17-1 0,-2 17 0 15,0 0-2-15,0 0 3 16,-2 23-5-16,2-5 3 0,1 4 5 0,3 6-2 0,1 5-2 16,3 2-5-16,2 0 7 0,4 4-6 15,2-3 7-15,7 8-7 0,2-2 8 0,3-1-12 0,0-3-5 16,3-2-12-16,0-1-44 0,-4-9-86 16,0-1-51-16,1-3-64 0,-2-2-105 0,-1-1-544 0,-2-3-559 15</inkml:trace>
  <inkml:trace contextRef="#ctx0" brushRef="#br0" timeOffset="66139.82">5548 1609 154 0,'-12'-10'629'0,"2"2"-216"16,10 8-91-16,-17-14-85 0,17 14-49 0,-15-6-39 0,15 6-33 15,0 0-26-15,-13 11-13 0,13-11-23 16,-4 27-4-16,6-3-9 0,2 3-8 0,3 7 0 16,1 2-14-16,6 15-3 15,-2 6 30-15,7 1 20 0,-2 3-7 0,1-4 23 0,-1-1-42 16,1-3 22-16,0-5-42 0,-5-9 26 16,-2-5-29-16,0-3 26 0,0-5-42 0,-5-6 36 15,1-5-25-15,-1-2 34 0,-6-13-7 0,7 18 46 0,-7-18-20 0,0 0 2 16,0 0-31-16,0 0 1 15,1-23-16-15,-5-2 7 0,-1-13-20 0,-3-8-5 0,0-13-4 16,-1-6-7-16,-2-1 7 0,1-2-13 16,1 1 16-16,1 2-10 0,-1 3 0 0,5 13 1 15,-1 3 1-15,5 4 4 0,-1 3-5 16,2 3-1-16,2 10-6 0,0 1-4 0,3 1-2 0,4 5 2 16,-1 3 1-16,2 1 0 15,-1 7 3-15,-10 8 1 0,21-11 1 0,-21 11 3 0,21 3 2 0,-9 5 1 16,2 5 2-16,-3 5 1 0,1 7 0 0,-4 4 1 15,-4 2 5-15,-2-2-5 0,-2 7 5 16,-6 0-5-16,-2 1 7 0,-4 1-7 16,-3 1 11-16,-6 4-9 0,2-9 4 0,1-3 1 0,-1-2-1 15,1-5-1-15,2-2 2 0,3-8-3 0,3-4-32 16,10-10-58-16,-12 6-18 0,12-6 11 16,0 0 12-16,0 0 16 0,0-25 11 0,7 10 12 15,3-2 8-15,1 0 9 0,0-1 2 0,4 4-11 16,-2-1 30-16,1 3-2 0,-2 2-6 0,1 4-13 15,-13 6 27-15,23-7-32 0,-23 7 40 0,22 0-26 16,-22 0 28-16,24 5-29 0,-11 0 32 0,1 1-3 16,-2 1-3-16,0 0 0 0,1 0-2 0,-1-1-5 0,-12-6 8 15,21 9-8-15,-21-9 5 16,19 6 1-16,-19-6 2 0,0 0 6 0,27-4 2 0,-27 4 1 0,18-11 7 16,-10 0 5-16,0 1 4 15,-8 10 3-15,10-22-2 0,-10 22 1 0,4-25-8 0,-4 25 2 16,-1-25-1-16,1 25-5 0,-4-25-2 0,4 25-4 0,-4-19 1 15,4 19-9-15,-5-16-3 16,5 16-4-16,0 0-4 0,-4-15-3 0,4 15-4 16,0 0 8-16,0 0 1 0,0 0-1 0,14 7 2 15,-6 4-1-15,1 2 0 0,2 1 0 0,-1 3 0 16,2 0 1-16,0-1 1 0,-1-1-2 0,1 0 2 16,-3-3-1-16,0-2-2 0,-9-10-14 0,16 15 8 15,-16-15-21-15,12 6-21 0,-12-6-8 0,15-6-4 0,-15 6 4 16,15-19 8-16,-7 5 12 0,-3-2 5 15,2 1 8-15,-3-4 6 0,-1-2 3 0,-2 3 9 0,2 0-4 16,-3 18 12-16,1-29-4 0,-1 29 1 16,0-21 0-16,0 21-1 0,0 0-1 0,0-19 0 15,0 19 1-15,0 0-2 0,0 0 4 16,0 0-1-16,8 15 0 0,-8-15 3 0,5 26-2 0,-1-8 1 16,-1-1-1-16,1 3 2 0,-2-3-3 15,2-1 7-15,-1-1-5 0,-3-15-2 0,5 23 2 0,-5-23 0 16,4 18 8-16,-4-18 13 0,0 0 30 0,6 17 48 0,-6-17 34 15,0 0-17-15,0 0-21 16,0 0-18-16,0 0 4 0,0 0 0 0,-2-16 4 16,2 16-3-16,-5-24-7 0,2 8-9 0,-1-1-7 15,2-2-9-15,0 1-11 0,1 1-8 0,0 1-7 0,1 16-5 16,0-28-7-16,0 28-3 16,5-22-4-16,-5 22-3 0,10-17 0 0,-10 17-3 0,19-7-1 15,-19 7 0-15,23 3-1 0,-9 3 0 0,4 5 10 16,-2 1-12-16,2 2 11 0,0 2-13 0,0 3 12 15,0 1-12-15,-4 3 11 0,3 2-12 0,-6 0 12 16,-1 1-12-16,-1-2 2 0,-2-4-21 16,-1-1-105-16,-1-4-65 0,-5-15-18 0,8 21-41 0,-8-21-190 15,0 0-345-15,0 0-328 0</inkml:trace>
  <inkml:trace contextRef="#ctx0" brushRef="#br0" timeOffset="66719.82">6455 1539 441 0,'-2'-18'502'0,"0"2"-120"16,2 16-78-16,-3-28-49 0,3 28-32 0,-2-20-30 0,2 20-33 16,-2-16-28-16,2 16-31 15,0 0-20-15,-4-16-13 0,4 16-16 0,0 0-10 16,0 0-7-16,0 0-8 0,0 0-4 0,0 0-3 16,0 0-2-16,0 0 28 0,0 0-37 0,0 0 0 0,2 31-6 15,0-10-2-15,1 3 2 0,1 0 2 0,0 1-5 16,2 0 4-16,0-1-1 15,1 0 0-15,-2-2 0 0,3-3 1 0,2 0 0 0,-2-4-1 0,-2-3-2 16,-6-12 5-16,16 16 3 0,-16-16 3 16,16 1 4-16,-2-7-3 0,2-6-2 0,2-8-4 0,2-2-2 15,-1-5 2-15,0-2 5 16,-2-5 1-16,0-1 26 0,-3-2-35 0,-1-1 6 0,-3-2-3 16,-3-1 7-16,-3 1-6 0,-2 0 5 15,-1 3-3-15,-3 0 9 0,-2 4 3 0,0 7 5 0,0 2-2 16,-1 3-4-16,1 4-3 0,-2 2-4 0,6 15-4 0,-8-19-3 15,8 19-5-15,-8-11-2 16,8 11 0-16,0 0 0 0,-15 11 0 0,9 4 0 0,-2 6-5 16,3 4 9-16,1 7-6 0,0 3 0 15,3 1 3-15,2-6 4 0,1 7-2 0,0-3 0 0,3 0-1 16,-1-8-1-16,0-1 0 16,3 0 1-16,1-2-1 0,-3-2 4 0,1-2-2 0,-2-4 3 15,2-1 14-15,-6-14 14 0,8 19 18 0,-8-19 20 16,6 14 31-16,-6-14 30 0,0 0 9 0,0 0-13 15,0 0-21-15,0 0-20 0,0 0-15 0,0 0-15 0,14-14-15 16,-14 14-9-16,4-19-21 16,-4 19 9-16,4-24-17 0,-4 24 7 0,6-22-14 0,-6 22 10 15,8-21 9-15,-8 21-19 0,12-14-11 16,-12 14 10-16,14-9-13 0,-14 9 11 0,17-2-8 0,-17 2 13 16,26 10-13-16,-9-2 11 15,0 4-10-15,0 1 8 0,-1 1-2 0,-1 2-4 0,1 0-13 16,-2 1-44-16,0-1-29 0,-2 0-62 0,-1 1-74 0,-2-1-55 15,-1-2-21-15,-8-14-177 16,9 17-389-16,-9-17-484 0</inkml:trace>
  <inkml:trace contextRef="#ctx0" brushRef="#br0" timeOffset="67619.25">7528 848 302 0,'-8'-12'508'0,"-1"2"-125"16,-4 3-101-16,1 0-59 0,12 7-66 15,-32 0-10-15,11 7-49 0,-6 8 6 0,-1 7-51 0,0 5 20 16,-2 11-43-16,1 4 14 16,0 3-31-16,5-1 20 0,4 4-33 0,7-10 28 15,4 1 2-15,5-2-4 0,5 1 40 0,3-1-57 0,9 1-2 16,2 0 13-16,8 6 27 0,3-2-6 0,4-5-7 15,3-4-2-15,-5-10-1 0,7-5-6 0,1-9-4 0,0-4-1 16,6-8-3-16,-2-7-6 16,8-9 34-16,-1-6-60 0,-3-5 30 0,-3-3-64 0,-4-3 32 15,-6-3-47-15,-3-2 1 0,-4-1-33 16,-7 7 53-16,-6-1-38 0,-1 1 53 0,-6 2-34 16,-2 7 52-16,-2 1-35 0,-2 3 54 15,-4 2-32-15,-2 2 49 0,-2 3-34 0,2 3 41 0,-3 4-33 16,11 8 42-16,-24-10-35 0,24 10 27 0,-28-1-33 0,12 6 27 15,-1 1-29-15,-3 4 26 0,3 0-30 16,2 3 24-16,2 2-26 0,-1 1 24 0,3 1-25 0,2 0 25 16,5-2-26-16,-5 1 31 15,9-16 1-15,1 28-3 0,7-15-1 16,-2-1 3-16,4-2-5 0,3-1 2 0,1-3-3 0,1 0 1 16,1-4-1-16,-16-2 3 0,26 3-1 0,-26-3 2 15,28-3-1-15,-28 3-1 0,23-1 1 0,-23 1-7 0,17-2-8 0,-17 2 4 16,0 0-4-16,19-2-3 15,-19 2-8-15,0 0 5 0,0 0-1 0,16 3-1 16,-16-3 4-16,0 0 0 0,14 10-3 16,-14-10 4-16,0 0 0 0,10 13 0 0,-10-13 0 0,0 0-2 0,11 12 1 15,-11-12 0-15,0 0-2 16,13 5 4-16,-13-5 2 0,0 0 0 0,17-5-3 0,-17 5 2 16,15-10-12-16,-15 10 12 0,13-13-17 15,-13 13 18-15,10-11-13 0,-10 11 10 0,9-8-12 0,-9 8 13 16,0 0-18-16,13-7 16 0,-13 7-16 0,0 0 17 15,18 2-13-15,-18-2 16 16,11 9-13-16,-11-9 13 0,14 13-1 0,-14-13 4 0,13 10-3 0,-13-10-3 16,14 11 3-16,-14-11 1 0,0 0 5 15,12 9 49-15,-12-9 42 0,0 0 8 0,0 0 3 0,0 0-11 16,12-8 10-16,-12 8-3 16,0 0 15-16,-5-20-20 0,5 20 3 0,-12-25-36 15,5 10 2-15,-3-1-28 0,0-1 7 0,1 0-25 0,1 1 11 16,-1-2-26-16,5 3 14 0,0-1-24 0,4 16 11 15,2-32-30-15,2 15-16 0,0-3-33 0,7 2-37 16,0 3-39-16,3 3-38 0,1 0-43 16,2 3 29-16,-1 5-36 0,-16 4-8 0,27-5-172 0,-27 5-305 15,27 3-242-15</inkml:trace>
  <inkml:trace contextRef="#ctx0" brushRef="#br0" timeOffset="67879.72">8310 989 297 0,'9'9'633'0,"-9"-9"-159"0,0 0-123 16,0 0-80-16,8 10-56 0,-8-10-48 0,0 0-29 0,0 0-39 15,-3 22-22-15,3-22-17 0,-4 22-7 16,4-22-15-16,-4 24-4 0,4-24-9 0,-2 25-2 16,2-25-6-16,0 20 1 0,0-20 3 15,2 20 2-15,-2-20 7 0,4 17 11 0,-4-17 27 16,0 0 33-16,9 16 52 0,-9-16 18 16,0 0 54-16,0 0-29 0,19-1 8 0,-19 1-59 0,13-15 8 15,-7 3-51-15,-2-2 2 0,0-3-46 0,-4-2 12 0,-4-4-44 16,-2-6 12-16,-6-2-33 0,-3-2 18 15,-3 1-53-15,-8-6-3 0,-4-1-50 0,0 6 0 0,6 5-33 16,-3 1 2-16,1 5-35 0,3 0-14 16,3 4-64-16,7 5-43 0,1 3-14 0,12 10-111 15,-10-13-484-15,10 13-496 0</inkml:trace>
  <inkml:trace contextRef="#ctx0" brushRef="#br0" timeOffset="68149.63">8535 527 1224 0,'0'0'644'0,"18"-4"-138"0,-18 4-122 16,0 0-91-16,0 0-57 0,19-2-51 0,-19 2-37 0,0 0-31 16,6 14-10-16,-6-14-30 0,-1 23-2 15,-2-6-29-15,-1 3 9 0,-2 4-30 0,3-4 13 0,1 4-28 16,0-2 20-16,2-3-6 16,4 4-5-16,-1-2-7 0,5 1-1 0,-2-3-4 0,3 0-5 15,1-2 0-15,1-3-16 0,1 0 18 0,-2-3-12 16,0 0 20-16,1-3-22 0,-11-8 23 0,13 15-2 15,-13-15-5-15,14 10 16 0,-14-10-16 0,0 0 31 0,8 13-19 16,-8-13 18-16,0 0-27 16,0 0 18-16,-5 23-29 0,-5-13 19 0,-5 3-32 15,-3 0-89-15,-5 3-139 0,-1 2-70 0,-6-5-117 16,0 4-542-16,-1-2-666 0</inkml:trace>
  <inkml:trace contextRef="#ctx0" brushRef="#br0" timeOffset="89419.54">10615 5240 90 0,'0'0'449'0,"0"0"-63"0,0 0-46 0,0 0-45 16,0 0-75-16,0 0-19 15,0 0-54-15,0 0-3 0,0 0-45 0,0 0 3 0,0 0-39 16,0 0 9-16,0 0-52 0,0 0 31 16,0 0-34-16,0 0 28 0,0 0-39 0,0 0 19 0,0 0-27 15,-3 14 20-15,3-14-24 0,0 0 22 0,0 0-22 0,0 0 22 16,0 0-24-16,0 0 28 15,0 0-24-15,0 0 32 0,0 0-39 0,0 0 39 0,0 0-25 16,0 0 37-16,0 0-45 16,0 0 39-16,0 0-33 0,0 0 37 0,0 0-36 0,0 0 37 15,0 0-38-15,0 0 37 16,0 0-38-16,0 0 45 0,0 0-46 0,0 0 42 0,0 0-41 16,0 0 40-16,0 0-42 0,0 0 48 15,0 0-53-15,0 0 56 0,0 0-48 0,0 0 49 0,0 0-48 16,0 0 47-16,0 0-53 0,0 0 48 0,0 0-52 0,0 0 49 15,0 0-56-15,0 0 53 16,0 0-52-16,0 0 38 0,0 0 3 0,0 0-46 0,0 0 49 16,0 0-62-16,-2-19 61 0,2 19-49 15,0 0 50-15,0 0-52 0,0 0 51 0,2-20-46 0,-2 20 50 16,3-17-46-16,-3 17 54 16,6-25-55-16,-1 11 59 0,1-9-52 0,1 2 58 15,4-8-44-15,-1-1 51 0,4-4-56 0,2-3 55 0,2-12 1 0,6-2-4 16,-1-6 3-16,5-10-4 0,8-24-11 15,4-11-53-15,2-9 44 0,3-8-52 16,3-5 42-16,6-10 16 0,0-7-29 0,3-6-43 16,3 0 47-16,0 2-37 0,0 2 44 0,-1 5-55 15,-1 4-6-15,-6 6 19 0,-1 9-12 16,-5 8 17-16,-4 10 3 0,-5 6 7 0,-8 22-12 0,-4 3 16 16,-1 3-14-16,-3 6 3 15,-4 2 2-15,1 4 4 0,-3 5-2 0,-4 11 2 0,1 1 1 16,-3 1 2-16,0 1 1 0,1 1-1 15,-1 1 2-15,-3 2 0 0,3 0 0 0,0 2-1 0,-3 5 2 16,0 2 1-16,2 1-1 0,-3 3 3 0,0-1 0 0,-1 5 1 16,0 1 1-16,-4 14-2 15,6-22 0-15,-6 22 0 0,6-16-3 0,-6 16 3 0,0 0 0 16,5-18 0-16,-5 18 0 0,0 0-1 16,4-13-1-16,-4 13 0 0,0 0 2 15,0 0-3-15,0 0 0 0,5-16 2 0,-5 16-2 16,0 0 0-16,0 0 8 0,0 0-8 0,0 0 1 0,4-14 0 15,-4 14-3-15,0 0 4 0,0 0 0 0,0 0-1 0,0 0-1 16,0 0 2-16,0 0-2 16,0 0 0-16,0 0 0 0,0 0 2 0,0 0-1 0,6-13 0 0,-6 13 0 15,0 0-2-15,0 0 2 16,0 0 0-16,0 0 0 0,0 0-2 0,0 0 1 0,0 0 1 16,0 0-1-16,0 0 1 0,0 0 0 15,0 0 0-15,6-14 0 0,-6 14 3 0,0 0-4 0,0 0 2 16,0 0-2-16,0 0 1 0,6-14 1 0,-6 14 0 15,0 0 12-15,0 0-15 0,0 0 1 16,8-14-1-16,-8 14 8 0,0 0-7 0,6-12 6 0,-6 12-7 16,0 0 8-16,5-15-7 15,-5 15 10-15,0 0-10 0,5-16 11 0,-5 16-12 0,0 0 0 0,0 0 10 16,0-18-13-16,0 18 0 16,0 0 0-16,0 0 0 0,-5-13 0 0,5 13-3 0,0 0 0 15,0 0 0-15,-15-4-2 0,15 4 16 0,-18 8-14 0,6 1 2 16,-3 5 0-16,-3 5 4 15,-1 3-1-15,-2 1 2 0,1 3-1 0,-3 1 0 0,1 0 2 16,1 2 0-16,-1-1-1 0,-1-2 1 16,3 1 0-16,-2-2 1 0,1-2 0 0,4 0 0 0,3-7 0 15,0-1 0-15,1-2 1 0,4-2 1 16,9-11 0-16,-14 15 0 0,14-15 1 0,-11 12 1 0,11-12 4 16,0 0 4-16,-13 11 1 15,13-11 3-15,0 0 2 0,0 0-3 0,0 0-3 0,0 0-4 16,0 0-1-16,0 0-2 0,0 0-2 0,0-22-1 0,8 9 9 15,3-4-12-15,2-1 24 0,3-5-29 16,2-2 0-16,4 0 2 0,-1-3-1 0,4 0 1 0,-2 0 0 16,3 1 0-16,0 1 2 15,-3 1 9-15,1 2-11 0,-1 2 12 0,-3 2-15 0,-3 5 2 16,-1 3 0-16,-6 0 1 0,1 3 0 16,-11 8 1-16,15-13 0 0,-15 13 0 0,12-10-1 15,-12 10 0-15,0 0 1 0,14-8 1 0,-14 8 10 0,0 0-10 0,0 0 8 16,0 0-2-16,16 2 4 15,-16-2-8-15,0 0 7 0,12 16-8 0,-12-16 1 0,9 25 0 16,-4-6-1-16,1 2 0 0,-1 4 3 16,2 6-1-16,0 3 0 0,0 0 0 0,-1 0 1 0,1 2-1 15,0 1 2-15,0 1-2 16,-1 2 5-16,1-1-18 0,1-2-87 0,-1-3-151 0,-1-7-85 16,-1-4-627-16,0-3-645 15</inkml:trace>
  <inkml:trace contextRef="#ctx0" brushRef="#br0" timeOffset="90549.6">12234 1244 165 0,'-10'-8'641'0,"10"8"-226"0,-18-12-96 0,18 12-85 0,-12-7-45 16,12 7-38-16,0 0-32 0,0 0-29 16,0 0-17-16,-17 8-16 0,17-8-9 0,-3 23 0 15,3-6 35-15,2 6-66 0,2 0 46 0,0 2-65 0,2 2 53 16,4 2-63-16,-1 0 63 0,0 2-72 15,2-3 14-15,-1-1 0 0,3-1-3 16,0-1 6-16,-1-6 1 0,-1 0 0 0,0-1 2 0,1-2 0 16,-2-1 0-16,-2-4 1 0,3-2-2 0,-11-9 2 0,13 15 1 15,-13-15 3-15,12 8 2 16,-12-8 6-16,0 0 6 0,0 0 5 0,19-8 8 0,-19 8 7 16,8-21 7-16,-4 6 7 0,-1-3 6 15,-3-5 4-15,0-1 20 0,0 0-9 0,-2-1 14 0,0 1-11 16,-2 1-2-16,1 1 3 0,0 5-6 0,-1 0-8 0,4 17-8 15,-1-25-9-15,1 25-11 16,-3-16-9-16,3 16-10 0,0 0-4 16,-4-19-3-16,4 19-4 0,0 0-1 0,0 0 0 0,0 0-1 15,18 9 0-15,-8-1 2 0,-1 3 8 0,4 2-3 0,1 0-9 16,-1 2 0-16,3-2 0 16,-3 1 26-16,1-1-32 0,1-1 0 0,-2-4 0 15,-2 1-2-15,-11-9 0 0,19 14-1 0,-19-14 1 0,15 7 5 0,-15-7 1 16,0 0 0-16,20-5-1 0,-20 5 2 15,10-10 0-15,-10 10 11 0,7-23-11 0,-7 23 8 16,1-27-21-16,-3 8-11 0,-2-3-6 16,-2-2-1-16,-2 1-8 0,0-4 2 0,0 2-21 0,0 2-3 15,1 1-16-15,1 0-10 0,-1 3-7 16,3 3-33-16,0 0 15 0,4 16-30 0,-4-22 35 16,4 22-7-16,0 0 47 0,0-23-14 15,0 23 53-15,0 0-34 0,8-14 49 0,-8 14-45 0,0 0 59 16,10-11-48-16,-10 11 55 0,0 0-38 0,0 0 48 0,0 0-30 15,0 0 50-15,18 4-17 0,-18-4 41 16,0 0-14-16,12 17 16 0,-12-17-6 16,12 22 2-16,-5-8-10 15,0 4-4-15,1 0-5 0,0 0 2 0,0 1-16 0,-1 0-4 0,2 0 31 16,-1-3-44-16,0 1 35 16,1-1-40-16,-2-3 30 0,1-2-35 0,-1 0 32 0,-7-11-34 15,15 16 31-15,-15-16-31 0,12 12 31 0,-12-12-28 0,0 0 29 0,18 4-26 16,-18-4 36-16,13-4-14 15,-13 4 28-15,12-12-17 0,-12 12 10 0,10-20 1 0,-10 20-2 16,4-24-1-16,-4 24 3 16,0-27 17-16,0 27-11 0,0-25 17 0,0 25-26 0,0-19 6 0,0 19-24 15,0 0 3-15,-1-22-19 16,1 22 4-16,0 0-18 0,0 0 12 0,0 0-16 0,5-12 14 16,-5 12-12-16,0 0 0 0,12 11 1 15,-12-11 0-15,13 12 3 0,-13-12-1 0,14 13 1 16,-14-13 7-16,15 13-6 0,-15-13 0 0,14 8 0 0,-14-8 0 0,16 5 6 15,-16-5 2-15,0 0 10 16,19-1 23-16,-19 1 21 0,16-10 20 0,-16 10 9 0,10-15-8 16,-10 15-11-16,8-19-15 15,-8 19-11-15,-1-27-12 0,-2 11-10 0,-3-3-9 0,-2 0 15 0,0 0-42 16,-2 1-1-16,-1 0-55 16,1 2-27-16,-1 1-60 0,2 2-55 0,9 13-79 0,-10-15-61 15,10 15-135-15,-8-16-396 0,8 16-499 16</inkml:trace>
  <inkml:trace contextRef="#ctx0" brushRef="#br0" timeOffset="91169.28">13039 1069 204 0,'0'0'556'0,"-8"-14"-223"0,8 14-18 16,-9-11-117-1,9 11-2-15,0 0-66 0,-8-11 3 0,8 11-61 0,0 0 18 16,0 0-51-16,0 0 25 0,0 0-44 16,0 0 29-16,-7 19-42 0,7-19 32 0,5 27-10 0,-1-10-3 15,1 4-6-15,2 0-5 16,0-1-1-16,2-1-5 0,-1 0 1 0,3 1-11 0,0-3 2 16,1 0 2-16,-1-3 1 15,1-1 50-15,-4-3-51 0,-8-10 52 0,20 13-39 0,-20-13 78 16,17 7-12-16,-17-7 19 0,18-1 6 0,-18 1-4 0,20-12-1 0,-9 4 6 15,-3-4-6-15,1-3 12 16,0 0-15-16,-2-4 12 0,-3 2-27 0,0 1 10 0,-2-1-33 16,1 0 16-16,-3 17-27 15,3-26 13-15,-3 26-34 0,1-19 14 0,-1 19-36 0,0 0 15 16,4-19-30-16,-4 19 19 0,0 0-22 16,0 0 20-16,0 0-20 0,0 0 21 0,18 1-4 0,-18-1 1 15,16 13-21-15,-16-13 22 0,15 13-22 16,-15-13 22-16,19 15-21 0,-19-15 19 0,17 10-20 15,-17-10 22-15,16 6-19 0,-16-6 26 0,19-1-13 0,-19 1 40 16,22-10-13-16,-11 2 48 0,-1 0-11 16,-1-3 38-16,-3-1-41 0,1-1 24 0,-5-2-43 0,1-1 16 15,-3 16-39-15,-3-33 17 0,-3 13-39 16,1 1 15-16,-2 0-63 0,-2 1-2 0,-1 2-56 16,1 0-24-16,1 4-77 15,1 2-79-15,7 10-48 0,-14-14-51 0,14 14-608 0,-13-7-706 0</inkml:trace>
  <inkml:trace contextRef="#ctx0" brushRef="#br0" timeOffset="92269.44">12441 2088 411 0,'0'0'475'16,"-23"-1"-132"-16,23 1-77 0,-23-3-65 16,23 3-25-16,-19-2-23 0,19 2-36 0,0 0-22 0,-21-3 28 15,21 3-72-15,0 0 16 0,0 0 50 16,-8-10-49-16,8 10 11 0,23-24 7 0,2 6 1 0,4-4-8 16,17-7-5-16,5-2-8 15,4-3-11-15,7-1-9 0,4-3-9 0,19-9-4 16,1 0-9-16,1-1-2 0,3 0-6 0,-1-4-3 0,-3 2-1 0,-3 4-1 15,-16 7-5-15,0 1 0 0,-4 3-3 16,-3 1 0-16,-7 3-3 0,1 2 3 0,-7 5-6 16,-11 6 0-16,-3 2-18 0,-5 3-100 15,-8 4-7-15,-4 5-48 0,-16 4 4 0,18-2-149 0,-18 2-415 16,0 0-261-16</inkml:trace>
  <inkml:trace contextRef="#ctx0" brushRef="#br0" timeOffset="92644.68">12407 2298 224 0,'0'0'542'16,"0"0"-123"-16,-19 4-137 0,19-4-28 15,0 0-44-15,0 0-87 0,0 0 38 0,0 0-72 16,0 0 36-16,0 0-23 0,10-23-65 0,1 15 38 0,1 0-58 15,4-3 35-15,1 1-48 16,4 0 49-16,0-2-57 0,-1 0 52 0,4-1-44 0,2 0 50 16,-1 0-42-16,0-2 8 0,1 0 6 15,-1 1 3-15,1-2 0 0,2 1 3 0,1-3 3 0,0-1 5 16,3-1 0-16,1-1-2 16,10-5 0-16,0-1-4 0,3-1-1 0,6-1-2 15,0-1 6-15,5-2-11 0,1-2 2 0,1 0-9 0,4-3-2 0,0 0-3 16,0 0 2-16,-2-1-4 0,0 3-1 15,-3 1 17-15,-2 1-23 0,1 2-3 0,-9 2 0 16,-3 2-2-16,-5 3-4 0,-6 5-1 16,-3 1 0-16,-2 1-1 0,-3 1 0 0,-1 2-4 0,-6 3-64 15,-2-1-49-15,1 1-11 16,-6 4 2-16,-12 7-45 0,16-11 8 0,-16 11-213 0,0 0-293 0,6-12-202 16</inkml:trace>
  <inkml:trace contextRef="#ctx0" brushRef="#br0" timeOffset="94429.46">13939 717 375 0,'7'-21'446'15,"-7"21"-174"-15,1-16-2 16,-1 16-41-16,0 0-48 0,-1-22-23 0,1 22-37 0,-7-16-17 16,7 16-20-16,-11-18-13 15,11 18 1-15,-16-16-21 0,6 7-8 0,-1 0 0 0,0 0-11 0,-2 1-4 16,-2-2-10-16,0 1-3 16,-1-1-2-16,0 1-6 0,-1 0 1 15,-1-3-2-15,1 4-24 0,-2-2 27 0,-1 2-26 0,2-1 28 16,-3 0-27-16,-1 0 28 0,0 0-28 0,-6-1 28 0,4 1-26 15,-5 1 28-15,-4-1-26 0,1 1 25 0,-3 1-10 16,-2 0-1-16,-2-1-13 0,-3-1 18 16,-1-1-23-16,-2 2 27 0,0-2-24 0,1 3 4 0,2 1-7 15,-2-1 3-15,3 3 1 0,-3-1 6 16,0 2 1-16,2 1 2 0,-2 2 1 0,1 2-1 16,1 0 1-16,0 2 0 15,1 1-1-15,2 2 3 0,0 0-2 0,1 3 26 0,3 1-28 0,2 2 26 16,-2 5-32-16,1-1 28 0,3 5-7 0,0 0 3 0,-6 11-3 15,2 2-2-15,3 3-4 0,0 2 1 16,2 3-25-16,1 2 27 0,4 3-25 0,0 0 27 16,1 4-22-16,1 0 18 0,3 3-18 15,-2-3 19-15,3 1-19 0,2-1 24 0,1-2 0 0,4-9-11 16,0 0 3-16,2-3 0 16,1 3-2-16,1-4 11 0,2 0-4 0,1-2 6 0,2 1-11 15,2-1-3-15,0-6-1 0,2 0 2 0,1 0-1 16,1 5 0-16,1-2 0 0,0-1 1 0,3 0-4 15,-1 0 4-15,0 1-1 0,1 0 0 0,1-1 2 0,-1-1-2 16,1 1 7-16,2-2 35 0,-2-1-51 16,3-2 47-16,-3-2-51 0,3-4 46 0,-1 1-42 15,1-2 45-15,2-1-51 0,1-1 56 16,2-2-48-16,0 0 52 0,3-2-42 0,2-1 49 0,-1 0-35 16,7-2 37-16,-5-1-35 0,4-2 30 15,-2 0-40-15,3 0 31 0,-1 0-32 0,0-3 30 0,0 1-32 16,2-1 27-16,-2 0-30 0,-3-1 27 0,5 0-15 0,-2-1 8 15,1 1-5-15,0-3-22 16,1 0 19-16,0-2-19 0,1-1 21 0,1 0-29 0,5-1 30 16,-1-3-27-16,0 1 27 15,0-2-27-15,-1-1 26 0,0 0-28 0,0-1 27 0,0-1-32 16,-2 0 23-16,0 1-21 0,-2-2 3 16,-1 0 0-16,0 2 3 0,-1-1-1 0,-1-1 8 15,1 1 0-15,-2-3 2 0,0 1-1 0,0-2 1 0,0 0 4 16,1-1 3-16,-2 0 9 0,1-2 8 15,0-1 0-15,1-2 2 0,0 0 4 0,0-1-9 0,-4-2 1 16,4-1-8-16,0 0-2 16,-2 0 1-16,0-3 2 0,1 1 1 0,-2-1 5 0,0 0 4 15,-2 2 2-15,1-2 1 0,0 1 6 16,-1 0-15-16,-1-1 8 0,0 0-16 0,2-1-3 0,-3 1-2 16,2-1-4-16,-1-2-1 15,1 1 14-15,3-1-18 0,3-8 15 0,0 2-19 0,2-1 14 16,0 0-2-16,-1 0 0 0,-4 6-2 0,-2 2 0 0,-1-1 1 15,0 2 5-15,-3 0 13 0,-1 2 16 16,-2 0 6-16,-2 1-7 0,-3 4 28 0,-3-1-23 0,1 0 14 16,-3 1-29-16,-1-1 20 15,-2-1-28-15,-2-1 16 0,-2 0-30 0,1 0 2 16,-3-1-3-16,-2 1-1 0,-2-5 17 0,-1 1-26 16,-2 0 23-16,-2-1-28 0,0 3 25 0,-4 1-26 0,2 1 24 15,-4 1-2-15,0 3-5 0,-2-1-3 0,-2 4-2 0,-3 0-1 16,0 3-1-16,-4 0-23 15,-6 4 24-15,1 1-2 0,-5 4-2 0,-3 0 0 16,-2 5 0-16,-4 1-1 0,-1 4 0 16,0 0 1-16,-1 2-1 0,2 0 1 0,0 1-1 0,3 0 1 0,4 0 7 15,4 1-3-15,4-1-24 16,8 0 21-16,1-2-31 0,5 1-31 0,4-1-51 0,4 1-5 16,12-6-12-16,-16 15-12 15,16-15-19-15,-4 17-22 0,4-17-8 0,6 22-41 0,-1-7 2 0,2-3-590 16,3 5-387-16</inkml:trace>
  <inkml:trace contextRef="#ctx0" brushRef="#br0" timeOffset="94999.12">14799 919 471 0,'-27'-4'467'16,"27"4"-64"-16,-26-2-100 0,26 2-39 16,-27-5-50-16,27 5-35 0,-26-4-45 0,26 4-19 0,-18-3-37 15,18 3-12-15,0 0-26 16,-23-5-19-16,23 5 10 0,0 0 0 0,0 0-15 0,-19-2 5 16,19 2-7-16,0 0 8 0,0 0 2 15,0 0 11-15,16-12 5 0,2 4-1 0,10-3-2 0,5-3-9 16,7-1-2-16,8-5-5 0,6 0-3 0,-1-1-7 0,-1-1 2 15,2 1-10-15,-4 0 6 16,-2 2-7-16,-10 5-4 0,-2 1 0 0,-4 2-2 16,-10 3-4-16,-1 2-17 0,-3 2-59 15,-18 4-22-15,22 0-38 0,-22 0-148 0,0 0-461 0,1 17-277 0</inkml:trace>
  <inkml:trace contextRef="#ctx0" brushRef="#br0" timeOffset="95199.32">14656 1126 190 0,'-16'11'532'0,"16"-11"-136"16,0 0-116-16,0 0-38 16,0 0-63-16,0 0-3 0,23-14-33 0,-4 4 8 0,8-7-36 15,3 3-7-15,3-5-34 0,1 1-18 16,2-1-14-16,9-4-6 0,-9 6-9 0,1-2-4 0,-1 3-4 16,-1-1 8-16,-1 2-20 15,0-2 8-15,-1 3-13 0,-5 0 6 0,2 2-63 16,-4-2-2-16,-4 4-65 0,-5 1-30 0,-4-4-208 15,-2 5-248-15,-11 8-140 0</inkml:trace>
  <inkml:trace contextRef="#ctx0" brushRef="#br0" timeOffset="95379.24">14793 1021 499 0,'-17'9'398'0,"6"-1"-163"0,11-8-6 0,-18 10-96 15,18-10 8-15,-8 10-63 0,8-10 36 0,0 0-36 0,0 0 47 16,10 13-39-16,-10-13 28 15,24 2-24-15,-2-6 11 0,3-2-28 0,10-3 5 0,3-3-35 16,1-3 3-16,9-4-23 16,2-1 10-16,-1-4-23 0,1 2 14 0,0-1-26 0,-2-2-35 15,-3 0-63-15,1 0 0 0,-6-7-242 16,-2 6-289-16,-7 3-162 0</inkml:trace>
  <inkml:trace contextRef="#ctx0" brushRef="#br0" timeOffset="95999.35">14785 1367 626 0,'0'0'401'0,"0"0"-98"0,-22 0-75 16,22 0-73-16,0 0-6 0,0 0-15 15,0 0-11-15,0 0-10 0,9-22-15 0,3 15-13 0,7-2-2 16,2 0-10-16,5-1-10 0,3-1-14 0,2 1-2 0,3 1-6 15,0-1-8-15,0 1-15 16,1 0 4-16,0 1-13 0,2-1 8 0,0 0-6 0,2-3-11 16,-1 0-1-16,1-1-55 15,1-2-80-15,5-11-159 0,-1 1-412 0,2-3-233 0</inkml:trace>
  <inkml:trace contextRef="#ctx0" brushRef="#br0" timeOffset="96869.39">16170 546 557 0,'-20'-15'430'0,"4"4"-82"15,1 1-95-15,0 2-36 0,3 0-72 0,12 8-1 0,-20-10-62 16,20 10-10-16,-15-7-25 0,15 7 16 16,0 0-33-16,-19 10 28 0,12 1-9 0,0 10-10 0,-1 4-6 15,4 10-28-15,0 5 20 0,2 2-25 0,2 4 24 0,2 2 0 16,1 1 25-16,2 10-18 15,4-14 7-15,-1-1-13 0,3-4 7 0,2-6-12 0,2-5 6 16,1-6-4-16,-2-6-26 0,3-7 22 16,-4-5-4-16,-13-5-7 0,32-6-11 0,-16-4 6 15,1-5-9-15,3-5 9 0,-6-2-11 16,-1-2 10-16,-5 3-9 0,-1-1 10 0,-1 2-10 0,-2 3 11 16,-1 3-11-16,-3 14 10 0,5-20-17 0,-5 20 13 0,2-14-19 15,-2 14 23-15,0 0-24 0,0 0 22 16,0 0 14-16,0 0-17 0,0 0-3 0,8 14 3 0,-8-14 2 15,2 28 10-15,-2-28-3 16,1 30-18-16,-1-30 23 0,-1 28 16 0,1-28 19 0,1 18 24 16,-1-18 39-16,0 0 0 0,-1 21 28 15,1-21 2-15,0 0 48 0,0 0-27 0,0 0-5 16,0 0-57-16,0 0 6 16,0 0-4-16,0 0-38 0,-8-22-38 0,5 8 20 0,0-4-34 15,0 0 23-15,2 0-34 0,-1-2 25 0,2 2-32 0,1-1 26 16,1 2-31-16,1 1 24 0,1-1-28 15,2 2 24-15,0 2-27 0,6 2 1 0,-2 1 3 0,3 3 0 16,2 3 3-16,-15 4 24 16,32 0-25-16,-11 4 25 0,0 6-24 0,2 4 21 0,1 4-15 15,-2 5 24-15,-4 1-26 0,0 1 26 16,0 2-28-16,-2-2 25 0,-3 1-26 0,0-1 9 0,-3-6-31 16,-3 0 0-16,6-3-63 15,-7-4-47-15,-6-12-64 0,10 15-46 0,-10-15 25 0,0 0-22 16,17-5 46-16,-11-7-54 0,2-4-19 0,-1-6 19 0,-1-1 51 15,-3-3 46-15,-1-1 47 16,0-3 123-16,-4 0 86 0,1-4-41 0,-2-1 52 0,-1 1-6 0,0 7 5 16,0 5 1-16,0-2 0 15,1 8 56-15,0 1-79 0,3 15-19 0,-6-22-18 0,6 22-5 16,-3-15-10-16,3 15-4 0,0 0-4 16,0 0 5-16,0 0-16 0,0 0 44 0,3 24 22 0,1 1 0 15,1 7 7-15,0 4-25 0,3 0 1 0,4-2-18 16,-2 2 7-16,3-2-18 15,0-2 5-15,0-3-10 0,4-1 1 0,1-5-15 0,-1-1-19 0,-1-8-72 16,0-3-70-16,-2-7-4 0,-14-4-48 16,22-2-23-16,-22 2-570 0,17-17-339 0</inkml:trace>
  <inkml:trace contextRef="#ctx0" brushRef="#br0" timeOffset="97834.66">16583 792 520 0,'0'0'435'16,"-25"2"-165"-16,25-2-10 0,-17 4-128 0,17-4 26 0,0 0-74 15,0 0 30-15,0 19-47 16,13-12 41-16,4 2-50 0,5 0 25 0,11-3-42 0,4-2 22 16,5-4-37-16,1-4 24 0,-1-2-37 15,2-2 26-15,-2 1-8 0,-3-1-6 0,-6-2-7 0,-8 3-2 16,-2 1 20-16,-5 2 35 16,-3 0 44-16,-15 4 6 0,22-9-11 0,-22 9-28 0,12-9-11 15,-12 9-22-15,0 0-3 0,7-15-19 0,-7 15 3 0,0 0-13 16,0 0 1-16,-6-17-9 0,6 17 3 15,0 0-12-15,-11-11 8 0,11 11-11 0,0 0 9 0,-10-6-12 16,10 6 8-16,0 0-8 16,0 0 8-16,-24 6-5 0,24-6 4 0,-18 15 8 0,8-4-6 15,-1 3-6-15,1 0 6 0,2-1-3 16,2 0 0-16,0 0-3 0,6-13-11 0,-4 24 8 0,4-24-7 16,0 23 4-16,0-23-8 15,8 22 12-15,1-11-10 0,1-3 12 0,3 1-11 16,0-2 15-16,2-1-8 0,1 0 5 0,-1-1-4 0,3-1 7 15,0 0-5-15,-2-1 5 16,0 0-4-16,-16-3 5 0,30 3-5 0,-30-3 4 0,25 1-6 16,-25-1 7-16,23-2-7 0,-23 2-24 15,25-11-44-15,-13 4-46 0,2-3 9 0,-1-2-42 0,-1-1 37 16,-3-2-34-16,1 3 31 0,-2-1-17 16,-1 1 41-16,-7 12-5 0,9-18 72 0,-9 18-15 0,8-14 74 15,-8 14-50-15,0 0 48 0,8-9-56 0,-8 9 53 16,0 0-50-16,0 0 50 15,0 0-53-15,10 10 51 0,-10-10-52 0,5 17 48 0,-5-17-48 0,7 20 46 16,-7-20-45-16,6 20 7 0,-6-20 0 16,8 20 20-16,-8-20 22 0,8 19 53 0,-8-19-38 0,8 12 47 15,-8-12-28-15,0 0 49 16,8 15 51-16,-8-15 42 0,0 0 61 0,0 0-2 0,0 0-11 16,0 0-68-16,0 0-11 0,0 0-55 0,0 0 1 0,0 0-23 15,-10-12-7-15,10 12-41 16,-10-19 17-16,4 6-39 0,0-2 20 0,4 0-37 0,0-2 14 0,0 1-31 15,4-2-9-15,1-2-58 16,4 0-23-16,2 0-41 0,2 0-32 0,2 2-28 0,7-1-10 16,-3 5 19-16,1 2 22 15,2 3 37-15,-1 0 25 0,3 4 12 0,-1 1-36 0,-3 3 63 0,1-1-40 16,0 4 72-16,-1 1-40 16,-2-2 62-16,2 3-44 0,-18-4 61 0,25 5-36 15,-25-5 78-15,21 8-7 0,-21-8 69 0,10 7 34 16,-10-7 5-16,12 11-6 0,-12-11-31 0,8 14-9 0,-8-14-24 15,6 20-8-15,-6-20-15 0,6 24 0 0,-6-24 5 16,4 22-9-16,-4-22 5 0,2 18-9 16,-2-18-4-16,0 0-1 0,4 19 7 0,-4-19 3 0,0 0 9 15,0 0 19-15,3 16 34 0,-3-16 43 16,0 0-23-16,0 0 13 0,0 0-61 0,0 0 18 0,0 0-45 16,0 0 41-16,-3-19-46 15,3 19 38-15,-5-23-41 0,1 8-4 0,1-2-9 0,-1 2-6 16,2-3-11-16,0 0-2 0,2-1-5 15,0 1-2-15,4-1-3 0,-1 3-5 0,1 2-6 16,2-1-11-16,1 4-13 0,1-1-14 0,-8 12 16 0,15-16-31 0,-15 16 28 16,22-9-17-16,-22 9 8 15,26-2 4-15,-26 2 7 0,31 4 3 0,-12 3 5 0,1 1 4 16,-1 3 2-16,-2 2 4 0,1 2 25 16,1 3-25-16,-4 0 26 0,1 1-25 0,-2 0 26 15,-2-1-25-15,0 1 24 0,-2 0 5 0,-2 1-29 16,-1-1-50-16,1-1-64 0,-4-3-108 0,-1 0-80 15,-3-15 35-15,3 23-107 0,-3-23-85 0,0 0-302 0,2 14-297 16</inkml:trace>
  <inkml:trace contextRef="#ctx0" brushRef="#br0" timeOffset="98349.29">18127 777 588 0,'0'0'686'16,"0"0"-105"-16,0 0-104 0,3-14-71 0,-3 14-119 15,0 0-38-15,0 0-69 0,0 0-17 0,0 0-50 0,1-17-4 16,-1 17-41-16,0 0-13 0,5-15-11 0,-5 15-8 0,12-22-9 15,-2 7-4-15,-1-2-3 16,4 0-5-16,-4 1 2 0,2-2-3 0,-1 1-1 0,-3 4 3 16,-1 1 11-16,-6 12 3 0,8-21 5 15,-8 21-5-15,2-17-5 0,-2 17-6 0,0 0-6 0,-2-18 20 16,2 18-35-16,0 0 0 16,-10-11-8-16,10 11-2 0,0 0 4 0,-20 3 2 15,20-3 0-15,-18 16 2 0,5-1 1 0,2 3-2 0,1 0 26 0,0 3-28 16,3 1 25-16,2 0-30 0,1 2 23 15,1-1-27-15,3-3 21 0,3-1-20 0,0 4 21 0,1-2-26 16,2-2 19-16,-1-5-28 16,6-2 22-16,0-5-19 0,-11-7 26 0,34 4-17 0,-10-11 20 15,6-5-33-15,2-6 18 0,0-3-13 16,-1-3 20-16,0-1-15 0,-4-1 7 0,-3-2 6 16,-4 2 2-16,-2-5 1 0,-4 1 18 15,-2-2-20-15,-4 1 18 0,-4 6-16 0,-2-1 32 0,-2 0 9 16,-4 2 6-16,0 3 2 0,-1 0-1 15,0 3 3-15,-2 4-3 0,7 14-1 0,-9-21-5 0,9 21-11 16,-8-12-8-16,8 12-5 0,0 0-2 0,0 0-30 16,-19 11 39-16,12 7-33 15,-1 3 28-15,3 8-29 0,-1 6 6 0,3 3-1 0,-1 4 30 0,4 1-39 16,0 3 30-16,4-2-34 16,3 0 31-16,2-1-26 0,3-3 35 0,3-1-33 0,2-5 33 0,1 0-35 15,2-6 28-15,-2-3-57 0,0-4-28 0,-1-6-52 0,2-4-37 16,-4-6-70-16,-15-5-69 15,30-6 12-15,-13-9-178 0,-3-1-383 0,-1-3-441 0</inkml:trace>
  <inkml:trace contextRef="#ctx0" brushRef="#br0" timeOffset="98499.49">18335 550 1187 0,'0'0'588'0,"-19"2"-146"0,19-2-91 0,0 0-101 0,-11 6-50 16,11-6-38-16,0 0-31 0,11 13-25 0,-11-13-15 0,25 10-16 15,-2-6-13-15,4-5 25 16,11-4-44-16,3-4-81 0,9-6-116 0,1-2-54 0,-1-2-21 16,-12 2-220-16,-2-1-352 0,-5-2-349 15</inkml:trace>
  <inkml:trace contextRef="#ctx0" brushRef="#br0" timeOffset="108499.46">16164 14 334 0,'0'0'385'15,"0"0"-109"-15,0 0-62 0,0 0-34 0,-10-12-44 0,10 10-31 16,0 2-13-16,0 0-22 0,0 0-7 15,-18 0-3-15,18 0-15 0,0 0 2 0,0 0-7 0,0 0-5 16,-18 0-7-16,18 0-5 16,0 0-5-16,0 0-5 0,0 0-1 0,0 0-8 0,-21 0 2 15,21 0 2-15,0 0-11 0,0 0 10 16,0 0-2-16,0 0-3 0,0 0 1 0,-21 0-2 0,21 0-1 16,0 0 0-16,0 0 0 15,0 0-3-15,0 0-2 0,-19 0 8 0,19 0-9 0,0 0 7 16,0 0 1-16,0 0 1 0,0 0-3 0,-23 0 2 0,23 0-2 15,0 0 0-15,0 0 1 0,-24 0-2 16,24 0 2-16,0 0-3 0,-21 0-5 0,21 0 9 16,0 0-1-1,-24 0 2-15,24 0-3 0,-20 0 0 0,20 0 0 0,-20 6 4 0,8 2-4 16,2 0-7-16,-2 0 10 0,3 0-11 16,-1 2 10-16,-1-2-1 0,1 2-2 0,1-1 3 0,-2 1-4 15,3 0 3-15,-1-1-2 0,0 1 2 16,1 2-2-16,1-2-3 0,0 0 7 0,7-10-10 15,-14 23 8-15,7-12 2 0,1 1-3 0,0 1 0 0,-1-1 0 16,1 1 0-16,0 1 0 16,1-2 0-16,-1 2 0 0,2-1-6 0,4-13 8 0,-8 23-8 0,8-23 0 15,-6 24 7-15,6-24 46 16,-4 22-55-16,4-22 48 0,-1 25-53 0,1-25 46 0,-3 25-51 16,3-25 48-16,2 25-53 0,-2-25 51 15,2 25-8-15,0-8-48 0,-2-17 54 16,4 30-49-16,-3-12 41 0,0-2-39 0,2 1 46 0,-1 0-47 15,0-1 40-15,1 0-44 0,-1-1 54 16,0 2-57-16,-2-17 6 0,6 32 17 0,-4-18-5 0,2 3 3 16,-2-3 3-16,2-1-1 0,-4-13 2 15,6 29 1-15,-2-15-1 0,0 1-1 16,0 0 4-16,1 0-7 0,0 1 9 0,0-1-1 16,-1 1 0-16,4 2 0 0,-3 0 0 0,3 0 0 0,-3-1 0 15,3 2 2-15,-3 0-3 0,3 0-2 0,0 0 4 0,1 1-8 16,-2 1 11-16,0-1-8 0,1 0 7 15,3-1 42-15,-1 1-52 0,-1-1 54 0,2 0-63 0,0-3 48 16,1 3-52-16,1-2 38 16,0-2-35-16,1 2 44 0,-2-1-45 0,-1-1 47 15,4-2-5-15,-3 0-5 0,2-1-2 16,-1 1-29-16,2-2 29 0,-1 2 0 0,1-4-15 0,-1 2 16 16,2-2-7-16,-2 0 2 15,0-2 9-15,4 2 0 0,-1-1 0 0,-2-2-2 0,-1 0-2 16,4 0 1-16,2 0-3 0,-1-1-2 0,3-1 35 0,-1 2-44 15,-4-2 41-15,5 1-56 0,0-2 7 16,2 3 2-16,-2-2-1 0,1 0 7 0,0 1-7 16,0-2 1-16,-1 0 0 0,3 2 0 15,-2 0 1-15,2-1-4 0,-1 1 4 0,0-1-7 0,1 0 0 16,-2 0 12-16,1-1 0 16,-1 1 1-16,-2-1 1 0,1-3 0 0,-3 2-1 0,1-1 5 0,4 2-4 15,-6-1-1-15,4-2 5 0,-1 0 0 0,-1 0 5 16,5-1-2-16,-1 0-12 15,2-2 14-15,0 1 0 0,-1-1-1 16,3 1-1-16,0-3 45 0,6 1-56 0,1-2 3 16,0-1-1-16,2-1 6 0,1 1 1 0,2 0-13 0,2-2 4 15,-1-1 7-15,5 2-1 0,-2-2 0 16,2 0-4-16,-1 0 0 0,10-2 1 0,-10 1-5 0,1 1-1 16,0 0 3-16,0-1 3 0,-3 3-6 15,1-2-8-15,-2 2 2 0,-3-1 2 0,0 0 7 0,0 2-1 16,-4 1 1-16,-1 0-1 0,-4 5 0 0,2-4 0 0,-4-1-4 15,0 4-1-15,0-4 8 16,-1 1-9-16,-1 1-4 0,0 0 6 0,0-2 5 16,0 0-5-16,0 1 6 0,0-1-6 0,-3 0 5 15,0-1-5-15,-1 1 6 0,2-1 8 0,-2 0-9 16,-1 0-7-16,-1-3-2 16,-1 2 5-16,0-2 5 0,1 1-6 0,-3-2 6 0,2 0-2 15,-2 0 0-15,0-1 1 0,-1-1 7 0,0-2 3 0,-1 1-11 16,3-5-1-16,2-4 2 0,-3 2 37 15,1-2-44-15,-1-2-2 0,6 1 5 0,-6-1-1 0,-2 0 2 16,0 0 6-16,0 0 13 16,-5 5 1-16,4-5-4 0,-2 2 9 0,-1 2 3 0,-1 2 3 15,-1 1 4-15,0-1-2 16,-1 1-2-16,0 2 5 0,-3 2 0 0,0 0 8 16,2 1 0-16,-2-1-3 0,-5 14-10 0,5-24 0 15,-5 24-3-15,6-24-4 0,-6 24-4 0,3-25-3 0,-3 25 6 16,2-27-16-16,-2 27 15 0,2-32-16 0,-2 32 10 0,0-29-15 15,0 29 14 1,-2-32-13-16,0 15 17 0,0 2-9 16,1-2 15-16,-1 1 2 0,-2 0 5 0,0 1-8 0,0 0-3 15,0 1-3-15,-1 1-5 0,-2-2 2 0,1 0-7 0,-3-1-15 16,-2 1 17-16,0-2-17 0,-2 2 16 16,-3-2-3-16,2 2 0 0,-2 0 3 0,-6-3-2 0,3 1-8 15,-5-1 1-15,0 1 1 0,0 2-2 0,-1 0 4 16,0-2 1-16,-2 2-6 0,0 1 0 15,-1 12 1-15,-1 2-1 0,-3 0 0 0,2 0-11 0,-4 0 19 16,0 0-18-16,-3 0 13 16,3 0-12-16,-6 0 15 0,-2 0-16 0,-2 0 22 0,1 0-18 15,-2 0 14-15,0 0-17 0,0 0 16 16,-1 0-1-16,0 0 0 0,-2 0-4 0,2 0 2 0,-2 0 1 16,-2 0-9-16,2 0-32 0,-3 0-48 15,-9 0-49-15,0 0-42 0,11 0-34 0,-3 0 40 16,1 0-42-16,1 0 14 0,-9 0-177 0,2 0-314 0,12 0-218 15</inkml:trace>
  <inkml:trace contextRef="#ctx0" brushRef="#br0" timeOffset="115979.43">14767 2033 532 0,'0'0'476'0,"0"0"-89"15,0 0-100-15,-2-17-68 0,2 17-46 0,0 0-31 0,0 0-38 16,0 0-11-16,0 0-23 0,0 0-8 16,-1 25-13-16,2-6-11 0,2 4 43 0,0 4-71 0,2 7 48 15,1-1-51 1,1 3 42-16,1 2-48 0,1-1 29 0,1 0-39 0,1 1 25 0,0-2-38 16,0 2 62-16,3-4-52 0,-2 2 47 15,1-2-51-15,0-1 53 0,0-3-55 0,1 0 56 0,0-3-62 16,1-3 27-16,-3-7-99 0,1 0 9 0,-3-7-99 15,-10-10-257-15,22 10-173 16,-22-10-146-16</inkml:trace>
  <inkml:trace contextRef="#ctx0" brushRef="#br0" timeOffset="116379.23">15186 2313 333 0,'0'0'592'16,"-4"-22"-99"-16,4 22-166 15,-6-20-21-15,6 20-82 0,-11-19-28 0,11 19-36 0,-12-17-38 0,12 17-25 16,-14-15-22-16,14 15-9 16,-22-14-8-16,22 14 1 0,-22-10-19 15,22 10-8-15,-25-7 1 0,25 7-8 0,-26-2-4 16,26 2-6-16,-28 1-3 0,28-1 22 0,-29 6-24 0,12-2 16 16,1 5-26-16,-2 1 13 15,5 1-15-15,0 2 22 0,1 0-25 0,4 0 20 0,0-1-23 16,2 1 23-16,6-13-23 0,-6 24-6 0,6-24 9 0,2 22 28 15,-2-22-23-15,13 21 17 0,-4-11-23 16,2-3 15-16,4-2-17 0,1-2 26 0,-16-3-16 0,34-1 17 16,-16-1-22-16,-1-2 22 15,4-2-20-15,-4 2 20 0,-3-1-7 0,1 0 30 0,-15 5-7 16,21-9 18-16,-21 9-14 0,16-6 13 16,-16 6-10-16,0 0 8 0,16-6-16 0,-16 6 0 0,0 0-14 15,0 0 1-15,16-4-17 0,-16 4 2 0,0 0-6 0,0 0 11 16,10 12-11-16,-10-12 0 15,8 20 0-15,-2-5 7 0,0 4-5 0,0 0-1 16,2 2 0-16,1-1-3 0,0-1 0 16,0 0-6-16,4-1-55 0,-2-2-30 0,2-2-84 0,1-3 11 0,-1-3-70 15,-13-8-143 1,25 0-455-16,-8-4-411 0</inkml:trace>
  <inkml:trace contextRef="#ctx0" brushRef="#br0" timeOffset="118189.66">15547 2208 592 0,'0'0'523'16,"-12"-14"-175"-16,12 14-33 0,-16-13-93 15,16 13 6-15,-16-12-92 0,16 12-31 0,-16-14-18 0,16 14-21 16,-13-11 18-16,13 11-9 16,-14-11 3-16,14 11 3 0,-13-10 4 0,13 10 1 0,-12-10-3 15,12 10-1-15,-11-11-9 0,11 11-6 0,-10-10-7 0,10 10-8 16,0 0-3-16,-13-14-7 0,13 14-4 15,0 0-5-15,-10-9-6 0,10 9-4 16,0 0-5-16,0 0-2 0,-11-11-4 16,11 11-4-16,0 0 1 0,0 0-2 15,0 0-2-15,-9-9 0 0,9 9 2 0,0 0-2 0,0 0 9 16,0 0-10-16,0 0 1 0,0 0-2 0,0 0 1 0,-9-10 3 16,9 10 18-16,0 0-11 15,0 0 10-15,0 0-15 0,-10-9 19 0,10 9-19 0,0 0 22 16,0 0-27-16,-13-10 17 0,13 10-17 0,0 0 17 0,0 0-21 15,-16-7 16-15,16 7-19 0,0 0 16 16,-17-4-17-16,17 4 14 0,0 0-16 0,-19 1 20 0,19-1-21 16,0 0 14-16,-22 5 9 15,22-5-16-15,-15 6-10 0,15-6 15 0,0 0-18 16,-17 9 15-16,17-9-13 0,0 0 1 0,-13 12 2 16,13-12 2-16,0 0 1 0,-4 16 3 0,4-16 0 15,0 0 0-15,6 19-1 0,-6-19 3 0,9 15-4 16,-9-15 7-16,13 15 0 0,-13-15-4 15,15 14 1-15,-15-14 0 0,13 17 0 0,-3-9 0 0,0 2 0 16,-1 0 1-16,0 0 6 0,0 1-7 16,-1-2 9-16,-1 2-10 0,1 1 34 0,-8-12-39 0,12 19 7 15,-12-19-6-15,8 14 8 16,-8-14-8-16,8 15 9 0,-8-15-4 16,0 0 3-16,9 16-6 0,-9-16 8 0,0 0-3 0,5 12 3 15,-5-12-6-15,0 0 7 0,0 0-7 0,0 0 7 16,8 12-6-16,-8-12 5 0,0 0-5 0,0 0 0 0,0 0 0 0,0 0 5 15,0 0-9-15,7 12 7 16,-7-12-4-16,0 0 3 0,0 0-9 0,0 0 9 0,0 0-8 16,0 0 6-16,0 0-5 15,0 0 6-15,0 0 17 0,0 0-23 0,0 0-2 0,0 0 6 16,9 9-6-16,-9-9 8 16,0 0-4-16,0 0 4 0,0 0-7 0,0 0 7 15,0 0-6-15,0 0 3 0,0 0-2 0,9 11 4 0,-9-11 2 0,0 0 2 16,0 0-8-16,0 0 7 15,0 0-7-15,9 9 9 0,-9-9-8 0,0 0 7 0,0 0-6 0,0 0 6 16,0 0-6-16,0 0 5 16,0 0-2-16,9 7-1 0,-9-7-2 15,0 0 6-15,0 0-6 0,0 0 7 0,0 0-7 0,0 0 10 16,0 0-9-16,0 0 7 0,0 0-6 0,0 0 5 16,0 0 6-16,0 0-13 0,0 0-2 15,0 0 7-15,0 0 22 0,0 0-26 0,0 0-2 0,0 0 4 16,0 0-4-16,0 0 6 0,0 0-6 0,0 0 4 0,0 0 2 15,0 0-3-15,0 0-1 0,0 0 1 16,0 0-2-16,0 0 6 0,0 0-4 16,0 0 5-16,0 0-8 15,0 0 7-15,0 0-5 0,0 0 5 0,0 0-6 0,0 0 1 0,17-4 2 16,-17 4-1-16,0 0-3 0,0 0 6 16,0 0-3-16,0 0 2 0,5-13 0 0,-5 13 0 0,0 0-1 15,6-13 0-15,-6 13 1 0,0 0-2 0,7-17 2 0,-7 17 2 16,9-16 4-16,-9 16-13 15,7-19 2-15,-7 19-1 0,8-22 3 16,-2 8-2-16,-3-2 3 0,1 3 1 0,-4 13 0 0,5-25 1 16,-5 25 13-16,1-25 14 0,-1 25 8 0,2-23 2 15,-2 23 2-15,-3-24-4 0,3 24-3 16,-5-23-5-16,5 23-2 0,-12-23-2 0,12 23 0 0,-13-20-6 16,4 12-3-16,-3-1-4 0,1 2 24 15,11 7-33-15,-25-7 22 0,25 7-25 0,-28-2 21 16,28 2-28-16,-29 1 25 0,13 3-27 0,0 0 2 0,0 2 1 0,0 2-1 15,0 1 2-15,0 1 0 16,6-1 0-16,-2 2 2 0,4 0 0 0,2 0-1 0,6-11 2 16,-7 23-2-16,7-23-6 15,2 21 8-15,3-7-7 0,1 1 9 0,6-1-8 0,0 1 10 0,2 0-9 16,6-1 11-16,3 1-7 16,-1 0 15-16,3-1-18 0,0 0 9 0,-1-1-11 15,1 1 13-15,-5-5-7 0,-1 3 6 0,2-1-10 0,-4-1 10 0,1 0-9 16,-1 0 5-16,-2 0-9 0,-3-2 8 15,-1 1-7-15,-2-1 6 0,0 2-6 16,-9-10 7-16,13 16-5 0,-13-16 10 16,4 18-8-16,-4-18 4 0,-2 24-3 0,-5-10 9 15,-1 2-9-15,-1 0 10 0,-4-1 6 0,0-1 0 16,-1-2 18-16,-2-3-28 0,4-2-12 0,-3-1 17 0,15-6-10 16,-23 2 7-16,23-2-10 15,-22-13 6-15,10-2-12 0,2-4 10 0,4-3-10 16,2-5 14-16,4-1-14 0,1-1-1 0,4-5 4 0,1 0 6 0,2 0-9 15,3 2 1-15,0 0-6 0,2 2-9 16,1 3-12-16,-1 2-10 0,1 1-5 0,-3 6-4 0,2 1 2 16,-3 2 0-16,-2 4 6 15,0 1 4-15,-8 10 8 0,14-15 6 0,-14 15 5 0,11-13 13 16,-11 13-4-16,10-9 3 16,-10 9 4-16,0 0 1 0,11-11 1 0,-11 11 3 0,0 0 2 0,7-11-3 15,-7 11 2-15,0 0 4 0,0 0 0 0,8-12 3 0,-8 12 0 16,0 0 4-1,0 0 11-15,10-14 8 0,-10 14 5 0,0 0 8 0,6-13 3 0,-6 13 2 16,0 0 27-16,4-17-19 0,-4 17 4 16,0 0 3-16,0 0 3 0,4-17-1 0,-4 17-3 15,0 0-7-15,0 0-1 16,0 0-1-16,-2-18-3 0,2 18 1 0,0 0-3 0,0 0-4 0,-8-10 9 16,8 10-25-16,0 0-7 0,0 0 12 0,-23 8-15 15,13 2-2-15,-5 3-25 0,4 4 24 0,-1-1-25 16,0 3 26-16,2-1-27 0,-1 0 26 0,4-2-29 0,1-3 14 15,6-13-25-15,-6 22 19 16,6-22-21-16,-2 17 22 0,2-17-18 0,4 13 3 0,-4-13 3 16,0 0 5-16,14 12 28 0,-14-12-27 15,0 0 27-15,27-4-26 0,-27 4 29 0,21-10-27 0,-21 10 26 16,19-10-27-16,-19 10 27 16,14-9-4-16,-14 9 2 0,11-9 16 0,-11 9-15 0,0 0 1 15,12-8 1-15,-12 8-24 0,0 0 24 0,0 0-24 0,0 0 24 16,14-6-29-16,-14 6 22 0,0 0-27 15,0 0 22-15,0 0-20 0,10 8 23 0,-10-8-21 16,6 21 24-16,-3-8-23 0,3 3 5 16,0 2 1-16,1 3 2 0,0-1 1 0,1 1 2 15,2-1 0-15,-2 3 20 0,0-3-24 0,2 1 9 16,-1 0-48-16,2 0-11 0,-2-2-36 16,1 2-43-16,0-1-43 0,-1-2-79 15,-1 0-3-15,2 0-58 0,-10-18-174 0,13 21-417 0,-13-21-551 16</inkml:trace>
  <inkml:trace contextRef="#ctx0" brushRef="#br0" timeOffset="118469.09">15947 2400 527 0,'0'0'615'0,"-13"-6"-97"16,13 6-128-16,0 0-56 0,0 0-83 0,0 0-46 0,-14-9-50 15,14 9-11-15,0 0-37 0,0 0 1 0,0 0-20 0,0 0 13 16,0 0-10-1,0 0-1-15,0 0-10 0,11-14-2 0,-11 14-7 0,21-7-3 16,-8 2-5-16,3-1-10 0,4-1 0 16,-1 0-6-16,5-1-2 0,-1-2-4 0,4-1-2 15,1-1-7-15,-1-1-6 0,-1 1-5 16,0 1-3-16,-2 1 2 0,-2 0-10 0,-2 0 6 0,0-1-10 16,0 3 6-16,-2-1-10 0,-2 0 6 15,-3 2 6-15,1 0-3 0,-14 7-16 0,21-12 4 0,-21 12-24 16,17-9-15-16,-17 9-35 0,12-8-31 0,-12 8-13 15,0 0-51-15,15-10-3 16,-15 10-60-16,0 0 43 0,0 0-43 0,0 0-40 0,0 0-134 0,0 0-340 16,0 0-268-16</inkml:trace>
  <inkml:trace contextRef="#ctx0" brushRef="#br0" timeOffset="119179.36">16242 2203 268 0,'0'0'625'15,"0"0"-232"-15,0 0-38 0,0 0-107 0,-19 4 22 0,19-4-37 16,0 0 5-16,0 0-50 16,0 0 2-16,0 0-32 0,0 0-8 0,0 0-33 15,-14 4-9-15,14-4-28 0,0 0-7 0,0 0-23 16,0 0 3-16,0 0-17 0,0 0 0 0,0 0-11 16,0 0 4-16,0 0-11 0,0 0 5 15,0 0-9-15,0 0 2 0,13 9-8 0,-13-9 5 0,0 0-8 16,18 1 7-16,-18-1-9 0,0 0 10 0,20 3-2 0,-20-3 0 15,0 0 0-15,18 2-2 0,-18-2-2 16,0 0 1-16,0 0-5 0,19 1 2 0,-19-1 1 0,0 0 2 16,0 0-3-16,0 0 1 15,18 0 0-15,-18 0 2 0,0 0 4 0,0 0 0 0,0 0 0 16,0 0-2-16,0 0-1 16,0 0 0-16,0 0-2 0,0 0 0 0,0 0 0 0,0 0 1 15,19 1-1-15,-19-1-2 0,0 0-1 0,0 0-9 0,0 0 7 0,0 0-2 16,0 0-6-1,0 0-7-15,0 0-1 0,0 0-12 0,3-14 7 16,-3 14-8-16,0 0 2 0,0 0-1 0,0 0 10 16,0 0-5-16,0 0 7 0,-4-15 0 0,4 15 5 15,0 0-1-15,0 0 11 0,0 0-9 0,-11-12 10 16,11 12-6-16,0 0 9 0,-9-10-8 0,9 10 1 0,0 0 5 16,-8-11 11-16,8 11 8 15,0 0 5-15,-11-11 6 0,11 11 5 0,0 0 7 0,-11-9 44 16,11 9-47-16,0 0 2 0,-10-8 7 0,10 8 0 0,0 0 9 0,0 0-19 15,-14-8 13-15,14 8-23 16,0 0 11-16,0 0-23 0,0 0 12 0,0 0-22 0,-12-7 11 16,12 7-20-16,0 0 16 0,0 0-21 15,0 0 15-15,0 0-19 0,0 0 14 0,0 0-15 0,0 0 15 16,0 0-15-16,0 0 16 16,0 0-16-16,0 0 18 0,0 0-16 0,14 4 15 0,-14-4-15 15,17 5 18-15,-17-5-17 0,19 6 17 0,-19-6-15 0,23 6 17 16,-23-6 22-16,25 5-20 15,-9-2-6-15,0 0 6 0,1-1 2 0,-1 1-1 0,1 0-2 0,-17-3-2 16,31 3-1-16,-31-3 0 16,26 3 0-16,-26-3 1 0,20 2 0 0,-20-2 4 15,16 3 3-15,-16-3 3 0,0 0 4 0,18 3 3 16,-18-3-3-16,0 0-2 0,0 0-4 0,1 21-3 16,-6-9-18-16,-3 5-3 0,-2 0-50 15,-2 1-72-15,0-3-61 0,0 2-101 0,4-7-91 16,8-10-207-16,-11 10-429 0,11-10-748 0</inkml:trace>
  <inkml:trace contextRef="#ctx0" brushRef="#br0" timeOffset="119969.22">16932 2188 595 0,'-2'-18'609'0,"-1"3"-120"0,3 15-102 0,-7-23-70 0,7 23-67 16,-2-18-70-16,2 18-35 0,0 0-24 0,-5-14-29 0,5 14-16 15,0 0-12-15,0 0-6 16,0 0-8-16,0 0 8 0,6 29-24 0,-1-7 9 0,2 1-11 16,1 8-5-16,2 1-11 0,-1 1 8 15,3 1-16-15,-2-1 12 0,2-1-17 0,-1 0 12 16,1-4-22-16,-1-1-19 0,-2-6-79 0,0-3-13 0,-1-2-61 15,-8-16 6-15,9 16-97 16,-9-16-567-16,0 0-415 0</inkml:trace>
  <inkml:trace contextRef="#ctx0" brushRef="#br0" timeOffset="120259.39">16763 2191 338 0,'0'0'638'0,"-20"-11"-129"0,20 11-186 0,-13-9-25 16,13 9-100-16,0 0 0 0,0 0-83 15,0 0 13-15,7-10-52 0,-7 10 26 0,30-6-27 0,-7 1-22 16,10-1 14-16,3-3-46 16,2 0 30-16,2 0-37 0,1-1 25 0,0-1-36 15,0 3 25-15,-1 0-30 0,-5 2 0 0,1 3 4 16,-7 2 9-16,-3 4 6 0,-3 3 7 0,-1 3 15 16,-3 4 25-16,-3 3-16 15,-2 2 14-15,-4 2-10 0,-1 2-3 0,2 4-18 0,-4-2-14 16,0 1 12-16,0-1-18 0,2-1 9 0,-2-1-13 0,-1 1 9 15,4-2-14-15,0-1 11 0,-1-3-26 16,2 0-35-16,-2-7-81 0,1 0 10 0,-10-10-80 0,16 10 31 16,-16-10-72-16,0 0-605 15,19-10-432-15</inkml:trace>
  <inkml:trace contextRef="#ctx0" brushRef="#br0" timeOffset="120799.45">17345 2042 725 0,'-13'-9'567'15,"1"2"-122"-15,12 7-73 0,-18-13-76 0,18 13-66 0,-13-11-64 16,13 11-34-16,0 0-27 0,0 0-25 16,0 0-13-16,0 0 14 0,0 0-37 0,0 0-15 0,12 21-3 15,2-8-4-15,1 2 14 16,5 3-25-16,-1 1 19 0,2 1-15 0,-1-1 19 0,0 2-24 16,-1 0 21-16,0-2-4 0,-5-5-7 15,-2 0-21-15,-1-3 12 0,-3-2-13 0,-8-9 18 0,13 15-13 16,-13-15 34-16,11 9 25 0,-11-9 40 0,0 0-6 0,0 0-21 15,9 9 25-15,-9-9-52 16,0 0 0-16,0 0-3 0,0 0-3 0,-9-17 1 0,9 17-12 16,-6-14-1-16,6 14-13 0,-2-18 0 15,2 18-8-15,0-20 1 0,0 20-4 0,6-23-6 0,-6 23-1 16,11-20-4-16,-2 11-1 16,-9 9-9-16,20-12-1 0,-20 12 2 0,26-5-2 0,-26 5-2 15,28 2 3-15,-13 3 2 0,1 1-1 0,0-1 1 0,1 3 4 16,-4-1-1-16,1 0 4 0,-2 0-1 15,-12-7 3-15,18 11 1 0,-18-11 5 0,13 9-2 0,-13-9 0 16,0 0 7-16,17 8 14 16,-17-8 34-16,0 0 23 0,0 0-3 0,0 0 3 0,0 0-2 15,0 0 5-15,0 0 13 0,0 0-9 16,0 0-4-16,0-18 14 0,0 18-47 0,-9-17 21 0,9 17-45 16,-4-23 22-16,4 23-41 15,-1-28 27-15,2 10-9 0,3 1-7 0,1 1-4 0,2-2-5 16,1 2-3-16,1 1-2 0,1 3-4 0,-1 2-1 0,3 1-2 15,0 3-3-15,-12 6 2 16,25-6-1-16,-25 6 2 0,26 3-33 0,-11 3 41 0,2 3-35 16,2 3 37-16,-3 2-35 0,5 6 2 15,-1 0 8-15,-1 1-40 0,-2 1-46 0,0 0-46 0,-4-4-59 16,0 0-66-16,0-2-70 0,-3-5-149 16,-3-2-526-16,-7-9-762 0</inkml:trace>
  <inkml:trace contextRef="#ctx0" brushRef="#br0" timeOffset="121309.53">18197 1823 1481 0,'-5'-12'621'15,"5"12"-114"-15,-8-17-141 16,8 17-78-16,-6-14-58 0,6 14-52 0,0 0-34 0,0 0-29 16,-9-10-21-16,9 10-19 0,0 0-15 15,2 17-9-15,0-2-3 0,3 6-7 0,0 4-8 0,1 9-5 16,2-1-3-16,-1 2-14 0,2-2 6 0,-1-2-7 0,0-1 1 15,-2-5-6-15,0-5 0 16,1-1-1-16,-2-6 0 0,-5-13 0 0,7 24 3 0,-7-24 4 16,5 15 17-16,-5-15 3 0,0 0-6 15,0 0-9-15,0 0 9 0,0 0-19 0,2-20 7 0,-2 1-13 16,-4-6 10-16,0-1-4 16,-2-7-2-16,0-2-5 0,-1-3-1 0,-2 0-3 0,4-3-2 15,0 0-2-15,2 1 1 0,2 1-2 0,1 3-3 0,2 8-1 16,1 1-8-16,1 3-12 0,1 2-15 15,4 4-1-15,-2 2-1 0,2 4 4 0,0 1 4 0,-9 11 7 16,18-9 5-16,-18 9 6 16,21 1 5-16,-21-1 1 0,18 13 5 0,-9-1 42 0,-2 1-24 15,-2 3-21-15,-3 2 18 0,-2 2-13 16,-2 2 21-16,-2 2-18 0,-1-1 21 0,-3-1-19 0,3 1 4 16,-1-4-1-16,2-5 1 15,4-14 0-15,-8 22-6 0,8-22-2 0,-4 17-1 16,4-17 4-16,0 0-1 0,1 17 4 0,-1-17 2 0,0 0 2 0,15 12-1 15,-15-12-1-15,16 6 1 0,-16-6 0 16,24 5 11-16,-24-5-16 0,27 7 14 16,-12-1-13-16,-2-2 14 0,-13-4-17 0,20 11 6 15,-20-11 5-15,17 15 1 0,-17-15 5 0,9 21 5 0,-9-21 4 16,0 26 1-16,-2-8-2 16,-5 1-3-16,0 0 0 0,0 0-4 0,-1-2 0 0,-1-4-12 0,9-13-30 15,-8 19-84-15,8-19-48 0,-5 12-88 0,5-12 14 16,0 0-83-16,0 0-569 0,1-16-517 15</inkml:trace>
  <inkml:trace contextRef="#ctx0" brushRef="#br0" timeOffset="122049.25">18548 1869 217 0,'0'0'803'0,"0"0"-204"0,0 0-104 0,11-7-89 0,-11 7-82 16,0 0-83-16,0 0-33 0,0 0-56 15,0 0-14-15,0 0-41 0,10-9-4 0,-10 9-34 0,0 0 4 16,0 0-25-16,11-8 21 0,-11 8-13 0,9-12 18 0,-9 12-30 15,17-19 16-15,-10 8-33 16,1 0 20-16,1 0-28 0,-9 11 28 0,11-18-24 0,-11 18 17 16,10-15 15-16,-10 15 4 0,0 0-4 15,6-14-3-15,-6 14-14 0,0 0-4 0,0 0-5 0,0 0-4 16,-1-15-6-16,1 15-5 16,0 0 29-16,0 0-37 0,-15 9 30 0,15-9-35 0,-11 18 32 15,11-18-35-15,-9 23 28 0,9-23-30 0,-6 25-3 0,6-25-9 16,-2 26-3-16,2-26-16 15,2 25 1-15,-2-25 1 0,8 24 6 0,-8-24 6 0,13 18 5 16,-13-18 5-16,13 14 3 16,-13-14 3-16,21 9 4 0,-21-9 4 0,20 4-1 0,-20-4 4 15,19 1 2-15,-19-1 1 0,0 0 1 16,22 2 8-16,-22-2 17 0,0 0 18 0,0 0 17 16,19 0-7-16,-19 0-9 15,0 0-11-15,0 0 1 0,0 0 5 0,0 0 5 0,6-12 5 0,-6 12-5 16,0 0-5-16,-2-17-9 0,2 17-10 0,-2-19-4 0,2 19-14 15,3-31-27-15,1 10-20 0,1-1-16 16,0 2-18-16,3 0-19 0,-1 1-26 0,2 2-26 0,-2 0-15 16,1 5-16-16,2 1-4 15,-2 1 15-15,-8 10 22 0,18-12 27 0,-18 12 24 0,18-5 15 16,-18 5 19-16,0 0 10 16,26 0 21-16,-26 0-3 0,16 4 6 0,-16-4 10 0,15 4 11 0,-15-4 28 15,13 6 14-15,-13-6 10 0,12 7 1 0,-12-7-2 0,10 10-7 16,-10-10-5-16,9 13-1 15,-9-13-13-15,13 17 1 0,-13-17-2 16,9 17 2-16,-9-17-2 0,10 16-2 0,-10-16-3 0,8 17 1 16,-8-17 3-16,8 14 7 0,-8-14 0 0,0 0 5 15,10 15 3-15,-10-15 9 0,0 0 23 16,0 0 25-16,9 10-1 0,-9-10-15 0,0 0-12 0,0 0-6 16,6-13-2-16,-6 13 5 0,0 0 11 15,2-25 5-15,-2 25-4 0,-1-24-7 0,1 24-11 0,-1-29-12 16,2 12-8-16,0-1 24 0,1 0-43 0,1 2-3 0,-1 1-3 15,2 1-2-15,-4 14-4 16,8-23 0-16,-8 23-2 0,12-19-1 0,-12 19-1 0,14-13-1 16,-14 13 7-16,17-7-1 0,-17 7 1 15,22 1-1-15,-6 4-2 0,2 2 0 0,2 3 2 16,-1 3-3-16,2 3-6 16,1 2-2-16,-2 2 13 0,-1 0-39 0,1 0-22 0,-3 1-71 0,-4-4-83 15,1-2-71-15,-3-1-32 0,-11-14-658 0,15 15-672 0</inkml:trace>
  <inkml:trace contextRef="#ctx0" brushRef="#br0" timeOffset="122409.63">19403 1596 846 0,'0'0'712'0,"0"0"-196"0,0 0-107 0,-11-8-110 16,11 8-72-16,0 0-45 15,0 0-37-15,0 0-28 0,0 0-28 0,0 0-18 0,0 0-15 16,0 0-8-16,0 0-8 0,1-18-5 0,-1 18 1 0,15-10-3 15,-15 10 0-15,18-14-5 0,-8 6-5 16,-10 8-3-16,17-15 2 0,-17 15-1 0,17-12 3 0,-17 12-3 16,13-13-4-16,-13 13-3 15,11-12 2-15,-11 12-7 0,10-10 6 0,-10 10-9 0,0 0 7 16,9-13-8-16,-9 13 6 0,0 0-6 16,0 0 1-16,0 0-11 0,0 0 5 0,0 0-6 15,-6-11-3-15,6 11 2 0,-13 6 2 0,13-6-1 0,-19 15 2 16,8-5 1-16,0 3 0 0,2 3 0 15,-1-1-1-15,3 2 2 0,3-3-2 16,0 2 15-16,2 0-18 0,2-16 16 0,2 31-22 0,1-16 21 16,2 0-20-16,2-2 12 0,3 2-23 0,2-2-5 0,2-2-43 15,-3-4-66-15,5-3-36 16,-16-4-28-16,37-8-13 0,-11-4 4 0,0-6-91 0,-2-5-154 16,0 0-217-16,-2-2-202 15</inkml:trace>
  <inkml:trace contextRef="#ctx0" brushRef="#br0" timeOffset="122599.3">19741 1352 720 0,'-9'-21'492'16,"9"21"-94"-16,-12-16-83 0,12 16-43 0,-18-12-46 0,18 12-43 16,-14-7-52-16,14 7-26 0,0 0-22 15,-20 5-15-15,20-5-13 0,-9 11-11 0,9-11-8 0,-5 19-4 16,5-19 23-16,0 25-30 16,4-8 32-16,1 4-7 0,2 0 7 0,5 5 12 0,0 0 28 15,1 1 4-15,3-2-2 0,-2 0-9 0,-2-5-14 0,-2 0-10 16,1-2-9-16,-1 0-13 0,-3 0-8 15,-1-4-3-15,-3 1-9 0,-3-15-37 0,1 24-99 16,-1-24-148-16,-5 19-65 0,5-19-681 16,0 0-728-16</inkml:trace>
  <inkml:trace contextRef="#ctx0" brushRef="#br0" timeOffset="122969.45">20247 1008 1041 0,'0'0'568'0,"-12"-14"-149"16,12 14-85-16,-16-14-71 15,16 14-73-15,-15-13-37 0,15 13-43 0,-17-9-14 0,17 9-9 16,-16-6-28-16,16 6-22 0,0 0 3 16,-19-3-21-16,19 3 8 0,-12 9-5 0,12-9-4 0,-9 27-7 15,7-7-9-15,0 5 9 0,3 0-2 0,2 3 12 0,2 5-6 16,0 1 5-16,5-1 8 15,-2 0 12-15,3-1 2 0,0-2 18 0,0 0-4 0,1-3 2 16,-2-6-11-16,-1-1-8 0,0-2-5 16,0-2-1-16,-1-5 4 0,-1 1 0 0,-7-12 2 15,11 18 4-15,-11-18 12 0,11 12 8 16,-11-12 9-16,8 10 2 0,-8-10-20 0,0 0 18 0,17 5 13 16,-17-5-43-16,15-2-26 15,-15 2 37-15,26-9-70 0,-11 3-25 0,3-3-48 0,-1 1-43 0,-1-1-27 16,2 1-47-16,-3 1 24 0,-2 0-55 0,2 1 60 15,0 1-36-15,-2-2 3 16,2 1-53-16,-4-1-158 0,3 0-285 0,-1-1-232 0</inkml:trace>
  <inkml:trace contextRef="#ctx0" brushRef="#br0" timeOffset="123569.12">20625 1304 855 0,'11'-15'425'0,"-11"15"-60"16,7-12-50-16,-7 12-45 16,0 0-49-16,6-19-43 0,-6 19-40 0,0 0-23 0,7-20-20 15,-7 20-5-15,4-14-6 0,-4 14-8 0,6-13-14 0,-6 13-11 16,5-15-10-16,-5 15-8 0,9-19 4 15,-9 19-18-15,10-19 7 0,-3 7-13 0,-7 12 6 0,10-20 3 16,-10 20 29-16,7-18 12 16,-7 18 43-16,6-14-20 0,-6 14 10 0,0 0-42 0,0-18 12 15,0 18-39-15,0 0 6 0,-7-13-27 16,7 13 16-16,0 0-23 0,-21-1 17 0,21 1-23 0,-18 8 19 16,6-1-22-16,2 3 21 15,-1-1-22-15,0 6 20 0,2 2-20 0,2 1 21 0,0 1-21 16,4 2 3-16,0-3 0 0,3 1 2 0,1 2 5 15,3-1 2-15,1 2-3 16,3-5-2-16,2 0-15 0,2-2-9 0,1-4-22 0,0-4 1 16,2-2-23-16,3-3 7 0,0-4-52 15,6-3 10-15,-1-2-76 0,1-3 57 0,1-3-35 0,1-2 11 16,-3 1 13-16,-5-1-33 0,-2 0 55 16,-2 1-29-16,-1 0 67 0,-2-1-14 0,-2 5 75 15,-2-2-20-15,-7 12 72 0,12-15-45 0,-12 15 56 0,10-13-47 16,-10 13 24-16,0 0-40 0,8-11 35 15,-8 11-35-15,0 0 47 0,11-9-51 0,-11 9 44 0,0 0-49 16,10-10 51-16,-10 10-36 0,0 0 59 16,9-12-37-16,-9 12 38 0,11-14-35 0,-11 14 34 0,13-20-12 15,-7 8 31-15,-6 12 4 16,11-22 20-16,-11 22 24 0,5-23 6 0,-5 23 18 16,4-19-8-16,-4 19 8 0,1-18-25 15,-1 18 7-15,-4-16-36 0,4 16 2 0,-4-14-32 0,4 14 8 16,-10-10-31-16,10 10 10 0,-15-6-27 0,15 6 14 0,-19 2-24 0,19-2 16 15,-25 12-22-15,10-4 16 16,2 6-19-16,0 0 16 0,2 2-20 0,2 2 19 0,-1 4-20 16,3-2 39-16,3 1-43 15,2 1 25-15,2-2-25 0,2 3 4 0,1-1 3 0,3 0-1 0,3-1 34 16,1-3-43-16,4-1 2 16,3-2 1-16,1-3-41 0,4-4-34 0,0-3-21 0,3-4-84 15,1-3 13-15,7-4-62 0,-5-6-109 0,5-5-507 0,-4 0-454 16</inkml:trace>
  <inkml:trace contextRef="#ctx0" brushRef="#br0" timeOffset="124429.19">22021 977 283 0,'-8'-22'432'0,"-1"-1"-68"0,1 1-131 0,-2-5 4 0,-2 1-89 15,2-4 19-15,-2 10-27 0,4-1-22 16,-1-2-20-16,-4-2-10 0,5 1-13 16,0-3 51-16,1-4-78 0,0 1 49 0,2-2-62 15,1 0 5-15,1 5 19 0,1 0 11 0,-1 3 20 0,-1 1 19 16,3 7-6-16,-2-1 12 0,3 17-20 16,-7-22 7-16,7 22-26 0,-4-17 0 0,4 17-29 0,-9-10-1 15,9 10-22-15,0 0 6 0,-20 2-18 0,7 12 9 16,-6 7-13-16,0 8 1 0,-4 10 2 15,-2 8 0-15,0 3 8 0,3 5-14 0,0 1 9 0,3-2-13 16,4 2 18-16,3-3-20 0,6-10 18 16,3-2-21-16,5 0 17 0,5-1-18 0,2-3 0 15,7 0 3-15,2-5 0 16,3-1 0-16,5-4 2 0,2-2-12 0,3-4-36 0,0-3-43 0,1-3-61 16,1-3-4-16,-3-4-56 0,-4-3-13 15,0-4-221-15,0-2-320 0,-4-2-290 0</inkml:trace>
  <inkml:trace contextRef="#ctx0" brushRef="#br0" timeOffset="124679.52">22245 811 707 0,'-5'-15'520'0,"5"15"-83"0,-4-25-55 15,4 25-42-15,-5-19-54 0,5 19-57 0,0 0-39 0,-7-16-35 16,7 16-31-16,0 0-22 16,0 0-6-16,0 0-27 0,0 0 4 0,0 0-21 0,0 0 13 15,0 17-30-15,1 1 14 0,2 6-29 16,1 2 16-16,1 8-25 0,1-1 11 0,0-1-18 16,1 1 14-16,-1 0-18 0,2-2 7 15,1 1-48-15,0-4-62 0,0-6-89 0,2-1-41 0,-3-3 1 16,-2-6-169-16,4-1-434 0,-10-11-411 0</inkml:trace>
  <inkml:trace contextRef="#ctx0" brushRef="#br0" timeOffset="125049.14">22495 748 58 0,'-4'-16'749'15,"1"1"-236"-15,0 0-60 0,3 15-61 0,-9-22-45 0,9 22-44 16,-9-20-51-16,9 20-28 15,-7-16-31-15,7 16-30 0,-10-14-24 0,10 14-21 0,-11-10-11 16,11 10-13-16,-10-7-15 16,10 7-22-16,0 0-5 0,-16-4-12 0,16 4-5 0,-15 10-10 15,5-2-4-15,3 3-6 0,-1 2-2 16,1 1-5-16,1 4 25 0,0-3-34 0,4 1 24 0,2-16-32 16,-2 30 25-16,2-30-32 0,6 26 23 0,-6-26-27 0,10 25 22 15,-3-15-25-15,-7-10 26 0,18 15-21 16,-18-15 28-16,18 10-25 0,-18-10 28 0,17 4-27 15,-17-4 28-15,17 4-27 0,-17-4 26 16,0 0-25-16,20 3 31 0,-20-3-32 0,0 0 23 0,14 4-31 16,-14-4 28-16,0 0-26 0,18 11 27 15,-18-11-32-15,17 18 28 0,-8-6-22 0,-1 4 23 0,5 1-24 16,-4 0 15-16,3 0-39 16,-2 0-13-16,1 0-53 0,0-2-40 0,-3-4-64 0,2 0-43 15,-1 1 34-15,-9-12-49 0,14 8-98 0,-14-8-430 16,0 0-346-16</inkml:trace>
  <inkml:trace contextRef="#ctx0" brushRef="#br0" timeOffset="125444.2">22833 704 386 0,'9'-22'541'0,"1"-7"-78"0,-2 7-180 16,-1-1-38-16,2 2-35 15,0 1 12-15,-3 1 13 0,-2 6-14 0,-4 13-2 0,8-22-7 16,-8 22-46-16,2-18-1 0,-2 18-49 0,0 0-6 0,-3-19-39 15,3 19 2-15,-12-9-32 16,12 9 9-16,-21-2-28 0,21 2 17 0,-34 8-24 16,14 0-3-16,0 3-2 0,-1 0-3 0,4 3-1 15,0 0-2-15,3 1-3 0,0 2 1 0,3-1-1 0,2-1 17 16,4 0-23-16,1-1 16 16,4-14-21-16,-3 23 16 0,3-23-24 0,8 21 8 0,-8-21-10 0,15 17 17 15,-15-17-14-15,20 10 21 0,-20-10-7 0,23 5 14 0,-23-5-23 16,20 2 24-1,-20-2-23-15,21 0 21 0,-21 0-24 0,0 0 14 0,21 1-16 0,-21-1 14 16,0 0-14-16,23 6 34 0,-23-6-33 16,12 9 17-16,-12-9-12 0,20 16 15 0,-12-5-13 0,-2 1 14 15,4 1-13-15,-3 3 16 16,2 0-15-16,-2-2 15 0,0 1-16 0,-1-1 9 0,0-2-45 16,1 1-48-16,-7-13-102 0,10 17-62 15,-10-17 25-15,0 0-96 0,11 10-533 0,-11-10-459 0</inkml:trace>
  <inkml:trace contextRef="#ctx0" brushRef="#br0" timeOffset="125829.11">23128 419 472 0,'0'0'530'0,"4"-14"-101"0,-4 14-78 0,0 0-16 0,0 0-8 16,4-17-19-16,-4 17-51 16,0 0 9-16,0 0-49 0,0 0 12 0,0 0-58 0,-6-14 2 15,6 14-53-15,0 0-15 0,0 0-20 16,0 0-16-16,0 0-15 0,-16-2-10 0,16 2-11 0,-12 8-9 16,12-8-6-16,-11 16-3 0,4-2-5 0,5-1-3 0,2-13-2 15,-6 31-3-15,6-12-14 16,2 0 12-16,2 2-7 0,-2 2-16 0,5-3 3 15,-1 3-7-15,2-1 1 0,-1-2 27 16,2-2-24-16,0 1 23 0,-3-1-22 16,2 0 28-16,0-5-26 0,1-1 29 0,-4 0-27 15,3 1 28-15,-8-13-27 0,9 17 29 0,-9-17-27 0,8 15 30 16,-8-15-27-16,0 0 34 0,8 16-26 16,-8-16 29-16,0 0-30 0,0 0 29 0,-4 21-32 0,4-21 27 15,-14 10-34-15,14-10 3 0,-19 7-108 16,19-7-73-16,-27 3-95 0,27-3-35 0,-34-6 4 15,11-2-145-15,3 0-365 0,-1-5-402 0</inkml:trace>
  <inkml:trace contextRef="#ctx0" brushRef="#br0" timeOffset="126019.12">22980 476 283 0,'10'-20'490'0,"2"6"-93"0,1-2-102 15,-2 3-42-15,3-2-36 0,-1 4-26 0,1-2-28 16,-1 6-13-16,-2-1-27 0,-11 8-26 0,23-7-20 15,-23 7-20-15,25-5-5 0,-25 5-8 0,25 1-9 16,-25-1-6-16,28 3-4 0,-11-2-7 0,0 2-2 0,0 0-1 16,-17-3-13-16,30 1-46 15,-12-1-20-15,3-1-14 0,0-5-66 0,1 1 12 0,-2 0-205 0,2-4-314 16,1-4-182-16</inkml:trace>
  <inkml:trace contextRef="#ctx0" brushRef="#br0" timeOffset="126269.05">23357 38 42 0,'-10'-11'539'0,"10"11"-126"16,-14-16-106-16,14 16-110 0,-8-11 0 0,8 11-33 0,0 0-25 15,0 0-9-15,0 0-20 0,0 0-5 16,0 0 8-16,0 0-1 0,0 0-8 0,0 0 19 0,0 0-19 16,7 27 3-16,4-6-29 15,5 4-4-15,0 0-19 0,2 3-4 0,0-1-16 0,-1 5 2 16,4 0 28-16,-1 3 11 0,-1 8-21 0,5 2 0 0,-4 1 2 15,1-1-10-15,1 1 4 0,-2-2-22 16,-6-4 9-16,1-3-17 0,-4 1 13 16,-3 1-1-16,0 1-4 0,-5 1-4 0,-6 3-5 15,-7 0 3-15,-7 8-47 0,-6 0-84 0,-6-4-123 0,-7 0-29 16,-9-8-278-16,3-3-298 0,-1-6-415 16</inkml:trace>
  <inkml:trace contextRef="#ctx0" brushRef="#br0" timeOffset="127479.32">23323 1027 7 0,'0'0'126'0,"0"0"-137"16,-7 12 109-16,7-12-114 0,0 0 93 0,0 0-129 0,0 0 61 16,0 0-91-16,3 16 29 0</inkml:trace>
  <inkml:trace contextRef="#ctx0" brushRef="#br0" timeOffset="130169.3">23687 917 327 0,'0'0'426'0,"0"0"-111"0,0 0-47 0,0 0-61 15,0 0-47-15,0 0-29 0,0 0-23 16,0 0-7-16,0 0-13 0,0 0-5 16,0 0-15-16,0 0 0 0,0 0 8 15,-18 4-34-15,18-4 14 0,0 0-16 0,-21 4 6 0,21-4-25 16,-20 4 13-16,20-4-23 0,-27 8 5 16,12-3-12-16,-1-1 14 0,-3 2-18 0,0 3 14 0,-1-1-17 15,-1 0 15-15,-1 1-17 0,0 1 16 0,-5 2-17 0,1 0 15 16,-1 0-15-16,-2 0 17 15,3 0-18-15,-3 1 16 0,2-2-15 0,-3 0 15 0,-1 0-16 16,0 1 10-16,-3 0-8 16,0 0 13-16,-4 1-14 0,2-1 14 0,-2-1-7 0,0 1 7 15,-1-2-9-15,-1 2 6 0,2-1-1 16,-3 0 0-16,3 0-1 0,2-1-2 0,-2 0 1 0,2 0 0 16,1 1 0-16,0-1 1 15,1 0-22-15,1-2 25 0,1 2-15 0,3-3 68 0,-2 2-77 16,1 0 69-16,1-2-76 0,5-1 70 0,-7 3-60 15,1-1 55-15,6-1-62 0,-4-1 63 0,4 1-64 16,-6 2 2-16,1 0 4 0,-2-1 4 0,1 3 3 0,1-2 0 16,-2 1 2-16,0 0 3 0,1-1 0 15,1 1-4-15,-4-1 7 0,5 2 1 0,-4-1 0 16,4 0-2-16,-2-1 3 0,2 1-6 16,-2-1-3-16,6-2 15 0,-1 1-3 0,-4 0-2 0,2 1 6 15,2-2-7-15,1 0-2 0,-1 1 2 0,2 0 0 0,-3-1-2 16,0 1 2-16,4 0 0 15,-3-1-1-15,3 1-14 0,-4-1 17 0,5 1-15 0,-3-1 18 0,-1 1-15 16,0-1 16-16,0 2 16 16,-5-1-22-16,1 0-4 0,-3 2 3 0,0-2-4 0,-1 2 12 15,0-2-11-15,-2 4 6 16,1-3 0-16,0 1-1 0,-3 1 1 0,-1 1-2 0,2 0-18 16,-1-1 23-16,0 1-14 0,0 1 15 0,-2-1-14 0,1 1 14 0,0 2-1 15,-2-2-2-15,1 1 0 16,-1 1-1-16,0-1-1 0,-1 0 7 0,1-1-8 0,0 3 0 15,0-2 2-15,0-1-2 0,1 1 0 16,0 0 2-16,0 0-1 0,1 0 47 0,-1-1-56 16,3 0-4-16,-2 1 8 0,2-1 53 15,0 1-61-15,0-1 53 0,-1 0-59 0,2 0 53 0,-4-1-55 16,4 1 54-16,-3-1-55 16,3 0 50-16,-2 0-53 0,0-1 55 0,0 0-57 0,2 0 32 0,-1-1-39 15,2 1 67-15,-1-1-54 0,2 0 52 0,-1 0-61 0,0 0 60 16,4 0-56-16,-2 0 55 15,1-1-55-15,-1 0 46 0,2 0-44 0,0 1 44 16,0 1-44-16,0-1 54 0,1 1-55 16,2-1 54-16,-3 1-56 0,2 0 6 15,0 0-1-15,1-1 9 0,4-1-1 0,-1 0-7 16,2 0 25-16,-2-1-7 0,2 1 0 0,0 0 0 0,3-2 1 16,-2 1-1-16,0-1 2 0,1 0-2 15,0 1 5-15,-2-2-3 0,1 1-1 0,-2 0-17 16,0 1 23-16,-2-1-2 0,3 1 0 0,-3 0-1 0,-3 1-1 0,0 1 1 15,-2 1 44-15,2-3-54 16,-2 3 41-16,2 1-45 0,-1-2 40 0,1 1-56 0,0 0 67 16,1-1-56-16,-1 1 51 0,4-1-54 15,0-2 51-15,0 0-48 0,0 1 45 0,1-2-53 0,-2 1 45 16,-1 0-41 0,0 0 35-16,-2 0-32 0,-1 1 48 0,-1 0-53 0,-1-1 52 15,-2 2-51-15,-1-3 48 0,0 2-50 0,1 0 50 16,-1-2-48-16,-2 0 41 0,1 2-41 15,0-3 49-15,1 2-11 0,0-2 4 0,1 1-4 0,1 0-4 0,5-1 0 16,2-1-2-16,-2 0-1 16,-1 0-3-16,2-1-2 0,-1 2 0 0,0-2 0 0,-1 1-14 15,1 1 7-15,-1-2 9 16,-3 3-10-16,-3 0 9 0,1 0-1 0,0 0-1 0,-1-1-1 0,0 2 0 16,0-1 0-16,0-1 42 15,0 0-50-15,3 0 36 0,-1 1-54 0,6-3 56 0,1 0-60 16,1 1 63-16,2-2-50 0,-1 1 43 15,3-1-47-15,2 1 46 0,0-1-46 16,0-1 44-16,2 0-51 0,-1 0 39 0,0 0-31 0,-1 0 45 16,1 0-56-16,-3 0 51 0,2-1-40 15,-2 2 46-15,2-1-49 0,-6-1 45 0,1 0-49 0,-3 2 48 16,2-1-43-16,-4-2 3 16,1 0-2-16,-2 0 7 0,1-1 3 0,0-1-6 0,1 0 4 0,-1 0 0 15,1-1 3-15,1 0 10 0,-3-2 1 0,3-1 0 0,-1 2-1 16,0-2-1-16,-5-3-2 15,1 2 2-15,-1 0-7 0,-1-3 6 0,0 2-10 0,2-1 11 16,1 0-10-16,0 2 12 16,5 0-74-16,0-1 91 0,1 0-10 0,-1 1-47 0,0 0 51 0,-1 0-46 15,3-1 48-15,-1 1-46 16,-2 0 47-16,3-1-45 0,-2 1 40 0,3 0-39 0,-1-1 42 16,0 1-52-16,0 1 65 0,2-1-53 15,-1 1 51-15,2-2-51 0,-1 3 7 0,3-2 0 16,-1 0 5-16,1 0 3 0,2 1 3 0,0-1 0 0,-1 0 0 15,4 1 2-15,-4-3-9 16,0 0 8-16,-1 2 6 0,2-3-3 0,-2 2 2 0,0-1 0 16,0 0-1-16,0-1 0 15,-1 1 1-15,1 0 0 0,0 0-1 0,-2 1 0 0,0-2 0 16,1 1 1-16,-2 0-11 0,2 1 7 16,1 0 9-16,-1-2-3 0,0 2 0 0,2-1 1 0,0 0-1 15,1 0-1-15,3 1-5 0,-2-1 7 0,0 2-1 0,2-2-2 16,1 1 2-16,-2 0-1 0,5 0-11 15,-4-1 7-15,1 2 6 0,1 0-1 0,-2-2-1 16,3 1 1-16,-1 1-1 0,11 7-1 16,-19-13 0-16,19 13 1 0,-18-12 1 0,18 12-3 0,-17-12 1 15,17 12 2-15,-14-12-11 16,14 12 12-16,-12-9 0 0,12 9-6 0,-12-12 7 0,12 12-1 0,-10-15-2 16,10 15 0-16,-8-15-1 0,8 15 1 0,-8-18 42 0,8 18-54 15,-5-17 42 1,5 17-43-16,-5-21 41 0,5 21-43 0,-4-19 51 0,4 19-50 15,-1-19 44-15,1 19-52 0,0-20 4 16,0 20 1-16,0-19 5 0,0 19 2 0,1-20 0 16,-1 20 2-16,3-22 4 0,-3 22-1 15,6-25 0-15,-2 10 6 0,-1 0-7 0,1 0-14 0,1 0 21 16,0-1-19-16,3-1 21 0,0-1-16 16,0 1 16-16,-1 1-17 0,2-2 21 0,1 4-14 0,-1-3 11 15,-1 3-11-15,-1 2 10 0,2 0-13 0,-1 0 16 16,1 2-17-16,0 0 9 0,-1-1-13 15,-8 11 17-15,18-18-14 0,-8 10 24 0,0 1-20 0,3-3 20 16,-1 2-20-16,5-2 18 0,0-1-19 16,2 0 18-16,7-4-19 0,0 0 3 15,1-1 0-15,3-2 2 0,2-1 1 0,2 0-1 16,1-2 3-16,6-3 16 0,-8 3-15 0,9-4 14 0,-6 4-21 16,0 2 19-16,-1 1-17 15,1 1 17-15,-2 1-22 0,3 1 22 0,-2 3-3 0,-3 1-3 16,1 2-3-16,-2 1 1 0,-3 3-2 0,0 0 3 0,-3 4-1 15,3-1-1-15,0 2-23 0,-1 0 19 16,0 1-13-16,-1 0 18 0,-1 0-12 0,-1 0 20 0,1 1-19 16,-4 0 19-16,1-2-19 0,-3 0 18 15,3 0-19-15,-1-2 19 0,-1 2-20 0,3-2 17 0,1 0-13 16,0 0 18-16,-1-1-23 16,-1 0 22-16,1 0-21 0,1-1 20 0,-2 0-5 15,1 0 3-15,-1 2-1 0,1-1-4 0,1 0 0 16,-1 1 1-16,1 0-2 0,-3 1 1 0,4-2 7 15,-2 2-10-15,1-1-3 0,0 0 3 0,0-1-1 0,2 0 2 0,0-1-3 16,1 0 5-16,5-3 4 16,0 0-9-16,2-1-9 0,0 0 7 0,0-3 2 0,-1 2-9 15,3-1 16-15,-2-1-18 0,2 0 21 16,-2 0-20-16,1-1 20 0,-1 0-19 0,0 0 19 0,0 0-17 16,-1 0 18-16,0 1-20 15,-1 0 19-15,-2 1-18 0,0 1 19 0,-5 0-20 0,-1 2 20 16,1 0-20-16,-2 1 21 0,0 0-20 0,0 0 20 0,0 0-20 15,-1 3 19-15,-2-1-18 0,2-1 2 16,0 2 7-16,-4-1 0 0,4 1 0 0,-2 0 0 0,1 0-7 16,-2 0 2-16,3 0 2 15,-3 0-5-15,1 2 3 0,-1-4 2 0,-2 4 0 0,3-2 4 16,-2 0-1 0,0 1 0-16,0-2 1 0,-1 1 1 0,2-1 49 0,0-1-64 15,-1 1 7-15,3 0-1 0,-2-2 2 0,1 0 1 16,1 1 2-16,-1 0 0 0,1-1 0 0,1-1-1 15,-1 0 3-15,2 0 0 0,0 2 4 0,2-2-7 0,-1 0 2 16,1 1 1-16,1-1-2 0,5 0 25 16,-5 1-26-16,5-2 6 0,-1 0-6 0,1 1 6 0,-1 0-9 15,1 0 2-15,0-1-2 16,-5 3 5-16,1-2 18 0,3-2 1 0,-6 2 16 0,2 1-12 16,-1 0-1-16,0 0 1 15,0-1 5-15,-3 0 7 0,4 2 3 0,-1-2-1 0,-2 0-3 16,3 0-5-16,4-3-3 0,0 2-4 0,0-1-6 0,0 0-2 0,-1 2-2 15,1-2-2-15,0 0-1 16,1 1-2-16,-1 0 0 0,2-2-2 0,-1 1 7 0,0 1-7 16,0 0-2-16,-1-3 1 0,0 3-2 15,2-1-1-15,-2-1 3 0,1 3-3 0,-6-1 2 16,4-1-1-16,-5 4 0 0,2-2-1 16,0 1 0-16,0 0 2 0,-2 0-3 0,0 1 1 0,1-1-3 15,-2 2 3-15,1-2-2 0,-2 0 3 0,1-1-5 0,0 2 5 16,-1-1-2-16,0 0 1 0,0 1-3 15,-1 0-1-15,2-1 13 0,0 0-16 0,-1 1-10 0,-1 0-24 16,1-1-23-16,0 0-11 16,-1 3 8-16,2-2-3 0,-1 1 7 0,4-2 11 0,-2 4 4 15,-1-3 4-15,1 0-3 16,0 0-51-16,2 0 57 0,-1 0-53 0,0 0 30 0,0 2-91 16,-2-3-144-16,0 2-222 0,-3 1 2 0</inkml:trace>
  <inkml:trace contextRef="#ctx0" brushRef="#br0" timeOffset="130899.28">19677 661 406 0,'23'-10'358'0,"-11"4"-39"15,2 0-112-15,1 0 2 0,3-1-96 0,3 0 35 0,-1-1-78 16,3-1 21-16,5 1-57 16,0-3 46-16,4-1-68 0,0 3 12 0,-1-2-5 0,3 1 39 15,2-1-60-15,-1 1 50 0,1 1-56 0,1-3 52 0,0 2-53 16,0-2 6-16,3 2 3 15,-1-3 2-15,0 1 0 0,2 1 0 0,0 0 1 16,0 1 45-16,-1-2-52 0,3 2 3 0,0-1 1 16,3 1 5-16,5-3 2 0,-5 3 1 0,10-4 0 0,-1 3 0 15,3-2 6-15,0 1-2 0,-2-1-2 16,0 2 1-16,2-1-1 0,-2 1-2 0,-3 0-2 0,4-1 1 16,-11 2 27-16,2 1-34 15,7 0 0-15,-6 1 1 0,-2-2 4 0,1 5 59 16,1-2-64-16,2 0-2 0,-1 0 5 0,-3 1-1 15,1-1 1-15,2-1 3 0,-2 4-2 0,-3-3 3 0,0 1 26 16,-1 0-30-16,0-2 30 0,-4 2-27 16,0-2 22-16,-1 3-24 0,-1-5 23 0,-4 6-23 15,2-5 22-15,-8 6-27 0,0 1 15 0,-2 2-16 0,2 0 14 16,-9 0-18-16,6-2 19 16,-4 0-19-16,-3 4 15 0,4 0-7 0,-2 0 4 0,-2-1-4 0,-2 3 3 15,3-1-12-15,0-2 10 0,-1 4-9 0,1-1-6 16,0 0 6-16,1 0 10 0,-20-4 37 15,37 7-43-15,-37-7 7 0,35 7-15 0,-17 0 12 0,2 2-11 16,-3-8 14-16,0 6-16 0,1-4 21 16,0 2-20-16,2 5 15 0,-1-3-12 15,-4-2-4-15,3 2 7 0,-1-4 14 0,-2 1-33 16,2 2-10-16,-17-6-87 0,25 4-169 0,-14 3-369 0,-11-7-186 16</inkml:trace>
  <inkml:trace contextRef="#ctx0" brushRef="#br0" timeOffset="147679.43">15250 5251 452 0,'0'0'432'16,"0"0"-81"-16,0 0-54 0,0 0-87 15,2-16 0-15,-2 16-67 0,0 0 25 0,0 0-73 0,0 0 30 16,0 0-41-16,0 0 10 0,0 0-39 0,0 0 33 0,0 0-43 15,-3-17 44-15,3 17-49 0,0 0 37 16,0 0-42-16,0 0 42 0,0 0-54 0,0 0 47 16,0 0-61-16,0 0 49 15,0 0-56-15,0 0 45 0,0 0-65 0,0 0 62 0,0 0-58 16,0 0 47-16,0 0-50 0,0 0 50 16,0 0-61-16,0 0 63 0,0 0-51 0,0 0 47 0,0 0-49 15,0 0 52-15,0 0-60 0,-14 5 56 0,14-5-49 0,-10 11 39 16,10-11 7-16,-13 14-4 15,7-2-5-15,-3 0-2 0,-2 1-2 0,0 2-3 0,1 0-1 16,-2-1-6-16,2 1 5 16,-1 0-2-16,0-1-1 0,3-2-8 0,0 1 2 15,-2-1-3-15,4-1 6 0,6-11 0 0,-11 19 2 16,11-19-6-16,-10 14 7 0,10-14-8 0,-7 14 2 0,7-14 0 16,-8 12 2-16,8-12 3 0,0 0 1 15,-9 16-7-15,9-16 5 0,0 0-4 0,-7 13 2 16,7-13 1-16,0 0 2 0,0 0 0 0,-10 14 3 15,10-14-6-15,0 0 8 0,0 0-2 16,0 0 1-16,-6 11-6 0,6-11 6 0,0 0 4 0,0 0-8 16,0 0 7-16,0 0 1 15,0 0-1-15,0 0 1 0,0 0 0 0,0 0-10 0,0 0 15 16,0 0-8-16,-8 10-1 0,8-10-3 16,0 0 0-16,0 0-6 0,0 0-1 0,0 0 3 0,0 0 0 15,0 0-3-15,0 0 2 0,0 0-2 0,0 0 4 0,0 0-6 16,12 8 8-16,-12-8-2 0,0 0 0 15,22 5 0-15,-22-5 3 0,23 4-7 0,-7 1 8 16,1-1-4-16,-3-1 0 0,8 3 1 16,-6-1-2-16,2-3 3 0,-2 3-3 0,0-1 6 0,-1 0-9 15,2 0 4 1,-2 2-4-16,0-2 3 0,-2 0-9 0,1 2 5 0,-14-6-4 16,23 13-15-16,-13-4-33 0,-10-9-42 0,16 15-43 0,-16-15-61 0,11 14-107 15,-11-14-591-15,6 12-531 16</inkml:trace>
  <inkml:trace contextRef="#ctx0" brushRef="#br0" timeOffset="171668.89">17397 8818 427 0,'0'0'550'0,"-26"-2"-206"0,26 2-33 0,-25-3-124 0,25 3 16 16,-20-1-92-16,20 1 38 16,-18-2-94-16,18 2 42 0,0 0-74 0,-22 0 52 0,22 0-66 15,0 0 51-15,0 0-59 0,-22 0 49 0,22 0-39 0,0 0 31 16,0 0-42-16,0 0 30 15,0 0-53-15,-19 0 48 0,19 0-49 0,0 0 47 0,0 0-45 16,0 0 80-16,0 0-21 0,0 0 25 16,0 0-10-16,0 0 16 0,0 0-9 0,9 14 18 0,-9-14-22 15,16 5 18-15,-16-5-11 16,24 7-1-16,-8-3-5 0,2-1 3 0,7 1 9 0,2-1 0 16,3 0-3-16,7 1-5 15,3-4 5-15,4 1-17 0,3-2 15 0,3-2-14 0,0 0 4 16,13-2-24-16,2 0 16 0,-1-3-17 0,1 1 10 15,1 3-60-15,0-1 85 0,2 0-32 16,1 0 44-16,1 1 1 0,0 1-14 0,-2-1-8 0,1 1-8 16,-1 0-5-16,-3 1-11 0,-9 2-4 15,-2-1-2-15,2 0-16 0,-2 1 11 0,0-1-2 16,-1 1-4-16,-1-1-3 0,0 0 0 16,-3 0-1-16,0 0-2 0,-2-1-2 0,-4 1 1 0,-2-2-13 15,-1 2 17-15,-4-3-2 0,-6 2 0 0,-2 0-8 0,-2-1 7 16,-1 0-5-16,-5 1 4 15,0 1 0-15,-20 1 0 0,30-3-17 0,-30 3 18 0,22-1-2 16,-22 1 6-16,18-2-1 16,-18 2 7-16,0 0-13 0,20-2 10 0,-20 2-12 0,0 0 10 15,0 0-25-15,18 0 26 16,-18 0-19-16,0 0 7 0,0 0-25 0,0 0-25 0,0 0-33 16,0 0-50-16,18-2-72 0,-18 2-58 0,0 0-78 0,0 0-89 0,0 0-125 15,0 0-278-15,0 0-408 16</inkml:trace>
  <inkml:trace contextRef="#ctx0" brushRef="#br0" timeOffset="172508.94">20640 9010 1177 0,'0'0'499'0,"-29"0"-124"15,29 0-73-15,-22 0-60 0,22 0-68 16,-20-1-37-16,20 1-23 0,0 0-27 0,-19-1-24 0,19 1-21 16,0 0 2-16,0 0-5 15,-19 0-10-15,19 0-3 0,0 0 0 0,0 0 0 0,0 0 3 16,0 0-6-16,0 0-3 16,0 0 0-16,31-1 9 0,-12 1-9 0,7 0 21 0,6 2 5 15,8-1 6-15,3-1 10 0,5 0-4 0,6-2 30 0,12 1-17 16,3-2 39-16,1 0-11 15,5 2 50-15,1-2-7 0,3-2-12 0,4-1-24 0,2-1-30 16,5 0-7-16,0 0-4 16,4-2-11-16,1-1 5 0,1-1-24 0,0 1 6 0,1-2 45 0,2 0-70 15,-3 0-1-15,22-3-4 16,-26 1-5-16,-1-1 2 0,-2 1-2 0,-1-1 42 0,-4-2-52 16,-1 0 55-16,-6 3-63 0,-3-3 52 0,-2 2-57 0,-5-5 34 15,-5 7-56-15,-1 3 27 0,-14-1-48 16,-4 4-2-16,-2 0-21 0,-4 0-21 0,-3 0-25 15,-9 3-31-15,-2 1-23 16,-7-1-17-16,-16 4-38 0,20-4-135 0,-20 4-155 16,0 0-402-16,0 0-590 0</inkml:trace>
  <inkml:trace contextRef="#ctx0" brushRef="#br0" timeOffset="177799.18">12691 10051 201 0,'0'0'507'0,"0"0"-145"15,-2-17-80-15,2 17-79 0,-5-12-40 0,5 12-42 0,-8-15-23 16,8 15-14-16,-13-14-23 0,13 14-1 16,-13-14-13-16,13 14-8 0,-17-13-17 0,17 13 0 15,-19-12-48-15,19 12-118 0,-20-12-131 0,20 12-256 0,-25-10-19 0</inkml:trace>
  <inkml:trace contextRef="#ctx0" brushRef="#br0" timeOffset="183183.94">8853 10718 429 0,'-12'-9'468'0,"12"9"-135"16,-18-12-82-16,18 12-109 0,-13-9-89 15,13 9-92-15,0 0-165 0,-12-12-224 0,12 12 169 0</inkml:trace>
  <inkml:trace contextRef="#ctx0" brushRef="#br0" timeOffset="183989.45">11009 11133 697 0,'-17'1'502'0,"17"-1"-129"0,-32 2-103 0,32-2-52 0,-31 1-43 16,31-1-62-16,-28 2-29 0,28-2 24 15,-20 0-29-15,20 0-15 0,-19 0-11 0,19 0-2 0,0 0-8 16,-21-2-7-16,21 2-3 16,0 0-2-16,0 0-15 0,-18 0-4 0,18 0-2 0,0 0-3 15,0 0-1-15,0 0-4 16,0 0 2-16,0 0 0 0,13 9-2 0,-13-9-4 0,16 5 5 16,-16-5 5-16,25 11-8 0,-9-5 2 15,1 1 22-15,4 1 11 0,0 2 6 0,1-2 8 0,4 3 6 16,4-1 2-16,0-1-2 0,4 0-7 0,1-2 3 0,3-1-12 15,1 0-2-15,0-1-5 16,5-1-7-16,-2-2-2 0,3 1-2 0,1-1-3 0,-1-1 0 0,0 1-3 16,1-1 2-16,-1 1 15 15,1-1 5-15,0-1 5 0,-1 0-9 0,3 1 9 16,-3-1-13-16,-1 1 3 0,3-1-11 16,-1 0 2-16,-2 0-10 0,1 0 8 0,0 0-13 0,-3 0 8 15,3 1-9-15,-2-2 7 0,5 1-8 0,-5 0 11 0,0 0-11 16,0 1 8-16,-1-2-9 15,-2 1 10-15,1-1-13 0,-2 1 12 0,1-1-13 0,-9 1 9 16,2 0-5-16,-2-1 21 0,0 1-13 16,-2-2 13-16,-2 1-44 0,0 1 43 0,-6 0-16 0,-1-2 19 15,1 2-26-15,-3 0 25 16,-18 0-17-16,32 0 21 0,-32 0-30 0,26 0 22 0,-26 0-21 16,22 0 15-16,-22 0-19 0,0 0 24 0,25 0-27 15,-25 0 18-15,0 0-18 0,19 0 22 16,-19 0-23-16,0 0 23 0,0 0-22 0,18 0 24 15,-18 0-37-15,0 0 39 16,0 0-26-16,0 0 10 0,0 0-20 0,0 0 13 0,12 6-54 0,-12-6-52 16,0 0-55-16,0 0-83 0,-5 18-33 15,5-18-210-15,0 0-406 0,0 0-525 0</inkml:trace>
  <inkml:trace contextRef="#ctx0" brushRef="#br0" timeOffset="184909.27">15312 11130 693 0,'0'0'394'0,"0"0"-31"0,-18 5-162 0,18-5 3 0,0 0-47 15,0 0-31-15,0 0-11 16,-11 9-6-16,11-9-3 0,0 0-10 0,0 0-13 0,13 10-14 16,-13-10-4-16,17 8-3 0,-17-8 3 15,29 7 0-15,-7-4-5 0,2 1-13 0,1 1-14 0,4-3 20 16,6 2-11-16,4-1 0 16,0 0-5-16,4 1-5 0,1-2-4 0,5-1-1 0,-1 0-7 15,4 1-9-15,0-2 1 0,0 0 0 0,3 1 4 16,1-1-10-16,10 2 4 0,-10-2 16 15,12 0 0-15,0-2 15 0,3-1 2 0,1 2-1 0,2-3 0 16,2 5-5-16,-2-5 2 16,4 0-7-16,-1 0-2 0,4 1-2 0,-2 1 10 0,1 0-18 15,3 0 9-15,1 1-5 16,1-1 2-16,1 1-15 0,3 1 11 0,-1 0-11 0,0 0 7 16,2 0-11-16,0 0 10 0,2 1-13 0,3-1 9 0,2 0-12 0,2-1 6 15,1 1-7-15,-1-3 8 16,4 2-10-16,-1 1 10 0,3-3-9 0,2 0 10 0,22-1-13 15,-22 1 12-15,-3-2-12 16,2 2 12-16,-2-1 0 0,0 0 22 0,2 0-13 16,-2 0 18-16,1 1-19 15,-1 0 14-15,-3 0-19 0,1 0 25 0,-3 2-14 0,-1 1-5 0,-2 0 2 16,-1-1-4-16,0 1-23 0,0 0 21 16,-2-1-22-16,-1 0 17 0,-4 1-18 0,-1-1 28 0,-1 1-9 15,-4-2-3-15,-3-1 1 0,1 1-1 0,-4-1-22 0,-1 0 25 16,-5 2-24-16,3-2 19 15,-17 0-16-15,-6 2 26 0,-3-2-7 0,-2 2-24 16,-8 1 23-16,-7-2-22 0,-5 2 18 16,-6 0-22-16,-19 0 19 0,30 0-29 0,-30 0 33 0,22 0-18 15,-22 0 12-15,0 0-35 16,21 4-11-16,-21-4-34 0,0 0-34 0,0 0-10 0,0 0-39 16,0 0 19-16,0 0-23 0,0 0-112 0,0 0-134 0,0 0-392 15,-7 12-364-15</inkml:trace>
  <inkml:trace contextRef="#ctx0" brushRef="#br0" timeOffset="187949.16">1980 12419 418 0,'-20'-7'444'0,"0"1"-121"0,2-1-35 0,2 1-98 15,-1 2 9-15,2-2-33 16,0 1-30-16,1-1-19 0,1 2-26 0,13 4-18 0,-25-7-13 16,25 7-60-16,-23-5 47 0,23 5-58 15,-20-5 53-15,20 5-60 0,-18-4 59 0,18 4-46 16,0 0 48-16,-18-4-63 16,18 4 59-16,0 0-63 0,0 0 57 0,-15-3-52 0,15 3 53 15,0 0-55-15,0 0 52 0,0 0-54 0,0 0 57 0,0 0-49 16,0 0 51-16,26-1 16 0,-26 1-22 15,32 1 3-15,-10-1 13 0,5 1-77 0,4-1 89 0,7 0-47 16,5 0 44-16,3 0-47 16,4 0 39-16,3 0-48 0,5 0 40 0,10-1-45 0,3 0 41 15,2-1-10-15,2-1-2 0,6 1-3 16,2-2-7-16,2 0-29 0,6-1 34 0,2 1-53 16,4-3 48-16,-2 2 8 15,5-1-5-15,2 0 4 0,3 2-8 0,25-2-41 0,-4 0 44 0,-20 2-44 16,-1-1 45-16,24 3-5 0,-22-3 0 0,27 2 1 15,-2-1-1-15,0 0-3 0,0 0 7 0,0 0 5 16,-2-1-9-16,4 1 17 0,1-3-4 0,0 1 2 16,3 0 0-16,-1 0 0 15,1-2-2-15,0 1 62 0,3 0-74 0,2 0-8 0,-1 1 12 16,2 0-1-16,-2 1 52 0,2 1-67 16,1 0 7-16,1 1-2 0,-3 0 2 0,0 0 49 15,-2 1-63-15,1 2 58 0,1-2-64 0,-2 0 50 0,1-1-61 0,0 1 62 16,-1-2-56-16,1 0 57 15,4-4-66-15,-3 1 62 0,6-1-57 0,-5-3 55 16,1-1-56-16,1-1 58 0,1 0-57 16,-1-2 54-16,-1-1-63 0,-3 0 63 0,0 0-4 0,-3-1-2 0,0 0-11 15,-2 1 1-15,-5-2-2 16,-1 0-2-16,-7 1-1 0,-5 0 4 0,-3 1-7 16,-19 2-8-16,-2 1 0 0,-1-1 5 0,-4 1-3 15,-2 1 0-15,-4-3-8 0,-3 4-29 0,-9 0-33 16,-2 2-46-16,-6-1-41 0,-16 1-71 0,-6-1-187 0,-3 1-471 15,-7 0-504-15</inkml:trace>
  <inkml:trace contextRef="#ctx0" brushRef="#br0" timeOffset="188649.19">3001 12484 535 0,'0'0'503'16,"24"-13"-115"-16,-5 6-108 0,3-1-49 0,1 2-41 15,5-1-33-15,5 1-26 0,4 2-24 0,1-1-22 0,3 0-23 16,2 3-8-16,2 0-9 0,4 1-5 0,5-1-7 0,2 2-34 15,14 0 19-15,2 2 12 16,4-1-2-16,0 1-13 0,5 0 1 0,-1 2 14 0,5 0-4 16,1-2-5-16,4 1-2 15,5 0-81-15,5-2 93 0,1 0-2 0,2 1-6 0,0-2-1 0,4 0-2 16,2-2 56 0,28 2-61-16,-2-2 5 0,1-4 4 0,-3 1-45 0,0-1 104 15,1-1-66-15,1 1 64 0,2-2-63 0,3 1 1 0,-2-3 0 16,3 2 54-16,-1-3-59 0,1 1 52 15,3-2-64-15,2 2-7 0,-3-4 1 16,1 3 58-16,1-3-55 0,-2 0 49 16,6-2-64-16,0-1 52 0,-1-1-56 0,-1-2 54 0,0 1-66 0,3-2 3 15,-2-1-107-15,1-3-67 0,-7-7-207 16,-3 2-450-16,-2-2-462 0</inkml:trace>
  <inkml:trace contextRef="#ctx0" brushRef="#br0" timeOffset="195078.97">11680 6388 281 0,'0'0'598'0,"0"-19"-157"15,0 19-95-15,0-22-71 16,0 22-49-16,3-26-37 0,-3 26-23 0,1-28-32 0,-1 28-68 15,5-26 40-15,-5 26-63 0,4-25 40 16,-4 25-51-16,4-23 37 0,-4 23-70 0,7-21 67 0,-7 21-51 16,4-19 47-16,-4 19-55 15,2-16 49-15,-2 16-51 0,4-16 41 0,-4 16-43 0,5-13 40 16,-5 13-60-16,0 0 58 16,4-19-54-16,-4 19 47 0,0 0-49 0,9-17 45 0,-9 17-50 0,8-10 52 15,-8 10-52-15,12-10 55 0,-12 10-59 16,12-9 51-16,-12 9-46 0,12-8 48 15,-12 8-56-15,16-7 58 0,-16 7-50 0,14-4 50 0,-14 4-50 16,16-4 50-16,-16 4-52 0,17-3 34 16,-17 3-31-16,0 0 52 0,22 0-52 0,-22 0 47 15,16 3-53-15,-16-3 55 0,17 5-53 16,-17-5 50-16,18 9-59 0,-18-9 62 0,16 13-53 0,-16-13 52 16,16 15-5-16,-9-4-5 0,1 0-4 15,2 2-4-15,-3 0-1 0,0 4-3 0,-2-1 2 0,2 3 0 16,-1 2-2-16,0-1-6 0,-2 3 4 0,0 0-3 0,-2 2 1 15,1 0 0-15,-1 3 1 16,-1 0-2-16,0 0-49 0,-1 4 58 0,-1 5-50 0,0-1 54 16,-2 3-51-16,-1-1 58 0,0 3-2 15,0-3-5-15,-1 2-5 0,0 0 1 0,-3 0-5 16,2-1 2-16,-1 1 3 0,0 1-6 16,-1-2 9-16,0 3-8 0,0 1-2 0,-1-2 0 0,-2 2 0 15,1 2-2-15,-2 6 3 0,0-8-2 0,-2 7-4 16,2-8 5-16,-2 6-6 0,-1-1 5 15,-1 2 0-15,-1-1 1 0,-1-3-3 0,-2 5 4 16,-3 2 3-16,0 1 3 16,-4 2 2-16,-2 2-11 0,1-3 16 0,-2 2-10 0,-2-2 4 0,3-3-4 15,-3 1-3-15,2-3 0 0,0 1 0 16,-1-1-7-16,0-2 8 0,-1 0-1 0,0-2-1 0,-1 2-1 16,1-2 2-16,-1-3-2 0,-2 2-2 0,4 2 1 0,-3-3-3 15,-1 1 3-15,1 1-7 16,-1 1 10-16,0-1-7 0,-1 2 1 0,-3-1-3 0,4 0 3 15,-1-2-6-15,0 1 7 0,0 1-2 16,-2 0 2-16,2-2-1 0,-1 0 1 0,3 0 1 0,-2-3 0 16,-1 1 5-16,1-1-7 15,1-2 0-15,1 2-2 0,0-1-1 0,0 0-4 0,-1 1 10 16,2-1-5-16,1 1 2 16,0-2-2-16,-1 2 2 0,3-3-2 0,-2-1 3 0,2-3-4 0,4-5 4 15,2-1-5-15,-1-1 5 16,2-1-2-16,-1-3 1 0,4 0 2 0,-2-2-2 15,5-2 1-15,2-3-1 0,0 0 0 0,0-2 1 0,4 0 0 16,-1-2-2-16,-2 1 1 0,5-2 1 16,-4 0 3-16,5 0-2 0,-3 0 0 15,2 0-4-15,-2 3-2 0,2-2 4 0,-3 1-7 16,1 1 7-16,3-1-3 0,-4 1 3 0,5-2-2 0,-2 2 2 16,1-2-1-16,-2 1 3 0,10-13-1 0,-12 17-2 0,12-17-2 15,-12 18 8-15,12-18-8 0,-12 16 2 16,12-16 0-16,-10 13 1 0,10-13-6 0,-7 11 7 0,7-11-1 15,-7 10-1-15,7-10 1 16,-8 12 0-16,8-12 0 0,-5 13 0 0,5-13-3 0,-7 12 8 16,7-12-5-16,-5 14 0 15,5-14-2-15,-9 12 4 0,9-12-2 0,0 0 4 16,-8 13-3-16,8-13 1 0,0 0 0 0,0 0 1 16,-5 13-1-16,5-13 3 0,0 0-1 0,0 0 6 0,0 0-8 15,0 0 9-15,0 0-3 0,0 0 3 0,0 0-11 16,0 0 8-16,0 0-6 0,0 0 4 15,-8-11-1-15,8 11-3 0,0-17-3 0,0 17 2 16,8-22 2-16,-8 22-13 16,5-25-23-16,1 9-23 0,0 2-25 0,2-5-8 0,1 0-2 0,-1-4-2 15,1 3 3-15,3-7-8 0,1-1 12 16,-2 3 12-16,3-1 43 0,0 1-25 0,-1 0 39 0,0 1-25 16,-1 5 40-16,-1 1-34 0,-1 3 38 0,2-2-26 15,-5 6 30-15,2-1-26 0,-9 12 26 16,13-16-36-16,-13 16 38 0,9-11-34 0,-9 11 38 0,0 0-33 15,8-14 33-15,-8 14-31 0,0 0 39 16,0 0-39-16,13-11 35 0,-13 11-27 0,0 0 30 0,0 0-28 16,0 0 25-16,0 0-30 15,0 0 38-15,0 0-33 0,0 0 37 0,1 19-27 0,-1-19 27 16,-4 18-34 0,4-18 28-16,-10 22-27 0,4-8 31 0,0 0-23 0,2 0-5 15,-3 3-1-15,-4 1 4 0,3 0 1 0,0 0 0 16,-2 0 0-16,2 3 28 0,-3-2-17 0,-1 1 26 15,3-1-24-15,-2 1 17 0,1 0-37 0,0-1 28 0,-1 2-18 16,-1-1 19-16,3 1-17 0,-4 3 11 16,-1 0-20-16,3 0 17 0,-3 0-21 0,-2 1 20 15,2 0-18-15,2-2 18 0,-1 1-15 16,-3 1 15-16,1-1-21 0,0-1 20 0,1 1-22 0,-1-2 20 16,0 2-13-16,-1-3 12 0,1 1-20 0,0 0 19 0,2-4-16 15,-2-1 17-15,3 0-16 0,0-1 18 16,-1 0-16-16,-1-3 15 0,2 1-6 0,2 0 2 0,0-3-9 15,0 0 10-15,0 1-18 16,2-3 2-16,-1 2 16 0,0 0-16 0,1-1 16 0,8-10-17 16,-14 17 19-16,14-17-19 15,-13 16 16-15,13-16-18 0,-12 13 17 16,12-13-9-16,-9 13 11 0,9-13-20 0,0 0 19 16,-9 13-16-16,9-13 18 0,0 0-4 0,-8 10 5 0,8-10-20 15,0 0 15-15,0 0-7 0,0 0 22 0,-10 11-8 0,10-11 12 16,0 0-20-16,0 0 10 0,0 0-12 15,0 0 11-15,0 0-16 0,0 0 18 0,0 0-16 0,-9 10 14 16,9-10-13-16,0 0 14 16,0 0-10-16,0 0 9 0,0 0-8 0,0 0 13 0,-4-22-19 15,4 22 10-15,0-22-12 0,0 22 11 16,0-34-13-16,0 13 12 0,2-4-7 0,-2-2 4 0,0-3-13 16,2-6 9-16,0-3-4 0,1 3 10 0,-2 2-2 15,3-1 1-15,1 1 0 0,3 3-2 16,-4 6-11-16,1 1 13 0,-1 2-10 0,0 2 11 0,1 5-1 15,-5 15-3 1,5-25-12-16,-5 25 14 0,4-17-6 0,-4 17 5 0,0 0-10 0,4-19 11 16,-4 19-13-16,0 0 13 15,0 0-11-15,0 0 12 0,0 0-6 0,0 0 9 0,0 0-4 16,0 0-6-16,12 17 3 16,-12-17 2-16,2 26 0 0,-2-8 0 0,0 0 0 0,0 2-1 0,2 3 0 15,-4-1-1-15,0 3-9 16,0-1 13-16,-1 0-7 0,-1 1 6 0,0-3-13 0,1 0 9 15,-1-1 1-15,-1-1 9 0,0-3-13 0,3-2 11 0,2-15-3 16,-4 23 10-16,4-23-6 0,-4 17 4 16,4-17-7-16,0 0 7 0,-5 18-4 0,5-18 1 0,0 0-9 15,0 0 6-15,-4 16 0 16,4-16 1-16,0 0 0 0,0 0 2 0,0 0-5 0,0 0 6 16,0 0 6-16,-2 17 8 0,2-17-7 0,0 0 18 0,0 0-9 15,0 0 4-15,0 0-7 16,21 0 1-16,-21 0 2 0,18-6 4 0,-18 6-6 0,28-11 6 15,-11 3-11-15,2 0 9 16,1-2-12-16,-1-3 7 0,7-1-20 0,-1 1 17 16,2 0-15-16,-2 1 10 0,4-2-14 0,-2 3 9 15,3 1-15-15,0 0 17 0,-1 1-13 16,-2 3 10-16,-2 0-11 0,2 2 10 0,-1 0-11 16,0 1 11-16,-1 1-13 0,1 1 11 0,-1 0-21 0,-2 2 17 15,1 0-15-15,-6 1-64 0,2 0-57 0,-2-2-85 0,0 1-59 16,-18-1-251-16,25 1-332 0,-25-1-461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41:49.345"/>
    </inkml:context>
    <inkml:brush xml:id="br0">
      <inkml:brushProperty name="width" value="0.05292" units="cm"/>
      <inkml:brushProperty name="height" value="0.05292" units="cm"/>
      <inkml:brushProperty name="color" value="#FF0000"/>
    </inkml:brush>
  </inkml:definitions>
  <inkml:trace contextRef="#ctx0" brushRef="#br0">15202 9445 482 0,'27'-2'365'0,"1"0"-80"0,0 1-66 0,-1-1-43 0,0 1-58 0,2-1-9 16,-1 1-41-16,0 1 9 15,1-1-20-15,4 0 56 0,4 0-18 0,4-4-23 0,1 3-4 16,1-4-11-16,5 0-16 16,-1 1-3-16,3-1-8 0,9 0 7 0,1-1-3 15,0 0 11-15,0 0-23 0,0 0 8 0,1 0-32 16,-1-2 27-16,3 4-16 0,1-1 15 0,1-1-7 0,0 2 16 16,2-1-25-16,0 1 21 0,3-2-28 0,-2 3 20 15,-1-2-20-15,-1 0 27 16,1 2-37-16,0 1 25 0,-2-2-26 0,3 3 27 0,-1-2-26 0,1 2 23 15,4-1-17-15,-3 0 12 16,-1 1-35-16,0 1 42 0,1-1-24 0,-3 2 24 0,-10 0-24 16,12 0 22-16,-1 0-23 15,0 1 23-15,0 0-36 0,-1 0 37 0,2 1-27 0,-2-2 38 0,2 1-38 16,-12-1 28-16,12 0-24 16,-1 0 23-16,-1-1-26 0,-11 1 23 0,12-2-22 0,-3-1 32 15,1 0-33-15,2 0 24 0,-2 0-15 0,-1-1 30 0,2 0-32 16,-1 0 35-1,3-1-38-15,-2 0 29 0,-2-1-52 0,-1 0 65 0,-2 2-42 0,-9-2 31 16,0 3-33-16,12-3 34 16,-3 0-36-16,2 1 34 0,-2-2-48 0,2 0 56 0,-1 1-46 15,0 0 49-15,-2-1-43 16,-10 3 1-16,0-2 40 0,11 0-49 0,-13 0 47 0,2 1-55 16,-3-1 54-16,1 0-51 0,-3 1 50 0,0 0-41 15,0 0 40-15,0 1-41 0,-4-2 38 0,1 1-43 16,1 0 42-16,-1 0-56 0,-2-1 58 0,0 2-50 0,-2-2 13 15,1 0 3-15,-1 1 2 16,1 0 1-16,-5-1 0 0,1 0 3 0,-1 0 31 0,-3-1-37 16,-2 2 44-16,-3 0-50 15,0 0 42-15,-1 0-43 0,-1 1 40 0,1 0-42 0,-2-1 43 16,0-1-58-16,-3 3 58 0,-3-1-51 16,1 1 50-16,-3 0-42 0,-15 3 41 0,33-4-42 15,-33 4 43-15,22-3-44 0,-22 3 42 0,20-2-55 0,-20 2 35 0,0 0-61 16,25-1-7-16,-25 1-50 15,0 0-171-15,0 0-475 0,21 1-286 0</inkml:trace>
  <inkml:trace contextRef="#ctx0" brushRef="#br0" timeOffset="539.99">20722 9303 65 0,'0'0'579'0,"0"0"-172"0,22 4-90 0,-22-4-39 16,18 1-41-16,-18-1-6 15,23 2-63-15,-23-2 13 0,31 0-72 0,-10 0-2 0,4-2-41 16,1 1 29-16,4 0-49 0,7-2 43 16,3 0-55-16,4-1 47 0,1-1-55 0,5-1 48 15,10-1-65-15,0 0 59 0,2-2-74 0,2 1 64 16,1-2-61-16,3 1 50 15,1 0-61-15,1 0 55 0,-1-2-63 0,1 2 58 0,-1-1-62 0,-2-1 61 16,-3 3-72-16,-1 0 71 0,-2 1-63 16,-10 3 15-16,-2-2-160 0,1 1 49 15,-5-3-205-15,-1 2-482 0,0-1-368 0</inkml:trace>
  <inkml:trace contextRef="#ctx0" brushRef="#br0" timeOffset="1689.89">4702 10130 42 0,'0'0'319'0,"0"0"-96"16,0 0-28-16,0 0 84 16,0 0-12-16,0 0-69 0,16 8 11 0,-16-8-46 0,30 0-30 15,-10 0 17-15,8 0-40 0,2-1 10 0,10-2-38 0,1 1 24 16,2-2-42-16,4 2 30 15,3 0-43-15,1-2 40 0,12 1-51 0,2-1 31 0,3 0-46 16,-1 1 59-16,1-2-57 0,1 1 56 16,-1-3-53-16,1 1 45 0,-3 1-57 0,-2-2 60 15,-1 2-59-15,-1-2 45 0,-11 2-51 16,-1 0 53-16,-1 0-61 0,-2 1 52 0,-4 0-61 0,-2 1 51 16,-4 1-66-16,-7-1 60 0,-4 2-57 0,-6-1 53 0,-2 1-49 15,-18 1 55-15,28 0-51 0,-28 0 53 16,20-1-49-16,-20 1 55 0,0 0-59 0,0 0 51 0,0 0-58 15,0 0 53-15,0 0-57 16,0 0 53-16,0 0-58 0,0 0 47 0,0 0-6 0,0 0-77 16,-18 6 29-16,18-6-83 15,0 0 32-15,0 0-73 0,-17-1-10 0,17 1-91 0,0 0-186 0,0 0-343 16,-15-4-320-16</inkml:trace>
  <inkml:trace contextRef="#ctx0" brushRef="#br0" timeOffset="2869.95">5720 11687 338 0,'0'0'517'16,"-20"-7"-175"-16,20 7-66 0,-21-8-66 0,21 8-39 0,-14-6-25 15,14 6-21-15,-14-7-19 0,14 7-15 0,0 0-17 0,-15-8-14 16,15 8-33-16,0 0-5 15,0 0 9-15,-11-9-5 0,11 9-8 0,0 0-5 0,0 0-1 16,7-12-1-16,-7 12-2 0,15-5 6 16,-15 5-10-16,22-4-2 0,-22 4 1 0,28-2-13 15,-28 2-1-15,33 2 17 0,-13-1 0 16,5 0 2-16,1-1 18 0,3 1-6 0,3-1 0 0,8-1 12 16,2 0 29-16,3-2-41 0,5 0-2 0,12-1 7 0,2-2-1 15,5-2-5-15,1 0 2 0,4-1-3 16,0-1 6-16,1-2 5 0,3 2 30 0,3-2-50 0,0 0 50 15,3 1-60-15,3-2 10 16,2 4 0-16,0-4-3 0,4 2 46 0,-2-1-58 0,0 0 49 16,3 1-51-16,1-3 46 0,2 3-53 15,24-5 51-15,-4 0-56 0,-19 4 46 16,19-5-56-16,-21 4 62 0,1 1-50 16,21-4 45-16,-20 3-48 0,23 0 51 0,-24 1-49 0,3 1 45 15,-2 0-51-15,-1 0 25 0,3 1 30 0,-3 0-10 0,1 1-53 16,2 0 56-16,-2 1-61 15,-2 0 66-15,1-1-53 0,-3 2 49 0,0 1-3 0,-3 2-4 0,-2-2-4 16,-1 1 1-16,2 0-4 16,-2-2-4-16,-1 1-8 0,0 2 8 0,-3-1-2 0,1-1-2 15,-3 1 0-15,-2-3 0 0,-1 3 0 16,-1-2-10-16,-1 0 11 0,-3 0 0 0,2 0-2 0,-4 0 1 16,-1 2-1-16,-2 0-10 0,-5 1 7 0,-12 1 1 15,-2 1-30-15,-5 0-74 0,1 2-76 16,-7-1-167-16,-10 2-490 0,-2 1-416 0</inkml:trace>
  <inkml:trace contextRef="#ctx0" brushRef="#br0" timeOffset="9219.73">13863 1520 500 0,'-26'-12'399'16,"2"-2"-161"-16,-2 1 14 0,-1-1-107 0,1 1 14 0,-2-1-78 15,-2 1 34-15,3 0-71 16,-2 1 23-16,-2-1-51 0,0 1 4 0,0-1-10 0,-3 4 4 16,0-2 8-16,-1-1-4 15,-1 1-4-15,-1 1-1 0,-4 0-4 0,4-1 3 0,-3 3-6 0,2-3-5 16,-3 4-1-16,1-1 8 0,4 0-10 0,-7-1 5 0,2 3 1 15,-1-1-2-15,-1-2 0 0,-1 1 0 16,0 0 0-16,0-1-2 0,-4 1 1 0,1 1-4 16,-3 0-1-16,-9 0 6 15,10 1-6-15,-12-2 13 0,-1 3-8 0,12-1 1 0,-2 0 1 0,-9 0-2 16,1-1-1-16,1 1-18 16,7 0-1-16,-10 1 26 0,1-1-5 0,8 4 5 0,-9-4-9 15,-1 1 7-15,11 1-1 0,-8-2-6 0,-1 0 7 16,10 1-2-16,-9-3 1 15,8 2 0-15,3 2-1 0,-13-4-4 0,4 1-2 0,7 1 5 0,-8-1-23 16,-1-1 27-16,-1 2-22 0,1-1 24 16,2 0-2-16,-2-1 0 0,0-1-6 0,10 5 2 15,-2-1 0-15,-10-1 0 0,10 2-4 16,-10-2 4-16,10 4-4 0,-3-2 4 0,-7 1 1 0,7 1-16 16,-10-1-5-16,9 1 27 0,-12 1-4 15,12 1 1-15,0 0-1 0,-9 3-8 0,0-2-1 16,1 2 9-16,0 0-7 0,0 2 5 0,1-1 0 15,0 0 0-15,11-1-1 0,-13 0 0 0,0 2-1 16,2-3 6-16,-2 3-6 0,2-2-2 16,2 1 1-16,9 0 12 0,-10 2-13 0,10-2 8 15,1 1 1-15,-2-1-1 0,1-1-2 0,0 2 1 16,1 1-3-16,2 0-1 16,-1 0 3-16,1 1-6 0,0 2-1 0,2-1 3 0,-2 1-9 0,-3 3 10 15,5 0 0-15,4 0-2 0,-9 3 0 0,10-2 0 0,-6 5 41 16,8-2-50-16,-7 4 46 0,4-1-54 15,5-1 38-15,-5 6-34 0,0 1 37 0,0-1-40 0,3 2 43 16,-1-1-2-16,1 3-5 16,-2 0-46-16,2-1 47 0,-2 3-40 0,3 1 39 0,-3 0-46 15,2 1 35-15,2 0-31 0,-1 1 38 16,3 1-44-16,0 0 53 0,0 1-45 0,5-3 44 0,1 3-46 16,6-3 46-16,2 0-47 0,-4 8 45 0,9-5-4 15,-1-1-15-15,1 1 6 16,5 1 4-16,2-1-9 0,0 0 48 0,3 0-52 0,3 0 41 15,2 2-55-15,0-2 12 0,4 0 1 16,-1 2-1-16,3 0 0 0,1-1 2 0,3 2-13 0,-1-3 15 16,3 3 6-16,0-3-13 15,2 2 7-15,-2 0-7 0,5-2 8 0,-2 0 2 16,1-1-2-16,0 0 9 0,2-2 30 16,0 1-50-16,-1-1 46 0,4 1-58 0,-1-4 54 0,0 2-17 15,1-1 7-15,2 0-5 0,-1 0-46 0,2-1 47 0,1 0-44 0,-2-1 45 16,3 0-45-16,3-1 45 15,-2 1-44-15,0 0 46 0,2 0-56 0,-1-2 58 0,1 0-46 16,1 1 46-16,0-2-44 0,2 1 42 16,0-2-44-16,0 1 46 0,0-2-48 0,0 0 54 0,3 0-53 15,-1-2 45-15,1 1-47 16,0-1 41-16,0 0-11 0,1-2 10 0,3 2 0 16,-1 0-2-16,6 2-3 0,-6-5-8 0,-2 1 7 0,5 0-3 15,4 3-2-15,-5-4 21 16,2-1-24-16,4 4 18 0,-7-5-22 0,5 1 24 0,5 1-26 15,-7-2 20-15,8 0-24 0,-6-2-10 16,1-3 15-16,10 6 0 0,-1-1-6 0,0-1 9 0,1-2 2 16,-7-2-3-16,8 2 0 0,-9-5 2 15,11 5 0-15,-8-5-1 0,-3 1 0 0,4-1 1 0,0-1-1 16,1-2 8-16,0 2-9 16,1-1-14-16,11-2 16 0,-10 0 2 0,13-1-16 15,-3 0 17-15,-6 0-1 0,10-2-1 0,-9-1-1 0,9 1 3 0,-1 0-2 16,-9-1 0-16,14-1 0 15,-4-1 0-15,2 1-1 0,1-1 0 0,0 0-1 0,-1-2-13 0,4 2 14 16,0-1 2-16,1-2-4 16,0 1 3-16,0-1 0 0,1-1-1 0,-1 2-1 0,0-2 4 15,3 2-4-15,-1-3 0 16,3 2 1-16,-1-1 0 0,3-1 0 0,-1 0-1 16,2 1-1-16,-2 0-38 0,2-1 27 0,0 0 22 0,1 1 29 0,0 1-37 15,3-1 18-15,1-2-23 16,0 4 19-16,1-2-23 0,-1 0 19 0,2 3-20 0,-1-2 21 15,-3 1-21-15,5 0 23 0,-1 0-24 16,1 1 22-16,1 0-38 0,1 1 48 0,-1-1-33 16,2 0 39-16,-3 1-43 15,3 1 30-15,-1 0-27 0,1-1 20 0,3 2-21 0,1-1 21 0,-1 3-22 16,1-3 26-16,2 1-26 16,-1 0 20-16,0 0-16 0,-1 1 20 0,3-1-21 0,4 1 10 0,-3-1-24 15,3 1 39-15,-2-1-24 0,2 1 30 0,-2 1-32 16,1-1 24-16,1-1-24 0,0 3 22 15,1 1-21-15,1-3 23 0,-1 1-25 0,0 1 22 0,0-1-20 16,-1 0 22-16,1 1-38 16,2-2 45-16,2 1-30 0,-1-1 32 0,2 0-31 0,-2-1 20 0,0 2-20 15,2-2 21-15,2 0-22 16,24-2 18-16,-3 1-16 0,-4-4 23 0,-24 3-27 16,3-2 20-16,-3-2-16 0,26-1 27 0,-1-1-31 0,1-1 22 15,-5 0-21-15,-24-1 21 0,21-2-22 16,-1-2 29-16,-2 0-26 0,-1-2 0 0,-3 0-13 15,1-3 17-15,-2 0 0 0,-21 3 2 16,18-7 0-16,0 0 1 0,-23 2 3 0,21-4-45 0,-3-4 38 16,-4 1-29-16,-20 2 52 15,17-7-54-15,-21 3 69 0,-1 0-54 0,0-2 63 0,-3-3-54 0,-3-1 58 16,0 0-48-16,-2-2 63 16,-2 1-65-16,-2-1 59 0,-5 0-16 0,0-1-70 0,-3-2 84 15,-4 2-79-15,-4 1 70 0,-2-4-61 0,-8 3 4 16,-1-1 2-16,-6-1 3 0,-2 0-1 15,-8-1 4-15,-4 6 0 0,-4-1-9 0,-3-1 16 16,-4-2 0-16,-5 1 1 0,-2-1-2 16,-4-1 53-16,-5 1-63 0,-4-2 58 0,-4-6-63 15,-4-1-1-15,-5 1 12 0,-4-1-2 0,-6 1-14 16,-3 0 19-16,-3 2-14 0,-4 0 17 0,-3 3-17 0,-5-1 23 16,-4 3 2-16,-3 0-5 0,-3 1 1 15,-4 0-2-15,-16-5-1 0,-4 1 2 0,15 10 0 16,-18-6 2-16,15 8-3 0,-17-5 2 0,13 7 52 0,-15-4-61 15,13 6-26-15,-20-6 20 0,1 3 1 16,-2-3 4-16,1 5-1 0,16 4 1 0,-17-5 5 0,-1 0 9 16,-1 2-1-16,0-2-12 15,-1 4 0-15,0-4 2 0,-2 4 0 0,2 0 8 0,19 4-8 16,-24-5 8-16,2 2-8 16,-1 0-5-16,-2 0 8 0,2 0-3 0,-2 0 11 0,1 4-11 0,-1-1 14 15,-1 1-16-15,0 1 11 0,-3 2-11 0,-1-1 10 16,1 2-10-16,0 1 10 0,-1 1-9 15,19 2 8-15,-23-2-9 0,-1 1 10 0,0 0-11 0,0 1 8 16,3-1 0-16,20 4-1 0,-26-2 3 16,3 1-4-16,-1 0 0 0,-2-1 0 0,4 1 1 15,20 0 5-15,-22-2-4 0,1 1 3 16,23 2-3-16,-25-2 13 0,0-3-15 0,0 5-1 0,3-5 0 16,1 3 0-16,21 3 2 0,-20-4-2 0,19 3 2 0,-21 0-15 15,21 1 10-15,-3 1-7 16,1 3 11-16,-1-2-12 0,-1 2 1 0,3-1 1 0,-1 5 1 0,-3 1-17 15,1 1 3-15,-2-1-34 16,3 1 17-16,1 1-53 0,-2-1 38 0,1 3-78 16,0 3-76-16,-4-3-444 0,-16 8-182 0</inkml:trace>
  <inkml:trace contextRef="#ctx0" brushRef="#br0" timeOffset="11090.12">21307 3636 613 0,'-5'-15'515'0,"0"3"-130"0,5 12-101 0,-7-18-61 16,7 18-44-16,0 0-36 15,-4-15-29-15,4 15-21 0,0 0-37 0,0 0-2 16,9 9-14-16,-2 5-2 0,3 5-6 16,2 9-2-16,-1 5 32 0,1 5-37 0,0 4 30 0,3 9-56 15,0 1 46-15,1-1-47 16,-2-1 42-16,3-3-44 0,-4-9 38 0,0-1-42 0,2-5 12 16,0-3-94-16,-4-8-158 0,-1-3-557 0,-10-18-355 0</inkml:trace>
  <inkml:trace contextRef="#ctx0" brushRef="#br0" timeOffset="11350.14">21377 3546 187 0,'-6'-18'706'0,"2"4"-218"16,4 14-144-16,-5-23-68 16,5 23-58-16,1-22-42 0,-1 22-37 0,10-21-32 0,-2 11-20 15,4-1-30-15,2 2 0 0,4 1-18 0,2 1 2 0,2 5-6 16,3 0-4-16,0 4 1 0,2 3-45 15,3 3 48-15,-1 4-42 0,2 1 43 0,-5 4-50 16,0 2 53-16,-5 1-5 16,1 2 2-16,-5 2-3 0,-4 1-5 0,-2 1 3 0,-6-1-3 15,-5 2 46-15,-5 8-67 0,-2 0 57 16,-5 3-60-16,-7 9 49 0,-2-4-60 0,3-7 49 0,-2-1-54 16,1-3 44-16,3-4-69 0,3-2 59 0,1-8-101 15,5-4-10-15,7-14-56 16,-4 17-46-16,4-17-148 0,0 0-459 0,9-9-343 0</inkml:trace>
  <inkml:trace contextRef="#ctx0" brushRef="#br0" timeOffset="11669.88">22018 3587 819 0,'0'0'540'0,"15"-16"-131"0,-15 16-117 0,0 0-16 16,9-12-84-16,-9 12-15 0,0 0-67 0,0 0-41 0,0 0 10 15,0 0 5-15,-22 1-47 0,6 10 25 0,-2 2-7 0,-2 4-7 16,0 1-11-16,0 1-9 15,0 2 0-15,6-7 39 0,1 2-58 0,4-1 45 0,4-2-53 16,5-13 8-16,-5 21-10 0,5-21 47 16,6 15-60-16,-6-15 56 0,13 10-56 0,-13-10 50 0,24 1-68 15,-24-1 64-15,32-4-57 16,-13-3 6-16,1 0-34 0,-2 0 43 0,-3 2 6 16,0-1 0-16,-15 6 2 0,20-7-7 0,-20 7 10 0,14-4-3 15,-14 4-2-15,0 0-3 0,0 0-3 16,17 0 11-16,-17 0-4 0,0 0-7 0,11 18 59 0,-11-18-60 15,6 19 40-15,-6-19-43 16,8 21 45-16,-1-10-71 0,-7-11 29 0,16 18-74 0,-5-9 17 16,-11-9-32-16,25 7 42 15,-7-6-40-15,0-5-82 0,9-8-161 0,0-4-409 0,-4-5-274 0</inkml:trace>
  <inkml:trace contextRef="#ctx0" brushRef="#br0" timeOffset="11920.05">22418 3502 694 0,'-7'-26'489'16,"2"13"-103"-16,-3 1-92 0,-2 2-54 15,1 1-84-15,-2 0 20 0,11 9-72 0,-22-9 18 0,22 9-73 16,-20-3 34-16,20 3-60 16,-18 2 35-16,18-2-38 0,-16 8 26 0,16-8-63 0,-9 15 61 15,9-15-48-15,0 21 46 0,0-21-47 16,9 27 44-16,3-12-6 0,1 0-12 0,2-2 3 0,1 2-14 16,2-1 6-16,3 3-8 15,-4-2 5-15,-3-1-10 0,1 2 3 16,-5 0 5-16,-1 0-9 0,-3 0 9 0,-6 0 42 0,-2 3-55 0,-2 3 49 15,-9 6-55-15,0-2 49 16,-4 0-57-16,0-4 46 0,-2-2-76 0,6-4 21 0,-3-3-61 0,7-3-20 16,9-10-64-16,-17 4-174 15,17-4-421-15,0 0-289 0</inkml:trace>
  <inkml:trace contextRef="#ctx0" brushRef="#br0" timeOffset="12449.67">22585 3435 334 0,'0'0'720'0,"8"-12"-195"0,-8 12-148 0,0 0-51 0,0 0-96 16,0 0-30-16,-5-13-65 0,5 13-9 16,-11 6-50-16,11-6 9 0,-22 16-37 0,11-3 13 0,-4 1-36 15,5 0 14-15,-2 1-4 16,6-1-6-16,0 0-7 0,6-14-11 0,-4 25 5 0,4-25-10 16,4 22-8-16,-4-22-15 0,15 18-21 0,-15-18-11 0,19 11-4 15,-19-11 16-15,24 3-56 0,-24-3 80 16,22 0-44-16,-22 0 60 0,18-3-33 0,-18 3 64 15,16-3-19-15,-16 3 35 16,0 0-36-16,17-2 30 0,-17 2-35 0,0 0 24 0,0 0-40 16,0 0 27-16,0 0-33 0,17 2 32 15,-17-2-31-15,0 0 21 0,7 11-23 0,-7-11 33 16,0 0-43-16,10 14 19 16,-10-14-29-16,12 7-70 0,-12-7 58 0,0 0-56 0,27 3 65 0,-27-3-36 15,27-8 55-15,-9 1-36 0,0-2 42 0,-1-3-31 0,2-1 67 16,-6 1-46-16,2 1 80 0,-4 1-44 15,-2 2 61-15,-9 8-45 0,14-16 38 0,-14 16-44 16,11-9 28-16,-11 9-56 16,0 0 45-16,10-10-50 0,-10 10 40 0,0 0-46 0,0 0 40 15,0 0-42-15,13 7 39 16,-13-7-38-16,5 14 24 0,-5-14-21 0,11 24 42 0,-6-9-35 0,1-1 39 16,0 0-7-16,-1-2-4 0,-5-12-2 0,11 18-18 0,-11-18 42 15,8 14 42 1,-8-14 50-16,0 0 50 0,6 14 49 0,-6-14-25 0,0 0-40 0,0 0-36 15,0 0-23-15,0 0-26 0,0 0-20 16,-7-21-14-16,7 21-12 0,-9-23-3 0,4 7-50 16,2-2-54-16,3-3-41 15,3-4-52-15,7-4-24 0,-1 0-65 0,9 1 38 0,1 2-44 16,4 2 7-16,-1-1-158 16,3 6-443-16,1-1-441 0</inkml:trace>
  <inkml:trace contextRef="#ctx0" brushRef="#br0" timeOffset="12740.08">23323 3320 553 0,'0'0'680'16,"0"0"-145"-16,-13 14-149 0,13-14-48 16,-16 10-98-16,16-10-37 0,-19 10-56 0,19-10-15 15,-17 13-36-15,5-4-6 16,12-9-33-16,-15 18 6 0,6-9-33 0,9-9 14 0,-9 23-17 16,9-23 8-16,-5 23-18 0,5-23 12 0,1 22-20 0,-1-22 13 15,11 22-4-15,-11-22-10 0,13 17 4 16,-13-17-1-16,19 10-15 0,-19-10 12 0,19 3-13 0,-19-3 14 15,18-3-13-15,-18 3 10 16,14-7 11-16,-14 7 29 0,9-9-7 0,-9 9 5 0,0 0-4 16,5-15 0-16,-5 15-7 0,0 0-3 15,0 0-3-15,0 0-9 0,0-19-10 0,0 19 1 16,0 0-9-16,0 0 4 16,0 0-6-16,0 0 6 0,0 0-5 0,0 0 0 0,15 9-16 15,-9 3-5-15,3-1-6 0,3 5 13 0,0 1-6 0,1 1-11 16,0 0-113-16,3-1-74 15,-3-3-231-15,1 1-480 0,0-3-592 0</inkml:trace>
  <inkml:trace contextRef="#ctx0" brushRef="#br0" timeOffset="13390.12">24162 3146 958 0,'-13'-23'561'0,"-1"1"-168"0,2 3-35 0,1 3-95 0,-2 1-51 15,7 3-72-15,6 12-6 0,-13-16-45 16,13 16-26-16,-11-10 0 0,11 10-28 0,0 0 15 0,0 0-29 16,-9 19 22-16,9 1-32 0,1 8 28 0,3 11-32 0,2 5 12 15,3 12-16-15,0 3 20 16,0 1-22-16,3-2 19 0,2-3-24 0,0-5 20 15,2-13-44-15,2-5-61 16,0-6-43-16,2-5-99 0,-6-12-659 0,2-7-512 0</inkml:trace>
  <inkml:trace contextRef="#ctx0" brushRef="#br0" timeOffset="13569.91">23983 3046 716 0,'-15'-12'460'0,"15"12"-165"0,0 0-28 0,-7-10-109 0,7 10 25 16,0 0-85-16,16-4 33 0,-16 4-77 16,32-3 47-16,-4 0-75 0,10-1 53 0,4 1-77 0,3-2 8 15,2 1-6-15,-2 1 3 16,1 0-23-16,-6 2-38 0,-9-1-156 0,-6 1-469 0,-4 1-207 16</inkml:trace>
  <inkml:trace contextRef="#ctx0" brushRef="#br0" timeOffset="14019.94">24233 3170 481 0,'-23'10'506'0,"3"-2"-58"16,3-2-182-16,4-1 1 0,13-5-111 0,-22 7 21 0,22-7-91 16,0 0 34-16,-11 6-76 0,11-6 44 15,0 0-73-15,0 0 51 0,16-10-64 0,-1 3 58 0,6-1-71 16,2-2 46-16,5-1-51 16,3-2 56-16,2 4-61 0,0-3 56 0,-2 1-57 0,1 3 57 15,-9 1-63-15,1 2 58 0,-4 2-62 0,-4 1 61 0,-16 2-58 16,26 0 58-16,-26 0-51 0,22 3 49 15,-22-3-50-15,18 6 50 0,-18-6-57 0,19 9 59 16,-19-9-59-16,19 12 64 16,-19-12-64-16,17 9 56 0,-17-9-55 0,17 9 54 0,-17-9-55 15,16 2 59-15,-16-2-57 16,0 0 58-16,25 2-58 0,-25-2 58 0,19-4-58 0,-19 4 59 16,19-11-62-16,-19 11 60 0,19-14-65 0,-19 14 69 0,17-18-59 0,-17 18 59 15,13-18-57-15,-13 18 57 16,5-14-58-16,-5 14 61 0,0 0-70 0,2-19 71 0,-2 19-59 15,0 0 54-15,-10-12-62 16,10 12 58-16,-15-5-60 0,15 5 60 0,-23 2-63 16,8 1 65-16,-1 3-59 0,-3 1 58 15,-1 0-61-15,3 2 50 0,0 0-45 0,0 1 55 0,4 0-65 16,3 0 65-16,2 1-55 0,8-11 57 16,-10 21-52-16,10-21 0 0,0 19 56 0,0-19-60 15,11 22 60-15,1-7-58 0,2-6 57 0,3 1-59 0,3-3 6 0,-2-1 52 16,6-3-54-16,-4-1 46 15,3-1-65-15,2-2 74 0,-1-1-54 0,2 0 40 0,-1-4-89 16,4-2-46-16,-2-9-149 16,-2 2-446-16,0-3-237 0</inkml:trace>
  <inkml:trace contextRef="#ctx0" brushRef="#br0" timeOffset="14320">25007 2838 92 0,'-14'-6'631'0,"14"6"-231"16,0 0-103-16,-25 1-79 0,25-1-39 0,-19 9-36 16,7-1-29-16,2 1-21 0,-1 2-27 15,-1 2-6-15,3 2-8 0,3 0-19 0,2 0 52 0,2 2-71 16,2 1 59-16,4 2-63 16,4 2 45-16,1 0-59 0,4 5 62 0,0 2-19 0,2 0 41 15,-2-3-74-15,1 0 59 0,-1-1-60 0,-4-5 47 0,3-1-53 16,-4-1 41-16,-2-1-56 0,-2-3 44 15,0 1-71-15,-4-15 75 0,0 27-45 0,-4-12 53 0,-4 1-55 16,-5-2 52 0,-1 0-57-16,-3-1 44 0,0-3-45 0,-2-4 20 0,3-3-68 15,16-3 32-15,-29-6-60 0,11-4-51 16,6-14-164-16,1-2-371 0,3-7-212 0</inkml:trace>
  <inkml:trace contextRef="#ctx0" brushRef="#br0" timeOffset="14500.18">25019 2786 151 0,'0'0'523'0,"9"-15"-123"0,-9 15-137 16,10-8-21-16,-10 8-100 0,0 0 17 0,0 0-62 16,0 0 40-16,18 7-13 15,-18-7-17-15,11 22-10 0,-6-7-39 0,-1 5 19 0,2 3-27 16,1 7 118-16,2 4-24 0,-2 0-2 16,0 3-45-16,1-2-2 0,0 0-36 0,-1-1-14 0,1-3-7 15,0-2-2-15,-1-7-15 0,1-1-12 0,-1-4-69 16,-1-5 1-16,-6-12-88 0,15 13 2 15,-15-13-159-15,11-7-515 0,-11 7-382 0</inkml:trace>
  <inkml:trace contextRef="#ctx0" brushRef="#br0" timeOffset="14719.77">24924 2855 290 0,'0'0'482'0,"0"0"-203"16,0 0 11-16,0 0-74 0,0 0-18 0,10 16-37 0,3-8-6 15,6 1 13-15,1 2 19 16,5 3-5-16,-1 2-14 0,1 1-63 0,1 3 12 16,-2-1-41-16,2 2 5 0,0 0-44 15,0 3 23-15,-5-2-34 0,1 1 18 0,-3 2-31 0,-4-1-6 16,2 0 0-16,-5-5-5 16,-2-2-31-16,-1-1-60 0,-2-3 13 0,-7-13-69 0,8 14-99 15,-8-14-576-15,0 0-382 0</inkml:trace>
  <inkml:trace contextRef="#ctx0" brushRef="#br0" timeOffset="14990.05">25220 2744 564 0,'0'0'346'0,"0"0"-27"0,0 0-110 0,0 0-6 0,15 2-66 15,-15-2 21-15,17 18-24 16,-6-3 70-16,1 2-6 0,3 7-44 0,-1 0-34 0,-1 1-17 15,2-2-28-15,0-1 11 0,-3-4-37 16,1 0 19-16,-2-4-38 0,0 0 23 0,-2-3-39 16,-9-11 36-16,13 15 7 15,-13-15 52-15,12 7 10 0,-12-7-5 0,14-6-27 0,-14 6-17 16,20-22-12-16,-10 5-16 0,-2-4-8 16,0-3 7-16,-2 1-23 0,-2-4 6 0,-2 2-32 0,-2-2-11 15,0 2-45-15,-2 1-37 0,0 0-55 0,0 8-63 0,1 0 16 16,1 16-83-16,-6-23-181 15,6 23-284-15,-1-17-276 0</inkml:trace>
  <inkml:trace contextRef="#ctx0" brushRef="#br0" timeOffset="15489.98">25689 2792 1135 0,'0'0'628'16,"0"0"-173"-16,11-9-77 0,-11 9-120 0,0 0-39 0,6-12-55 15,-6 12-20-15,0 0-40 16,0 0-4-16,-4-19-36 0,4 19-1 0,-11-8-24 0,11 8 6 16,-13-6-22-16,13 6 8 15,0 0-21-15,-25 0 11 0,25 0-14 0,-18 7 8 0,18-7-17 16,-17 13 15-16,17-13-10 16,-13 18 5-16,13-18-17 0,-9 20 9 0,9-20-16 0,-3 17-10 15,3-17-7-15,2 18-9 0,-2-18-5 0,6 18-1 0,-6-18 23 16,15 15-3-16,-15-15 2 0,17 12 7 15,-17-12 2-15,20 9 2 0,-20-9 4 0,15 6-1 0,-15-6 4 16,15 5 3-16,-15-5-5 16,0 0 0-16,15 7 1 0,-15-7 2 0,0 0 1 0,0 0 0 15,15 7 0-15,-15-7 9 16,0 0-6-16,0 0 0 0,0 0-1 0,0 0-4 0,0 0-8 16,17 3-19-16,-17-3-41 0,13-15-14 0,-2 1 3 0,4-3-16 15,2-8 39-15,3-3 12 16,-2-3 10-16,3-1 7 0,-4-3 6 0,0-2 7 0,-3 0 9 15,-3-1 19-15,-2 1 30 0,-3 1 17 16,1 0 30-16,-3 8 21 0,-3 2 7 0,0 1 3 0,-3 5-12 16,0 1-9-16,0 4-11 15,2 15 8-15,-5-24-36 0,5 24-12 0,-4-18-12 0,4 18-7 16,0 0-5-16,0 0-3 16,0 0-2-16,0 0 2 0,-9 26 7 0,7-1-17 0,1 14 13 0,-3 3-17 15,0 4 15-15,-1 1-73 0,-1-1-122 16,2-1-64-16,2-2-32 0,-2-3-655 15,7-5-591-15</inkml:trace>
  <inkml:trace contextRef="#ctx0" brushRef="#br0" timeOffset="15941.63">22877 4321 603 0,'0'0'477'0,"-21"2"-117"15,21-2-113-15,0 0-54 0,0 0-96 16,-21-2 42-16,21 2-68 0,0 0 41 0,19-5-6 0,2-2-61 16,14-3 71-16,5-3-17 0,17-6-6 0,8-2-4 0,12-2 12 15,28-8-10-15,6-4-2 16,8-2 2-16,5-4-5 0,4 2 7 0,5-5-9 15,5 1 6-15,2-1-8 0,0-2-25 16,-3 2-4-16,1-2-14 0,-2-1-1 0,-3 0-21 0,-2 2-6 16,-7 0-4-16,-7 1-9 15,-8 2-62-15,-12 2-92 0,-26 9 13 0,-6 1-73 0,-9 2-84 16,-14-1-578-16,-10 8-493 0</inkml:trace>
  <inkml:trace contextRef="#ctx0" brushRef="#br0" timeOffset="16439.73">22133 4811 363 0,'0'0'603'0,"0"0"-179"16,0 0-66-16,18 6-96 0,-18-6 18 0,19-1-84 15,4-4 33-15,2-1-71 0,10-4 40 16,7-3-70-16,15-8 52 0,9-4-10 0,6-2-18 0,22-10-71 16,2-1 39-16,7-3-46 0,5 1 38 0,4-3-54 15,5-2-11-15,5-3-9 0,3-1-8 16,0-2-8-16,7 1-4 0,-6-1-1 0,4 1 25 0,-3-1-40 15,-1 2 0-15,-5 0-2 0,-1 2 1 16,-7 3-2-16,-6 2-2 0,-5 0-15 0,-8 3-45 0,-23 9-27 16,-1-1-49-16,-5 3-6 15,-5 2-50-15,-7 0 49 0,-6 2-46 0,-13 3-3 16,-6 0-42-16,-7-4-189 16,-7 6-322-16,-4 1-273 0</inkml:trace>
  <inkml:trace contextRef="#ctx0" brushRef="#br0" timeOffset="28970.09">13607 3735 352 0,'-16'-15'571'0,"-3"-3"-148"0,-2 0-115 0,5 3-71 0,-2 0-30 0,4 2-35 16,-3-1-18-16,0 1-18 15,6 1-22-15,0 4-25 0,-1-1-3 0,12 9-22 0,-17-12-9 16,17 12-7-16,-11-10-12 16,11 10-12-16,0 0 0 0,-13-11-3 0,13 11-16 0,0 0-1 15,0 0 8-15,0 0 6 0,0 0-4 0,0 0 4 0,0 0 14 16,14 15 6-16,0-3-1 15,8 5 3-15,-1 4 4 0,4 1 40 0,2 3-45 0,7 7 53 0,4 0-7 16,1 3-9-16,2 1-10 16,3 0-5-16,3 0-11 0,2 3-52 0,3-1 44 0,4 0-51 15,2 0 51-15,2 1-54 0,2-1 51 16,1 0-60-16,-1 0 59 0,2-2-57 0,-1 1 53 0,-1-2-6 16,-1 0-8-16,1-2-5 0,-2-1 2 0,-2-1-4 15,-1-2-3-15,-1-2 0 0,-3-1 1 16,-3-1 8-16,-1-2-17 0,-4-2 13 0,-11-3-23 15,-1-2 24-15,-5 0-18 0,0-2 15 16,-8-3-20-16,-2 0 14 0,-3-4-19 0,-3 0 2 0,-12-7 7 16,19 11 17-16,-19-11-15 15,0 0 11-15,12 8-28 0,-12-8-27 0,0 0-39 0,0 0-12 16,0 0-16-16,-16 5-16 16,16-5-18-16,-19-5-15 0,19 5-32 0,-25-11-47 0,11 2-97 0,-2-3-461 15,3 0-343-15</inkml:trace>
  <inkml:trace contextRef="#ctx0" brushRef="#br0" timeOffset="29300.01">14928 4382 702 0,'0'0'521'0,"-10"-15"-61"16,10 15-131-16,-13-14 11 0,13 14-118 0,-14-13-16 0,14 13-88 16,-13-11 42-16,13 11-81 0,-11-10 36 0,11 10-57 15,-10-8 39-15,10 8-64 0,0 0 42 16,-12-8-73-16,12 8 54 0,0 0-61 0,0 0 49 0,0 0-52 15,0 0 57-15,0 0-50 16,0 0 58-16,0 0-41 0,0 0 53 0,18 8-50 0,-3 2 52 16,4 3-49-16,0-1 53 0,5 3-54 15,1 3 43-15,2 1-54 0,-1 0 42 0,2 0-8 0,-2 0-18 16,-1 1 11-16,-1 0-11 16,-2-2-2-16,2 1-11 0,-5 0 27 0,-2-4-28 0,-4 0 27 15,2-1-50-15,-4 0 56 0,-1-4-24 0,-10-10 43 0,13 16-21 16,-13-16 59-16,9 16-37 0,-9-16 17 15,-2 19-41-15,-5-3 22 0,-9 7-47 0,-8 0 38 0,-12 6-47 16,-6 5 35-16,-4-1-44 16,-4 0 35-16,-2 1-46 0,3-2 22 0,1-4-108 15,7-4-57-15,9-8-105 16,12-7-155-16,20-9-794 0,-24-1-952 0</inkml:trace>
  <inkml:trace contextRef="#ctx0" brushRef="#br0" timeOffset="31390.18">15786 4665 1000 0,'-6'-20'525'0,"-1"3"-76"0,1 3-134 16,-1 2 13-16,7 12-138 16,-11-18 5-16,11 18-95 0,-8-12 30 0,8 12-70 0,0 0 33 15,0 0-65-15,-9 12 42 0,9-12-10 16,0 35-10-16,0-7-11 0,2 10-52 0,1 5 49 0,0 5-62 16,3 12 58-16,0 5-47 0,0-2 50 0,0-1-6 0,3-4-4 15,-2-14-3-15,1-2-5 16,1-5-1-16,3-6-16 0,-3-9-80 0,2-4-33 0,0-8-52 15,-11-10-86-15,23-2-254 0,-5-8-290 16,1-13-340-16</inkml:trace>
  <inkml:trace contextRef="#ctx0" brushRef="#br0" timeOffset="32569.83">16035 4778 97 0,'1'-19'690'0,"-1"19"-256"0,0 0-109 0,0 0-86 0,0 0-48 15,0 0-47-15,0 0-18 0,0 0-42 0,-7 12 1 16,3 3-27-16,-3 8 45 0,-1 4-20 15,-4 4 46-15,-2 4-47 0,-1-2 45 0,0 0-71 0,-2 1 49 16,0-4-65-16,0-2 40 16,-1-2-60-16,3-3 43 0,1-4-56 0,1-5 44 0,0 0-35 0,3-4 57 15,0-2-9-15,10-8-9 16,-20 11 9-16,20-11 4 0,-16 6 4 0,16-6-2 0,0 0-12 16,-17 3-14-16,17-3-9 0,0 0-10 0,0 0-6 0,0 0-11 15,0 0 6-15,0 0-50 16,0 0 54-16,23-2-53 0,-4 3 52 0,4 3-47 0,2 0 51 15,1 2-51-15,6 3 52 0,0 2-5 16,-2-2-1-16,0 3-3 0,-2-1-12 0,-4-3 8 16,-1-2-1-16,-2 0-4 0,-1 0-5 15,-5-2 5-15,-15-4-2 0,25 6 0 0,-25-6 2 16,17 5 2-16,-17-5 1 0,0 0-9 16,0 0 6-16,19 1 1 0,-19-1 0 0,0 0-3 0,0 0-4 15,0 0 1-15,0 0-1 0,0 0-3 0,0 0 0 0,0 0 0 16,16 4-5-16,-16-4 9 0,0 0 1 15,14 15 0-15,-14-15 8 0,12 15-12 0,-12-15 14 0,14 16-11 16,-14-16 12-16,12 12-12 16,-12-12 11-16,13 9-9 0,-13-9 13 0,0 0-10 0,0 0 12 15,17 1-14-15,-17-1 28 0,0 0-4 16,8-16 47-16,-8 16-16 0,0 0 28 0,-1-28-45 0,1 28 0 16,-8-26 1-16,3 11-6 0,-1 1-10 15,0 0 6-15,-2 0-10 0,8 14 0 16,-8-21-5-16,8 21-4 0,-5-18-4 0,5 18-4 0,0 0-1 15,-1-22-3-15,1 22-1 0,9-12-10 16,-9 12 0-16,16-7 5 0,-16 7-7 0,19-2 4 0,-19 2 1 16,31 6 3-16,-11 0 1 15,-1 0 0-15,1 3 1 0,0-1-3 0,-2 2-20 0,-1 0 42 16,1 1-31-16,-4 1 36 16,2-1-43-16,-4 1-10 0,-2-4-62 0,-10-8-53 0,16 13-46 0,-16-13-24 15,12 10-16-15,-12-10-15 0,0 0-24 0,16-3-16 16,-16 3-48-16,12-14 37 0,-12 14 53 15,9-22 132-15,-2 9 197 0,-7 13 81 0,8-22-15 0,-8 22 42 16,6-19-51-16,-6 19 49 16,3-17-89-16,-3 17 75 0,0 0-78 0,4-17 28 15,-4 17-81-15,0 0 45 0,0 0-69 16,2-15 44-16,-2 15-62 0,0 0 47 0,0 0-56 0,0 0 49 16,0 0-56-16,0 0 48 0,0 0-52 0,20-2 39 0,-20 2-44 15,0 0 61-15,12 5-59 0,-12-5 56 16,0 0-55-16,0 0 54 0,16 4-50 0,-16-4 58 15,0 0-39-15,0 0 50 0,16-12-54 16,-16 12 47-16,10-20-52 0,-6 7 59 0,-4 13-47 0,4-28 52 16,-4 28-54-16,-2-29 40 0,-2 14-46 15,-1 0 49-15,-6-3-14 0,1 5-12 16,-2 1-4-16,-4 2-5 0,3 3 1 0,-4 2-4 16,2 2-3-16,15 3-2 0,-28-1-2 0,28 1 0 15,-23 1-9-15,23-1 7 0,-17 10-5 0,17-10-52 0,-8 13 42 16,8-13-53-16,0 0 42 15,7 25-61-15,-7-25 42 0,19 14-51 0,-6-9 52 0,4-1-51 16,3-1 61-16,-1-2-43 0,3-1 64 16,-2 2-53-16,-2-2 68 0,2 2-44 0,-20-2 52 0,30 2-47 15,-30-2 54-15,24 5-48 0,-24-5 56 16,18 4-50-16,-18-4 45 0,15 8-46 0,-15-8 52 0,12 7-58 16,-12-7 65-16,9 7-54 0,-9-7 52 0,0 0-54 15,13 9 55-15,-13-9-50 0,0 0 57 16,0 0-46-16,0 0 54 0,14 4-33 0,-14-4 69 0,0 0-51 15,13-5 58-15,-13 5-55 0,11-8 46 16,-11 8-60-16,0 0 46 0,13-12-64 0,-13 12 54 16,0 0-59-16,0 0 47 15,13-8-58-15,-13 8 45 0,0 0-47 0,0 0 55 0,16-2-60 16,-16 2 53-16,0 0-54 16,22-3 46-16,-22 3-45 0,22-6 55 0,-8 0-56 0,3-2 54 0,0-3-10 15,1 1 3-15,-3-1-4 0,0 0 7 0,-6 2 26 16,2 0 4-16,-11 9-14 0,10-16 8 15,-10 16-13-15,0 0-4 0,1-22-10 0,-1 22-4 0,-10-14-2 16,10 14-7-16,-17-15-5 0,7 7-1 16,-2 1-3-16,1 0-34 0,1-1-43 0,-2-1-69 15,3 0-87-15,1-2-84 0,3-4-241 16,1-1-381-16,4 16-600 0</inkml:trace>
  <inkml:trace contextRef="#ctx0" brushRef="#br0" timeOffset="32800.12">17169 4538 1377 0,'0'0'677'16,"0"0"-110"-16,-5-15-137 0,5 15-69 15,0 0-58-15,-13-13-58 0,13 13-45 0,0 0-36 16,-12-9-32-16,12 9-30 0,0 0-21 16,0 0-28-16,0 0-1 0,0 0-14 0,-14 5-2 0,14-5 22 15,1 28-45-15,3-6 38 0,0 4-10 0,1 9-7 0,4 7-46 16,-1-1 40-16,1 2-51 0,2 0 47 15,-2 2-59-15,3-5-26 0,-1-2 8 0,0-5 26 0,2-2-31 16,-1-6-15-16,0-6-24 16,-1-2-41-16,-2-7-43 0,-9-10-77 0,20 10 22 15,-20-10-42-15,15-1-70 0,-15 1-124 16,17-12-333-16,-17 12-361 0</inkml:trace>
  <inkml:trace contextRef="#ctx0" brushRef="#br0" timeOffset="33339.67">17373 4950 1043 0,'0'0'420'0,"0"0"-63"16,0 0-107-16,7-14-8 0,-7 14-89 0,0 0-10 0,0 0-68 15,0 0 22-15,0 0-64 16,0 0 38-16,9-8-51 0,-9 8 34 0,0 0-46 0,0 0 49 0,0 0-10 16,0 0 60-16,19-3-37 15,-19 3 60-15,0 0-35 0,11-7 64 0,-11 7-4 0,0 0-15 16,12-13-13-16,-12 13-17 16,8-13-23-16,-8 13 8 0,6-15-20 15,-6 15-4-15,4-17 26 0,-4 17-61 0,2-18 30 0,-2 18-49 0,0 0 34 16,0-24-46-16,0 24 33 0,0 0-43 15,-3-16 23-15,3 16-31 0,0 0 34 0,0 0-40 0,0 0 39 16,0 0-41-16,0 0 6 16,-17 11 0-16,13 4-4 0,0-1-7 0,2 4-4 0,-1 4-5 0,2-3-12 15,1 1 13-15,1 0 2 16,2 2 4-16,-1 0 10 0,2-3 0 0,2-3 4 0,1-2-4 16,0-2 2-16,2-4 0 0,-9-8 5 0,25 5-4 0,-5-10 7 15,3-4-3-15,3-7-22 16,0-2-18-16,0-3-1 0,-2-1 7 0,-4 0 9 0,-2 0 4 0,-5 4 10 15,-1 0 3 1,-3 0 1-16,2 1 8 0,-5 5 3 0,-6 12 0 0,5-19-4 16,-5 19-1-16,0 0 6 0,0 0 1 15,0 0-1-15,-6-11 2 0,6 11 1 0,0 0-55 16,-14 14 67-16,14-14-50 0,-6 16 57 16,6-16-59-16,-4 18 59 0,4-18-46 0,2 19 55 0,-2-19-53 15,0 0 59-15,5 19-51 0,-5-19 51 0,0 0 2 0,0 0 88 16,21-2 4-16,-21 2-16 0,16-18-7 15,-9 5 34-15,-2 0-61 0,-1-3 20 0,-4-2-53 0,-2 0 27 16,-5-4-24-16,-3-4-36 16,-5-2 32-16,-3 1-55 0,-5-1 5 0,-3 1-25 15,-3 1-22-15,3-1-21 0,-4 2-20 16,1 2-67-16,3 0 51 0,0 5-58 0,6 1 39 0,6 4-85 16,3 4 19-16,11 9-29 0,-8-13-96 0,8 13-576 0,0 0-531 15</inkml:trace>
  <inkml:trace contextRef="#ctx0" brushRef="#br0" timeOffset="33739.6">17720 4531 958 0,'0'0'572'16,"16"14"-181"-16,-16-14 6 15,18 16-71-15,-10-4-85 0,0 0-41 0,0 0-57 0,0 0-7 16,-2 1-28-16,1 0-33 0,0 0-5 16,-1 0-10-16,0-1-13 0,-1 1-6 0,-5-13-14 0,8 21-5 15,-8-21 1-15,10 16-5 0,-10-16-2 0,6 13-1 16,-6-13 0-16,0 0-1 15,6 15 18-15,-6-15 15 0,0 0-8 0,0 0-14 0,0 0 0 16,12-8-6 0,-12 8-3-16,5-19 9 0,-5 19-16 0,4-27 0 0,-4 27-4 0,1-30-8 0,-1 30 10 15,0-25 3-15,0 25 1 16,-2-22-7-16,2 22-40 0,-3-16 51 0,3 16-6 0,0 0-4 16,-5-16-3-16,5 16-5 0,0 0-4 0,0 0 8 0,0 0 2 15,0 0-1-15,0 0-8 0,0 0 2 16,0 0 5-16,5 19 13 0,-5-19-14 0,8 25 0 0,-3-5 3 15,1 2-11-15,4 6 9 16,0 0 2-16,3 1-5 0,0 1 1 0,3 0 6 0,0 2-3 16,-2-1 4-16,1 0-4 0,-3 1 2 15,1-1-1-15,-4-3-9 0,-1 2 10 16,-2-7 1-16,-4 0-1 0,-2-2-2 16,-1 1-3-16,-4 0 3 0,-2-1 2 0,-3-2-1 0,-3-2 1 15,0-3-25-15,-2-4-79 0,1-5-87 0,14-5-85 0,-27-3-161 16,11-8-503-16,4-3-599 0</inkml:trace>
  <inkml:trace contextRef="#ctx0" brushRef="#br0" timeOffset="34069.89">17996 4752 584 0,'16'-8'563'0,"-16"8"-107"0,0 0-86 0,25-2-53 16,-25 2-47-16,18 5-70 0,-18-5-27 0,19 6-21 0,-19-6-20 15,20 8-12 1,-20-8-10-16,20 6 2 0,-20-6 10 0,18 2 5 0,-18-2 0 15,18-2 24-15,-18 2-48 0,23-8 26 16,-11-2-59-16,-1-1 30 0,-1-2-58 0,-2-1 27 0,-1 0-60 16,-5-1 32-16,2 0-36 15,-4 15 0-15,-1-31 7 0,-2 16-2 0,-3 1 0 16,-1 0 0-16,-3 3-2 0,1 2 0 16,-4 1-4-16,13 8-8 0,-21-8 1 0,21 8 7 0,-20-1-4 0,20 1 1 15,-21 9 35-15,11-1-42 0,1 4 37 0,2 1-38 16,1 5 37-16,3 4-22 15,3 1 31-15,3 2-50 0,-1 2 12 0,5 2 45 0,2-1-45 0,3-1 38 16,-2-7-48-16,2-1 42 0,2-2-45 16,-1-3 40-16,4-1-72 0,-1-3-16 0,1-6-34 15,-17-4-49-15,39-5-86 16,-8-6-104-16,0-10-231 0,7-14-445 0,1 4-735 0</inkml:trace>
  <inkml:trace contextRef="#ctx0" brushRef="#br0" timeOffset="38430.3">16076 5925 870 0,'-8'-33'473'0,"-3"0"-151"0,-1 0-35 0,-2 2-97 16,-1 0 20-16,1 3-72 0,-2 1 8 0,3 2-66 0,1 6 22 15,1 2-55-15,4 4 27 0,-1 1-52 16,8 12 31-16,-11-16-50 0,11 16 29 0,0 0-48 0,0 0 49 16,0 0-49-16,0 0 50 15,0 0-50-15,19 10 44 0,-1 9-42 0,2 6 39 0,2 5-42 16,6 11 45-16,3 4-50 16,0 3 42-16,3 5-36 0,0 3 45 0,2 2-4 0,2 4-3 0,1 6-4 15,7 17-4-15,3 4-41 0,-4 0 43 0,0 1-44 16,2-2 31-16,0 2-38 15,-1-1 63-15,0 5-1 0,-2 8-9 0,-3 10-43 0,-3 5 42 16,-3 4-44-16,-4 4 49 0,-1 4 6 16,-4 4-7-16,-3 8-16 0,-2 0 3 0,-2 2 1 15,-5 1-13-15,1 3 16 0,-4 2-9 16,-3 2 2-16,1-2-2 0,-4 2-18 0,-1 1 8 0,-2 4 11 16,-2-1 5-16,-4 1-2 0,0 0-25 0,-4 2 12 15,0 2 15-15,-2 2-4 0,-4-1 2 0,-1 1-24 16,-2 1 8-16,-2 5 16 0,-3-2-1 0,-2-1-7 0,-2-2-10 15,0 1 19-15,-3-1-45 16,1-3 45-16,-2-5-46 0,0-2 50 0,2-6-16 16,0-2 19-16,0-5-48 0,2-7 48 15,5-9-4-15,-1-9-4 0,8-28 3 0,2-3 0 0,2-7-6 16,0-3-8-16,3-6-31 16,2-5 46-16,2-13-43 0,0-3 44 0,3-1-40 0,0-4 42 15,0-2-42-15,3-3 42 0,-3 1-53 0,1-2 56 0,1-2-49 16,-1 4 48-16,-1-8-38 0,-1 1 37 15,-1 0-37-15,1-3 38 0,-2 1-7 0,0-2-10 0,-2-1 3 16,1-2 6-16,0 1-9 16,0-3 2-16,1-2-2 0,0-3 1 0,0-2-2 15,3-15 2-15,-5 24-2 0,5-24-5 16,-6 24 14-16,6-24-80 0,-1 18 85 0,1-18-2 0,-3 17-52 16,3-17 57-16,0 18-1 0,0-18 6 0,0 18-19 0,0-18 7 15,3 23-42-15,-3-23 52 16,0 27-40-16,1-7 48 0,-1 3-32 0,0 4 52 0,-1 2-45 15,-2 4 45-15,2-4-43 0,-2 7 53 16,1 0-51-16,-1-1 46 0,0 1-53 0,0 2 49 0,-1-1-55 16,-3 2 54-16,3 1-13 15,-1 1 7-15,0-1-9 0,0 0 2 0,1-2-4 0,-3 3-1 16,3-1-50 0,0 1 55-16,-1 3-53 0,0 2 54 0,-2 0-51 0,1 11 47 0,0-10-47 15,0-1 50-15,2-1-54 0,-2-1 52 0,2-1-59 0,-2-1 58 16,2-2-52-16,0 3 49 15,0-1-7-15,0 1-47 0,0 0 52 0,0-2-52 0,1-1 51 16,-2-2-84-16,1-1 43 0,0 0 2 16,3-2 3-16,-2-1-6 0,1-6 12 0,-1 1 0 15,0-2 1-15,2-1-1 0,-1-2-3 16,0 1 10-16,-3-6-1 0,3 0-9 0,0-3 9 0,-2 0 1 16,0-2 0-16,4-14-1 0,-8 24-5 15,8-24 2-15,-7 18-1 0,7-18-12 0,-11 10-12 16,11-10 3-16,0 0-5 0,-19 0-3 0,19 0-2 0,-21-21-8 15,9 2 0-15,-1-8 13 16,1-6-2-16,0-5 13 0,2-2 45 0,2 1-46 0,-1-4 44 16,2 1-42-16,1 2 46 0,1 4-51 15,0 1 57-15,-1 10-38 0,0 2 66 0,2 3-37 0,-1 5 58 16,0 1-53-16,5 14 49 16,-13-18-60-16,13 18 44 0,-11-8-55 0,11 8 44 0,0 0-52 15,-19 0 49-15,19 0-49 0,-11 14 52 0,6-2-3 16,3 6-44-16,0 5 52 15,2 2-52-15,4 9 51 0,-1 3-50 0,2 0 0 0,0 2 1 0,6 1 6 16,-1 0-14-16,1-1 8 16,2-3-3-16,0 0-1 0,2-3 0 0,0-2 1 15,0-4-1-15,0-3 0 0,1 0-5 0,-1-9 6 16,0 1 1-16,-2-5-1 0,-1-3 43 0,2-2-49 0,-14-6 47 16,23 2-55-16,-23-2 49 0,27-6-56 0,-13-3 54 15,3-3-50-15,-1-5 44 16,3-4-49-16,-2-3 5 0,2-3 4 0,-1 0 47 0,-1-1-55 15,2-1 40-15,2 2-62 16,0-2 27-16,0 2-88 0,-1-1 19 0,2 1-75 0,1 2 10 0,0 2-52 16,-2 1-73-16,1 0-173 15,0 2-349-15,-6 8-335 0</inkml:trace>
  <inkml:trace contextRef="#ctx0" brushRef="#br0" timeOffset="39459.94">17021 16747 493 0,'-13'-24'545'16,"-2"0"-100"-16,2 6-169 0,3 1 7 0,-2 2-80 0,4 4 0 15,8 11-80-15,-12-16-4 16,12 16-56-16,-10-12 19 0,10 12-47 0,0 0 29 0,0 0-22 15,0 0 26-15,0 0-1 16,-5 21-10-16,6-4-28 0,3 8 15 0,4 7-30 0,-1 1 24 0,3 3-30 16,0 2-3-16,3 1-1 15,-2 0-1-15,2-2-2 0,1 0-1 0,-1-1 0 0,3-2 23 16,-2 0-28-16,3-3 24 16,-2 0-42-16,0-3-27 0,-2-3-97 0,0-4-34 0,-4-5-197 0,-2-3-389 15,-7-13-292-15</inkml:trace>
  <inkml:trace contextRef="#ctx0" brushRef="#br0" timeOffset="39750.14">17016 16781 391 0,'-20'-18'599'0,"4"4"-143"0,-2 1-118 16,-1 0-52-16,3 2-52 0,5 3-16 0,-1 1-58 15,12 7-38-15,-16-11-28 0,16 11-15 0,-10-10-16 16,10 10-15-16,0 0 30 0,11-10-5 0,-11 10-8 0,34-8-10 15,-7 5-15-15,3 2-1 16,11 1-9-16,-1 2 41 0,4 3-54 0,1 2-6 0,-1 2-4 16,0 3-2-16,-1 1-19 0,4 6-4 15,-10-3 10-15,-3 6 20 0,-6 2-22 0,-3 5-1 0,-7 7 4 16,-6 2 3-16,-7 6-2 16,-6 2 0-16,-8 14 1 0,-7 1 18 0,-4-2-21 0,-5 1 24 15,0-4-3-15,-2-5-26 0,2-7 17 0,6-12-41 0,1-5-8 16,6-7-97-16,1-7-5 0,11-13-62 15,-11 9-161-15,11-9-399 0,0 0-293 0</inkml:trace>
  <inkml:trace contextRef="#ctx0" brushRef="#br0" timeOffset="40299.8">17727 16877 697 0,'0'0'563'16,"-7"-14"-102"-16,7 14-129 0,-17-9-34 0,17 9-84 0,-23-5-35 15,23 5-53-15,-31 2 25 0,15 2-21 16,-6 2 7-16,2 2-25 0,-2 2-11 0,3 1-16 0,0 3-15 16,1 5-13-16,0 1-11 15,6-2-12-15,3 1-5 0,1 1-7 0,3 0-5 16,4-3-1-16,1-17-3 0,1 31 0 16,4-16 2-16,3-1-8 0,1-3 0 0,4 1-1 0,0-5 0 15,3-3-1-15,1-1-1 0,-17-3-1 0,34-3-1 16,-13-2-1-16,-2-1-2 15,-1-2 0-15,-3 2 0 0,-1-1 1 0,-14 7 0 0,21-9 2 0,-21 9-1 16,14-7 0-16,-14 7-1 0,0 0-3 16,16-4-3-16,-16 4-3 0,0 0 3 0,0 0 0 15,16 4 2-15,-16-4 0 0,10 14 3 16,-10-14 16-16,12 18-21 0,-5-8 1 0,0 1-1 0,3-1-2 16,-2 0 0-16,-8-10-12 0,15 14-23 0,-15-14-1 15,15 7-4-15,-15-7-4 0,16-3 2 0,-5-5-10 16,1-4 7-16,-2-6 12 0,2-3 8 0,-4-6 32 0,1 3-22 15,-5-2 29-15,0 0-21 16,-4-3 27-16,-4-5-24 0,1 0 28 0,-7 2-23 0,2 0 34 16,-4 4 10-16,1 0 8 0,-2 3 2 15,0 5-2-15,1 3 6 0,-1 1 1 0,1 3 2 16,3 3 2-16,-1 0-8 0,10 10-11 16,-13-12-7-16,13 12-9 0,0 0-5 0,0 0-6 0,0 0 4 15,0 0-5-15,-1 21-9 0,8-3 7 0,6 1-9 0,2 5 7 16,4 1-8-16,-2 2 2 15,7 1-3-15,-2 3 1 0,0 0-1 0,1-1-1 0,-2-1-5 0,1-3-26 16,-3-1-61-16,-2-2-12 16,-3-7-60-16,-1-2 34 0,-3-2-52 0,-10-12 36 0,14 12-30 15,-14-12-85-15,0 0-187 0,0 0-198 16,10-12-182-16</inkml:trace>
  <inkml:trace contextRef="#ctx0" brushRef="#br0" timeOffset="40450.01">17945 16890 525 0,'-25'-14'439'0,"0"0"-42"16,-1 2-140-16,2 5 9 0,1 0-99 0,1 2 48 0,1 0-35 15,4 2 38-15,17 3-53 0,-25-6-5 16,25 6-42-16,-15-5-4 0,15 5-26 0,0 0 8 0,0 0-27 16,8-16 0-16,5 9-26 15,7-3-1-15,10-2-7 0,3 0-9 0,1-1-9 16,1 1-70-16,0 2-77 0,-1 1-42 0,-1 2-74 0,-6 1-210 0,-2 4-332 16,1 0-327-16</inkml:trace>
  <inkml:trace contextRef="#ctx0" brushRef="#br0" timeOffset="41159.62">18430 16812 407 0,'0'0'448'15,"0"0"-95"-15,0 0-87 0,-2-20-17 16,2 20-76-16,-4-15 40 0,4 15-20 0,-8-15-19 0,8 15-22 15,-9-14-35-15,9 14-13 16,-13-14-3-16,13 14-8 0,-17-8-11 0,17 8-6 0,-21 0-3 16,21 0 4-16,-26 10-3 0,8 0-1 15,0 2-3-15,1 3-20 0,-3 4 4 0,4 1-22 0,2-3 3 16,4 2-18-16,3-2 11 0,1-2-21 0,3 0 13 0,3-15-15 16,5 26 10-16,1-14-13 15,-6-12 12-15,15 16-15 0,-15-16 10 0,25 6-14 0,-25-6 11 16,34-7-12-16,-15-3 0 0,0 1 2 15,0-3 8-15,-2 1-7 0,-5 3 10 0,-2 0-5 0,-10 8 15 16,18-10 28-16,-18 10 14 16,12-7-1-16,-12 7-9 0,0 0-10 0,0 0-6 15,14-9-8-15,-14 9-8 0,0 0-4 16,0 0 0-16,0 0-6 0,8 15 0 0,-8-15-3 0,6 18 0 16,-6-18-2-16,12 24-1 0,-6-11-8 0,3 4-48 0,-1-5-62 0,1 0-77 15,1 0-32-15,-1-2-69 16,-9-10-220-16,15 14-322 0,-15-14-414 0</inkml:trace>
  <inkml:trace contextRef="#ctx0" brushRef="#br0" timeOffset="42139.65">18511 16358 630 0,'-1'-19'421'16,"-4"-2"-26"-16,-2 1-167 16,-3-1 11-16,-6-2-96 0,-1 3 19 0,-5 1-77 0,-3 0 28 15,-3 2-59-15,-4-1 41 0,-3 3-64 0,-3-1 41 0,-4 3-62 16,-2 0 45-16,-10-1-57 0,-3 4 47 15,-3 3-58-15,-4 1 49 0,-4 3-57 0,-3 2 54 16,-3 4-54-16,-3 4 50 16,-5 1-53-16,-1 4 54 0,-4 4-54 0,-3 5 48 0,-16 7-57 15,5 5 52-15,1 5-44 0,1 6 50 16,2 7-50-16,4 5 50 0,6 6-7 0,2 2 2 0,10 4-47 16,4 3 38-16,8 2-27 0,7 4 1 0,16-13 55 0,5 6-45 15,11 2 11-15,3 6 30 16,10 1-22-16,10 5 41 0,8 5-29 0,12 23-7 0,10-1-3 15,8-3-4-15,7-6-6 0,4-4 34 16,13-6-38-16,5-7 65 0,7-5-11 0,5-8 5 0,4-9 0 16,5-9-4-16,5-11-6 15,-12-15-7-15,7-10 8 0,7-7-18 0,5-8-5 0,6-8-4 16,21-7-4-16,1-8 12 16,-5-6-6-16,-2-8 0 0,-6-5-25 0,-4-5-10 0,-8-2-50 0,-8-6 4 15,-6 0 11-15,-6-2 11 0,-8-3 11 0,-5-4 11 16,-16 8 24-16,7-16-19 0,-20 12 22 15,3-1-3-15,-6-6 57 0,-5-2-61 0,-2-3-14 0,-5-2 19 16,-7-2-14-16,-4-1 18 0,-7 0-16 16,-6 2 14-16,-3 3-1 0,-6 2 1 0,-8 0-1 0,-3 4 3 15,-10 3 2-15,-6 6-19 16,-11 1 10-16,-6 6-13 0,-7 7 7 0,-9 6-10 16,-8 8 15-16,-1 8-22 0,-4 6 21 0,-1 7-19 0,-4 5 10 15,5 4-13-15,-1 4 12 0,6 4-31 16,5 3-14-16,10 1-44 0,8 3-45 0,16-1-16 0,8 1-29 15,8-1-90-15,9-4-573 16,8 0-429-16</inkml:trace>
  <inkml:trace contextRef="#ctx0" brushRef="#br0" timeOffset="42849.69">19230 17221 356 0,'0'0'470'0,"0"0"-100"16,0 0-97-16,-15 10-27 0,15-10-88 0,0 0 36 0,-17 6-99 15,17-6 35-15,0 0-78 16,-20 5 67-16,20-5-47 0,0 0 35 0,-19 1-48 0,19-1 46 16,0 0-38-16,-24-3 31 0,24 3-37 15,-20-9 14-15,20 9-6 0,-23-12 11 0,13 4-23 0,-2-5 14 16,-2-1-13-16,3-1 8 16,0-4-19-16,2-2 7 0,1-2-22 0,1-7 15 0,3 5-11 15,3-4 12-15,3-6-8 0,2-3 11 0,8 0 0 0,3 0-3 16,11-14-2-16,6-2 42 0,11-1-55 15,18-13-5-15,9 0-2 0,8 1-5 0,5 3 0 0,6 2-3 16,3 4-1-16,3 6-6 16,0 5 0-16,-3 9-3 0,-18 12-3 0,-4 7 1 0,-5 6-6 15,-15 6-1-15,-6 4-3 0,-2 4-1 16,-6 3-1-16,-6 4 3 0,-4 3-7 0,-2 3 4 16,-9 1-2-16,-1 2-5 0,-4 2-35 0,-4 1-61 0,-3-3-109 15,-3-17-3-15,-3 30-82 16,-1-15-666-16,-2-2-662 0</inkml:trace>
  <inkml:trace contextRef="#ctx0" brushRef="#br0" timeOffset="43170.02">20171 16127 254 0,'-12'-17'680'0,"1"2"-199"0,-2-3-122 0,0 0-69 16,-2 2-42-16,3 0-45 0,1 1 13 16,0 1-66-16,2 0 32 0,4 1-76 0,5 13 35 0,-10-22-68 15,10 22 33-15,-2-18-60 16,2 18 40-16,8-15-63 0,-8 15 52 0,20-11-54 0,-2 6 56 16,7 4-53-16,3 4 46 0,7 1-48 0,3 6 1 15,0 3 0-15,0 0 7 0,-2 3-4 16,-1 5 2-16,-3-1 6 0,-4 4 6 0,-2 2 8 15,-7 5-1-15,-2 0-4 0,-8 5 7 16,-4 0-17-16,-4 4-6 0,-5-1-8 0,-5 3-2 0,-5-3-11 16,-4 8-44-16,-3-4-80 0,-5-3-118 15,4-12-101-15,-1-3-730 0,-1-3-818 0</inkml:trace>
  <inkml:trace contextRef="#ctx0" brushRef="#br0" timeOffset="43889.98">20893 16106 704 0,'0'0'621'16,"-16"-21"-159"-16,16 21-96 0,-12-14-71 0,12 14-78 0,-11-12-49 15,11 12-36-15,0 0-35 0,0 0-10 16,-18 3-19-16,18-3-13 0,-8 26-35 0,6-2 15 0,0 4-28 16,3 8 22-16,2 4-31 0,3 0 15 0,1 2-19 0,7 8 25 15,1 0-2-15,3-5 1 16,-3-8-9-16,6-5-7 0,-1-4-86 0,1-6-43 0,1-3-61 15,-3-10-163-15,-4-4-447 0,-15-5-341 16</inkml:trace>
  <inkml:trace contextRef="#ctx0" brushRef="#br0" timeOffset="44199.85">21011 16362 538 0,'0'0'570'0,"0"0"-109"0,-11-12-164 0,11 12-22 0,0 0-90 16,0 0-25-16,0 0-48 15,0 0 4-15,2 15-57 0,-2-15 31 0,9 15-41 0,-9-15 28 16,10 19-39-16,-10-19 10 0,11 17-32 16,-11-17 28-16,9 13-37 0,-9-13 33 0,0 0-26 15,11 13 84-15,-11-13 42 16,0 0 15-16,0 0-34 0,0 0-16 0,0 0-28 0,0 0-11 16,3-21-12-16,-6 5-8 0,0 0-8 0,-1-4 2 0,2 2-2 15,0 0-10-15,0 0-5 0,0 1-4 16,2 17-6-16,2-28-4 0,-2 28-4 0,5-24-4 0,-5 24 0 15,12-17 1-15,-12 17-10 16,18-9 11-16,-18 9-3 0,23 3 1 0,-6 5 3 0,2 3-4 16,-2 2-2-16,3 6 2 0,0 4-1 15,-2 0 0-15,-4 0-11 0,3 3-9 0,-2-2-49 16,-1-1-49-16,-5-5-57 16,4-4-40-16,-2 0-48 0,-11-14-185 0,18 8-416 0,-18-8-468 15</inkml:trace>
  <inkml:trace contextRef="#ctx0" brushRef="#br0" timeOffset="44410.13">21398 16058 1114 0,'-5'-14'589'0,"-3"1"-150"0,3 3-70 0,5 10-94 15,-14-16-57-15,14 16-45 0,-11-8-33 16,11 8-35-16,0 0-8 0,0 0 2 0,-12 14 5 16,12-14 9-16,0 38-7 0,3-6 23 0,4 5-62 0,-1 3-16 15,5 1-3-15,3 10-20 16,0 0-8-16,2-2-4 0,-3-9-46 0,3 0-39 0,-3-3 14 15,1-3-93-15,-1-1-22 0,-2-3-10 16,-1-2-17-16,-4-8-28 0,-2-5-113 0,-4-15-512 0,0 20-442 16</inkml:trace>
  <inkml:trace contextRef="#ctx0" brushRef="#br0" timeOffset="45500.07">21263 16470 448 0,'-12'-14'645'15,"1"-1"-129"-15,5 3-152 0,6 12-47 0,-6-23-92 16,6 23-32-16,10-25-72 15,4 11-34-15,2-1 1 0,8 0-1 0,4 2-24 0,3 1 13 16,-1 1-32-16,3 3 12 16,0 2-38-16,1 0 22 0,-7 4-24 0,1 2 11 0,-2 0-30 0,-4 0 22 15,-2 0-26-15,1 0 22 16,-21 0-23-16,31-2 16 0,-31 2-21 0,26-1 27 0,-26 1-23 16,19-3 23-16,-19 3-22 0,14-11 23 0,-14 11-23 0,6-15 20 15,-6 15-12-15,0-21 34 0,0 21-15 16,-2-21 22-16,-5 7-4 0,1 2 19 0,-1-2-2 15,0 3 12-15,-3-1-9 16,0 1 1-16,1 2-8 0,9 9 5 0,-20-14 1 0,20 14-2 16,-13-10-9-16,13 10-7 15,-13-7-10-15,13 7-3 0,0 0-7 0,0 0-6 0,-13 14 4 0,13-14-7 16,2 26-2-16,3-3-3 16,0-3 1-16,5 4-3 0,4 2 0 0,0-1-3 0,1 0 2 15,4-1 2-15,-1-3-1 0,1-3-3 0,-2-1-1 0,-1-5 0 16,2 1 7-16,1-5-8 15,1 0-1-15,1-3 18 0,-6-1-18 0,-15-4 1 0,28 1-1 0,-28-1 3 16,22 1 0 0,-22-1 1-16,17 0 1 0,-17 0 2 0,0 0 0 0,21 3-4 15,-21-3-2-15,0 0-1 16,0 0-1-16,16 3 1 0,-16-3 2 0,0 0-3 0,0 0 10 0,18 4-4 16,-18-4-4-16,0 0 1 0,0 0 53 0,0 0-26 0,18 1 81 15,-18-1 23-15,0 0-30 16,0 0-19-16,9-16-15 0,-9 16-11 0,2-20-15 0,-2 20-4 15,0-26 1-15,0 8-16 0,0 0-7 16,0-2-10-16,2-3-17 0,1 1-20 0,1-2-18 16,3 0-13-16,4-1 0 15,3 0 1-15,6 2-1 0,5 0-2 0,4 1 11 0,4 3-1 16,2 1 5-16,12-2 11 16,-5 6 8-16,1 3 3 0,2 2 3 0,1 2 9 0,0 3-3 0,-5 2 8 15,0 2 0-15,0 3-5 0,-7 0 4 0,-8 2-4 0,-3 0 4 16,-3 3 1-16,-3-3 7 15,-6 1 1-15,-11-6 16 0,18 10 6 0,-18-10 18 0,0 0 14 16,14 8-1-16,-14-8 14 0,0 0-24 16,0 0 13-16,0 0-18 0,0 0 9 0,0 0-22 15,0 0 7-15,0 0-21 16,0 0-4-16,6-13 4 0,-6 13-14 0,2-18-3 0,-2 18 1 16,2-23 0-16,-2 23 0 0,0-27 2 0,0 27 34 0,-2-26-34 15,2 26-3-15,-4-24-2 0,4 24 4 16,-8-18 2-16,8 18 0 0,-15-14-1 0,15 14 2 15,-18-6-1-15,18 6 26 0,-29 5-27 16,13-1-1-16,-2 6 4 0,2 1 1 0,1 3-1 0,1 3 1 16,3 1-1-16,2 2 8 0,0 1-7 15,7 3 6-15,1-1 26 0,4 1-30 0,4 0-9 0,0-1 7 16,2 0-5-16,7-2 7 16,3-2 2-16,-2-5-16 0,2-3-27 0,4-3-12 15,-1-4-10-15,-4-4-7 0,2-1-3 0,3-4-5 0,-2 1 16 16,0-5-6-16,-3 2 34 0,-5 1-14 15,-13 6 25-15,24-9-6 0,-24 9 20 0,14-7-9 0,-14 7 27 16,0 0-29-16,18-4 22 16,-18 4-11-16,0 0 2 0,17 5 3 0,-17-5 0 0,0 0 2 15,11 9 0-15,-11-9 1 16,0 0-1-16,0 0 12 0,10 9 18 0,-10-9 53 0,0 0 28 16,0 0-19-16,0 0-19 0,9-10-5 0,-9 10 7 15,-1-19 15-15,1 19-14 0,-5-29 15 16,-2 9-16-16,3 1-31 0,0-2-11 0,0-1-4 0,1 2-5 15,1 1 1-15,0 1 7 0,2 18-25 16,0-29 17-16,0 29-25 0,4-22 21 16,-4 22-24-16,7-18 19 0,-7 18-22 0,12-7 18 15,-12 7-17-15,0 0-1 0,28 2 7 0,-14 6-2 0,1 5 2 16,2 2 0-16,0 5 1 0,3 1 16 16,-6 4-15-16,2 2 12 0,-6 2-23 0,-2 1 9 15,-1 1-22-15,-5-4-6 0,-2 0-39 0,0-2-63 0,-2-5-48 16,0-2-97-16,2-18 3 15,-5 21-138-15,5-21-543 0,0 0-640 0</inkml:trace>
  <inkml:trace contextRef="#ctx0" brushRef="#br0" timeOffset="45700.05">23238 15823 959 0,'0'0'737'0,"5"-14"-192"0,-5 14-114 0,0 0-118 15,0 0-63-15,0 0-50 0,0 0 3 16,0 0-84-16,5 17 22 0,-5-17-72 0,6 28-15 15,-4-12-10-15,3 6-10 16,1-2-8-16,2 1-5 0,0 1-6 0,3-1-3 0,2 1-8 16,-1-5-23-16,0-1-45 15,0-1-14-15,-1-6-50 0,-2-2 6 0,-9-7-80 0,22 7 62 16,-22-7-53-16,24-3 1 0,-11-2-122 16,0-2-141-16,0-3-211 0,-3 0-192 0</inkml:trace>
  <inkml:trace contextRef="#ctx0" brushRef="#br0" timeOffset="45939.97">23540 15973 780 0,'17'-8'452'15,"-17"8"-65"-15,13-9-83 0,-13 9-41 0,16-7-57 0,-16 7-31 16,17-12-47-16,-7 4-28 16,1-1-20-16,0-2-11 0,-3-2 1 0,4 0-8 0,-2-2-8 15,-4 2 20-15,0-1 0 0,-6 14 5 16,10-22 2-16,-10 22-3 0,2-17-13 0,-2 17 11 0,-4-15-11 16,4 15 5-16,-12-8-10 0,12 8-2 0,0 0-8 0,-27 2-5 15,14 4-9-15,2 3-2 16,-3 4-6-16,1 2-4 0,4 3-6 0,-1 3-2 0,2 1-8 15,4 1 0-15,2 0-4 16,2 2-2-16,3 2 23 0,0-2-39 16,4-2-26-16,1 0-55 0,1-3-29 15,5-1-6-15,2-4-17 0,-1-2 16 0,6-5-69 0,1-6 2 0,-3-2-198 16,5-6-414-16,4-5-367 0</inkml:trace>
  <inkml:trace contextRef="#ctx0" brushRef="#br0" timeOffset="46120.11">23970 15841 938 0,'0'0'717'0,"-8"-20"-145"0,8 20-88 0,-10-15-106 16,10 15-63-16,-10-8-67 0,10 8-52 16,0 0-22-16,0 0-19 0,0 0-22 0,-12 6-20 0,12-6-5 15,0 0-29-15,4 29-14 16,0-13-21-16,1 5-9 0,2-1-13 0,0 2 2 0,-3 0-5 16,1 0 18-16,-3 3-41 0,-2 0 25 0,-2 0-78 0,-3 6-46 15,-7 0-50-15,-3-2-83 0,-5-2-62 16,-3-2 28-16,-3-5-145 0,-6-2-553 0,-5-3-659 15</inkml:trace>
  <inkml:trace contextRef="#ctx0" brushRef="#br0" timeOffset="46919.8">16068 16980 513 0,'0'0'513'16,"0"0"-43"-16,0 0-151 0,2-16 7 0,-2 16-65 16,0 0-26-16,-8-13-45 0,8 13-7 15,-13-12-19-15,13 12-19 0,-20-16-25 0,3 5-21 0,-1-1-1 16,-7-1-12-16,-1-3-7 15,-4-1-18-15,-4 0-3 0,-2 1-19 0,-12-4-5 16,-1 0-3-16,-4 4-4 0,-4 0-6 0,-2 4-5 16,-3 1-4-16,-2 3-2 0,-3 2-1 0,0 5-9 0,-2 1 6 15,1 1-7-15,1 4 4 16,-2 3-6-16,5 3 3 0,3 2-1 0,1 3 3 0,4 2-8 16,2 3 2-16,3 1 2 0,5 1-4 0,3 2 0 0,12-4 1 15,2 1 0-15,7-2 1 16,1 2 1-16,12-5-2 0,4 0-2 0,5-17-1 0,3 29-12 15,6-14-27-15,5-3-19 0,4-2-21 16,4-2 2-16,4-2-50 0,4-5 30 0,7 1-56 16,-5-2 22-16,6-1-30 0,-8-1-72 15,-4-1-589-15,0 1-403 0</inkml:trace>
  <inkml:trace contextRef="#ctx0" brushRef="#br0" timeOffset="47589.68">14654 17043 413 0,'0'0'471'0,"-21"0"-134"15,21 0-62-15,-20 0-70 16,20 0-42-16,-25 0-28 0,25 0-18 0,-26 0-15 0,26 0-9 0,-24-1 12 15,24 1 5-15,-20-2 0 16,20 2-2-16,-20-1-4 0,20 1-22 0,0 0-14 0,-20-2-15 16,20 2-11-16,0 0-15 0,0 0-5 15,0 0 1-15,-19 0-3 0,19 0-2 0,0 0-4 0,0 0-2 16,2 19 5-16,-2-19-5 16,11 25 0-16,-4-6-4 0,3 1-1 0,1 1-4 15,-1 0 25-15,1-2-25 0,-1 0 10 0,-1-1-21 0,1-2 30 16,-2-2-28-16,-2-3 26 0,-6-11-29 15,10 18 25-15,-10-18-25 0,9 14 22 0,-9-14-18 0,0 0 24 16,0 0-21-16,5 13 18 16,-5-13-29-16,0 0 18 0,0 0-12 0,-18-6 23 0,18 6-24 15,-20-14 3-15,5 3 2 0,2-6 3 16,-3-1-1-16,3-7 1 0,-1-4 5 0,2-4 2 0,2-2-7 16,3-5 2-16,3 1 30 0,4-2-17 0,2 0 20 0,3 2-12 15,1 2 16-15,3 2-5 16,-1 3 1-16,4 4-2 0,-3 6-7 0,0 3-5 0,1 1-8 15,-2 5 2-15,-1 2-3 16,-7 11-3-16,13-15-2 0,-13 15 0 0,0 0-5 16,17-5 3-16,-17 5 6 0,8 12 0 15,-8-12-16-15,4 25 15 0,-4-6-13 0,-4 6 11 0,-3 8-10 16,-3 1 0-16,-3 2-2 0,-3 1 3 16,-6 8 2-16,-3-2 8 0,-1-2 12 0,0 1 3 0,-4-3 9 15,1-3 6-15,3-7-5 0,2-2 7 0,0-2-2 16,3-6 9-16,6-4 1 0,0-1-6 15,5-4 0-15,10-10-11 0,-16 17-9 0,16-17-4 0,0 0-3 16,0 0-3-16,8 11-4 16,-8-11-1-16,39-3-2 0,-3-3 0 0,5 1 0 0,2-1-1 0,7-1-2 15,10 0-2-15,-11 2-28 16,3 1-52-16,0 0-83 0,-2 3-85 0,-1 3 21 0,10 8 4 16,-6 3-7-16,-12 3-693 0,-7 2-572 0</inkml:trace>
  <inkml:trace contextRef="#ctx0" brushRef="#br0" timeOffset="49619.68">11887 17492 623 0,'-10'-21'606'0,"-2"1"-137"0,-1 2-137 16,-1 3-38-16,-2 3-83 0,-2 4-31 16,0 1-51-16,0 4 8 0,-1 5-26 0,-4 3 0 0,-4 6-26 15,-1 7 10-15,4 5-25 16,0 4-3-16,3 4-6 0,2 2 6 0,4 2-28 0,2 1-8 16,5 0-6-16,6 0-2 0,3-6-3 0,4 4-3 0,6-4-1 15,3-1-5-15,4-7-1 16,3-5-2-16,7-5-2 0,-1-9-5 0,2-5-10 0,7-9-25 15,1-7-12-15,7-10-17 0,-2-4-4 16,-3-4 24-16,-2 1-18 0,-5-2 37 0,-9 9 5 0,-2 1 5 16,-4 3 6-16,-5 5 6 15,-3 2 2-15,-3 4 4 0,-6 13 1 0,7-18 3 0,-7 18-1 0,0 0 0 16,0 0-1-16,0 0-1 16,0 0-20-16,0 0 24 0,0 0-23 0,0 0 22 0,-9 11-15 15,9-11 14-15,2 16-22 0,-2-16 25 0,7 15-24 0,-7-15 25 16,10 11-20-16,-10-11 21 0,0 0-23 15,22 3 21-15,-22-3-18 0,20-13 19 0,-8 3-17 16,-3-2 20-16,-1 1 3 0,-1-1-1 16,-7 12 10-16,3-22 1 0,-3 22-6 0,-8-24-2 0,-1 13-3 15,-4-2-17-15,-4 2 19 0,-2 0-20 16,0 3 16-16,-3-1-16 0,0 4 13 0,1 0-15 0,3 0 15 16,3 2-16-16,15 3 11 0,-26-3-18 0,26 3 17 0,0 0-15 15,0 0 16-15,-15 5-10 16,15-5 4-16,0 0-9 0,26 9 11 0,-8-6-12 0,5-1 10 15,2-1-4-15,2 0-2 16,1-2-10-16,1 1 4 0,-3 0-1 0,0-1 19 0,-6 0-19 16,0 1 3-16,-20 0-1 0,28 1 19 15,-28-1-16-15,20 1 22 0,-20-1-9 0,17 5 16 0,-17-5-3 16,0 0-8-16,0 0 21 0,12 11 1 16,-12-11 17-16,0 0 14 0,0 0 9 0,0 0 3 15,-10 10 3-15,10-10 1 0,0 0-8 0,0 0-8 0,-19-4-5 0,19 4-10 16,-13-12-4-16,13 12 9 15,-14-20-15-15,6 8 9 0,2 0-16 0,1-1 5 16,5 13-19-16,-7-23 7 0,7 23-16 16,-5-20 27-16,5 20-34 0,0-19 13 0,0 19-18 0,5-16 15 0,-5 16-17 15,14-14 16-15,-14 14-18 16,21-8 17-16,-21 8-9 0,30 0 0 0,-10 2-14 0,2 4 11 16,1 3-14-16,3 3 10 0,0 3-22 0,0 2 14 0,2 4-8 15,-3-1 14-15,1 3-8 16,-1-3-54-16,-2 0-75 0,-3-2-112 0,-2-7-13 0,-1-3-71 0,-17-8-668 15,24 2-736-15</inkml:trace>
  <inkml:trace contextRef="#ctx0" brushRef="#br0" timeOffset="50319.9">12596 17076 779 0,'-13'-6'502'0,"13"6"-91"0,-26-6-83 15,26 6-54-15,-23 6-48 0,11 0-45 0,0 5-49 0,2 3-4 16,1 3-10-16,1-1-3 0,4 0-15 15,1 1-7-15,5-1-14 0,2 2-11 0,5 1-13 16,2-2 1-16,3-2-22 0,4-2 5 16,3-4-18-16,1-2 7 0,4-4-14 0,0-6 7 0,6-4-9 15,-2-6 9-15,0-8-15 0,0-4 10 16,-4-3-13-16,-4-1 12 0,-3 0-16 0,-4-1 16 0,-5 3-12 16,-4 3 13-16,-3 2-2 0,-2 5 18 0,-1 17 4 0,-3-26 7 15,3 26-6-15,-5-18 1 16,5 18-12-16,0 0-1 0,-9-10-9 0,9 10-2 0,0 0-5 15,-8 12-2-15,8-12-1 16,0 19-1-16,0-19-2 0,7 27-3 0,1-9 1 0,2 2 1 16,0 1-1-16,2-3 3 15,0-2-4-15,0-1 3 0,1-3-4 0,0-4 6 0,-13-8-4 16,21 4 2-16,-21-4 4 0,29-12-5 16,-14-1 3-16,-2-6-6 0,2-3 4 0,-4-3-3 0,-5 0 5 15,1 1-4-15,-5-2-2 0,-2-1 5 0,-1 1-3 0,-4-1 4 16,2 3-1-16,-2 1 5 15,1 2 3-15,0 5 12 0,2 0 6 0,2 16 0 0,-6-20-10 16,6 20 1-16,-4-17-10 16,4 17-4-16,0 0-1 0,0 0 1 0,0 0 0 0,0 0-5 0,0 0 6 15,22 12-5-15,-10 2 3 16,3 3-5-16,2 4 4 0,0 1-6 0,1-2 5 0,-1 1-3 16,1-2 3-16,-3-3-2 0,0 0 0 0,-2-2-3 0,1-3 0 15,-4-2-7-15,-10-9-4 16,18 14-3-16,-18-14-1 0,11 10 3 0,-11-10 1 0,0 0 3 0,0 0 1 15,17-11 4-15,-17 11 1 16,4-20-1-16,-4 20 4 0,0-27 0 0,0 10 3 0,-4 0 0 16,-1-2-1-16,0 0-2 0,0 0 2 15,-2 1 35-15,2-1-42 0,0 6 1 0,-2 1 1 0,7 12 2 16,-9-20 0-16,9 20 1 16,-5-13 2-16,5 13-9 0,0 0-3 0,-5-15 2 0,5 15 3 15,0 0 2-15,0 0-2 0,0 0 2 0,12 7 0 0,-12-7 1 16,16 18-1-16,-8-6 3 0,4 5-1 15,0 1 2-15,0 0 4 0,-1 1 0 0,1-2-2 0,-2 2 0 16,3-2-1-16,-4 1-2 16,3-1 3-16,-1-2-3 0,0 0-8 0,-3-2-17 0,2-4-42 15,0 1-40-15,-10-10-45 16,17 11-46-16,-17-11 3 0,0 0-46 0,22-1 1 0,-13-9-136 16,1-5-447-16,0-3-394 0</inkml:trace>
  <inkml:trace contextRef="#ctx0" brushRef="#br0" timeOffset="50610.06">13512 16668 832 0,'0'0'577'0,"-1"-31"-86"0,1 31-94 16,-7-25-57-16,7 25-93 0,-9-20-32 0,9 20-36 0,-13-13-6 16,13 13-24-16,-15-8-12 15,15 8-10-15,0 0-15 0,-23 2-19 0,23-2-16 0,-16 13-14 16,6-2-9-16,5 1-7 0,-1 3-10 16,2 2-6-16,3 0-4 0,2 1-9 0,3 4 0 0,1-3-8 15,1 1 3-15,5-2-8 0,0 0 4 0,2-3-7 0,-1-1 5 16,3-1-8-16,0-2 6 15,1-1-7-15,-2-1 2 0,0 0-4 0,1-2 7 0,0-1-6 16,-3 1 3-16,2 2-4 16,-2 0 6-16,-2 1-2 0,1 2 4 0,-4 3-6 0,-1-1 4 0,-2 1 0 15,-3 3-2-15,-1-18-3 16,-1 32-3-16,0-17-1 0,1-15-9 0,-7 23-48 0,7-23-63 16,-6 15-93-16,6-15-23 0,0 0-43 0,0 0-47 0,-15-13-148 15,10-4-321 1,4-5-353-16</inkml:trace>
  <inkml:trace contextRef="#ctx0" brushRef="#br0" timeOffset="50739.86">13628 16767 841 0,'5'-19'470'0,"-2"4"-88"0,-3 15-54 0,6-22-51 16,-6 22-52-16,4-15-58 0,-4 15-30 15,8-13-25-15,-8 13-11 0,0 0-2 0,16-6-5 0,-16 6-8 16,14 4-7-16,-14-4-13 16,22 12-10-16,-9-1-12 0,0 0-7 0,0 3-6 0,0-1-7 15,1 1-12-15,-2 1 4 0,2-3-38 0,-5-1-52 0,2-1-98 16,-11-10 9-16,13 7-119 0,-13-7-590 15,0 0-481-15</inkml:trace>
  <inkml:trace contextRef="#ctx0" brushRef="#br0" timeOffset="51309.71">13769 16401 349 0,'0'0'602'0,"0"0"-112"0,-4-14-181 0,4 14-19 15,0 0-101 1,0 0 8-16,19 14-57 0,-12-3 29 0,6 3-12 0,1 1-25 15,1 0-13-15,0 1-15 0,0-1-15 16,1-1-12-16,-2 0-17 0,2 0-4 0,-2-3-8 16,-2-2-11-16,-1-2-9 0,-11-7-1 15,17 13 3-15,-17-13 21 0,12 6 36 0,-12-6-3 0,0 0-12 16,17-10-11-16,-17 10-11 16,11-23-9-16,-7 7-9 0,-2 1-7 0,-2 15-3 0,-2-32-6 0,-2 14-1 15,0 3-6-15,-1 0 0 0,-4 2-2 0,1 3-9 0,-2 2 1 16,10 8-4-1,-21-4 2-15,21 4 2 0,-25 5-3 0,13 2-2 0,-2 2 6 16,5 3-9-16,2-2-20 0,7-10-23 16,-10 23-17-16,10-23-21 0,0 22 6 0,0-22 9 0,10 24 14 15,-3-11-8-15,1-3 32 16,2 1 9-16,-1-2 3 0,-9-9 4 0,19 11 2 0,-19-11 8 16,18 8 1-16,-18-8 1 0,19 4-5 0,-19-4 11 0,17 5 4 15,-17-5 5-15,17 4 6 16,-17-4 4-16,17 9 17 0,-17-9 3 0,16 12 1 0,-16-12 9 0,14 12-3 15,-14-12-6-15,11 10-1 16,-11-10 0-16,0 0 14 0,11 11 21 0,-11-11 32 0,0 0 37 16,0 0 42-16,0 0 26 15,0 0-71-15,0 0 5 0,0 0-21 0,8-14 41 0,-8 14 3 16,-2-22 0-16,-1 8-20 16,0-2-19-16,-2-1-17 0,1-3-18 0,-2 1-23 0,2 0 2 15,0 2-34-15,1 0 8 0,3 17-25 0,3-32 9 0,1 15-26 16,6 0 17-16,1 1-21 15,6 2 11-15,1 3-49 0,4 3 3 0,1 3-27 0,3 6 11 0,3 7-21 16,0 9 22-16,0 8-38 16,1 15-81-16,-4 7-88 0,-6 8-97 0,-2 8-121 0,-10 1-901 15,-4 4-1117-15</inkml:trace>
  <inkml:trace contextRef="#ctx0" brushRef="#br0" timeOffset="51949.54">16312 18167 635 0,'-25'-3'577'0,"3"1"-120"0,-3 2-99 0,-1 0-63 0,0 3-43 0,-2 2-64 16,-4 4-22-16,-2 1-10 0,1 3-9 0,-3 2 0 0,1 1-14 15,0 2-10-15,0 1-29 16,0 2-14-16,-3 5-17 0,7-1-12 0,2 0-15 0,2 2-5 15,2 2-9-15,2 0-4 0,3 2-3 16,2 0-4-16,3 3 33 0,0-2-46 0,5 0 0 16,1 1-3-16,3-1-6 15,3-6-23-15,2-1-37 0,2-2-34 0,2-1-31 0,2-1-38 0,0-4-13 16,2-3-1-16,-1-2-9 16,-6-12-107-16,15 11-494 0,-15-11-341 0</inkml:trace>
  <inkml:trace contextRef="#ctx0" brushRef="#br0" timeOffset="52299.6">15625 18580 574 0,'-16'-16'443'0,"16"16"-103"0,-14-13-88 16,14 13-55-16,-15-14-30 0,15 14-26 0,-15-13 3 0,15 13 12 15,-13-12 16-15,13 12-5 0,-11-12-10 16,11 12-12-16,-12-11-13 0,12 11-11 0,0 0-17 0,-13-12-20 15,13 12-13-15,0 0-13 16,0 0-9-16,-11-10-8 0,11 10-8 0,0 0-8 0,0 0-5 16,0 0-1-16,0 0-3 0,-11 12-3 15,11-12-2-15,-3 26-5 0,3-7 12 0,-1 5-16 0,1 1 12 16,0 0-14-16,0 1-1 16,1-2 2-16,-1 1-1 0,3-3-1 0,-2 0 1 15,4-6 0-15,-2 3-1 0,1-4 2 0,1-1 0 0,0 1-1 0,3-3 1 16,2 1 0-16,0-3 1 0,3-4 0 15,2 1 2-15,6-7-1 0,4-2 1 0,6-4 0 16,6-6-1-16,0-1-12 16,1-3-33-16,1 1-9 0,3 1 11 0,-2 1-33 0,0 4-94 15,-2 1-42-15,-9-1-99 16,-4 4-576-16,-3 0-503 0</inkml:trace>
  <inkml:trace contextRef="#ctx0" brushRef="#br0" timeOffset="54350.08">13133 18923 402 0,'-19'-3'465'0,"19"3"-120"0,0 0-61 0,-16-8-61 0,16 8-31 0,-13-9 37 15,13 9-57-15,-16-9 6 16,16 9-29-16,-17-11-9 0,17 11-3 0,-19-9-13 0,19 9 1 16,-16-7-6-16,16 7 1 0,-15-5-15 15,15 5-18-15,0 0-16 0,0 0-12 0,-18 0-11 0,18 0-10 16,-5 17-6-16,5-17-8 16,-4 26-4-16,4-26 6 0,1 32-15 0,2-14 9 15,1-2-13-15,-1 0 8 0,-3-16-4 0,6 23 1 0,-6-23-7 0,9 20 0 16,-9-20-1-16,7 14-1 0,-7-14 3 15,0 0 1-15,0 0 0 0,12 5-3 0,-12-5 5 0,0 0-6 16,4-13 7-16,-4 13-5 16,-2-17 0-16,2 17 2 0,-4-25-5 0,4 25 2 0,-5-24-3 15,5 24 0-15,-7-21-4 0,7 21 33 16,-3-16-43-16,3 16 1 0,3-16 2 0,-3 16 2 0,12-16-1 16,-12 16-2-16,20-13-2 0,-4 8-4 0,-1 2 0 0,2 0-2 15,1 3 0-15,1 0-1 16,0 0 2-16,0 2 0 0,-1 0 1 0,0 0 2 0,-4 2 4 15,3 0 2-15,-17-4-1 0,21 4 4 16,-21-4 3-16,19 3 3 0,-19-3 8 0,0 0 18 0,16 3 2 16,-16-3-4-16,0 0-2 15,0 0 1-15,0 0 8 0,0 0 12 0,0 0 3 0,-8-14 9 16,8 14-3-16,-8-10-7 0,8 10-12 16,-9-10-9-16,9 10-7 0,0 0-5 0,0-23-4 0,0 23-7 15,11-21 17-15,-1 6-32 0,6 3 12 0,-2-1-26 0,6 3 7 16,-1-1-25-16,1 4 16 15,3-1-9-15,2 1 21 0,0 2-8 0,1 0 3 0,1 0-2 16,-1 2-11-16,0 0-12 16,-1 1-17-16,-2 0-6 0,-3 1-1 0,-2 0-8 0,-18 1-2 15,30-1-1-15,-30 1 13 0,21-1 27 16,-21 1-3-16,18-1 13 0,-18 1 15 0,0 0 12 0,20-2 4 16,-20 2 1-16,0 0-1 0,0 0 5 0,0 0 0 0,17-2 2 15,-17 2 3-15,0 0 8 16,0 0 16-16,0 0 18 0,0 0 7 0,14-7-9 0,-14 7-9 0,0 0-6 15,5-25 11-15,-5 25 10 16,2-25 5-16,-2 25 19 0,0-27 11 0,0 27 10 0,-3-28-2 16,3 28-4-16,-7-25-2 15,7 25-12-15,-11-21-7 0,11 21-7 0,-12-17-6 0,12 17-14 0,-15-11 0 16,15 11-17-16,0 0-5 16,-23 3-6-16,12 4-4 0,1 7-4 0,-1 3-1 15,3 3-5-15,1 5-1 0,2 2-1 0,4 1-1 16,1 1 0-16,3 4 1 0,3-1-2 0,2-1 0 0,2-3-16 15,3-1 10-15,2-5-24 0,0-5 4 0,2-2-5 16,0-4 1-16,5-5-22 0,-4-6-32 16,6-6-18-16,3-5-11 0,-1-9-2 0,2-5 8 0,-4-4 9 15,0-3 13-15,-6 1 16 0,0 0 15 16,-6 2 12-16,-1 1 14 0,-4 6 15 0,-4 1 21 16,-2 2 16-16,-1 19 13 0,0-27 7 0,0 27 4 0,-5-21 6 0,5 21 7 15,-8-15-8-15,8 15-7 16,0 0-7-16,-14-8-7 0,14 8-6 0,-11 8-8 15,11-8-2-15,-11 18-3 0,7-2-3 16,0-1 2-16,1 1-3 0,3-16-4 0,4 32-1 0,0-13-1 16,4-2-1-16,1 1 0 15,0-3-5-15,3-2 1 0,0-4-3 0,-1-1-1 0,-11-8-5 16,23 8-4-16,-23-8 16 0,23 2-16 16,-23-2 17-16,18-2-16 0,-18 2 18 0,0 0-11 15,22-1 11-15,-22 1-15 0,0 0 14 0,0 0-18 0,23 2 20 16,-23-2-15-16,0 0 17 0,15 8-14 15,-15-8 15-15,16 12-16 0,-16-12 10 0,14 13-9 0,-14-13 15 16,14 15-15-16,-14-15-1 16,12 10 4-16,-12-10 1 0,0 0 1 0,13 11 5 0,-13-11 5 0,0 0 11 15,0 0-1-15,0 0 19 16,0 0-12-16,12-13 42 0,-12 13-9 0,-4-16 22 16,4 16 4-16,-9-21 1 0,3 8-3 0,0 2-18 0,0-1-10 0,6 12-15 15,-11-20-7-15,11 20-10 0,-9-15-8 16,9 15-4-16,-4-15 18 0,4 15-20 0,0 0-5 0,3-21-11 15,-3 21-12-15,8-14-10 16,-8 14-8-16,15-12-10 0,-15 12 4 0,17-12 5 0,-17 12 27 16,17-9-19-16,-17 9 28 0,16-5-26 15,-16 5 32-15,14-5-26 0,-14 5 31 0,0 0-26 0,15-6 31 16,-15 6-24-16,0 0 30 16,0 0-14-16,14-7 21 0,-14 7 14 0,0 0 8 15,0 0 8-15,0 0-1 0,12-9 45 0,-12 9-75 0,5-13-7 0,-5 13-6 16,7-15-2-16,-7 15-4 0,6-15-5 15,-6 15-1-15,6-13-5 0,-6 13-5 0,10-11-12 0,-10 11-5 16,12-8 4-16,-12 8 4 16,0 0 4-16,20-4 1 0,-20 4 3 0,14 2 2 15,-14-2 1-15,26 11-1 0,-15-4-3 0,-1 2 23 16,2 0-45-16,-2-1-22 0,-10-8-42 0,16 14-57 16,-16-14-52-16,14 12-63 0,-14-12-1 0,0 0 18 0,16 3-44 0,-16-3-143 15,7-13-349-15,-7 13-332 16</inkml:trace>
  <inkml:trace contextRef="#ctx0" brushRef="#br0" timeOffset="54849.73">14513 18474 1073 0,'-3'-18'468'16,"3"18"-85"-16,0 0-29 0,0 0-52 0,-1-17-65 0,1 17-60 16,0 0-35-16,0 0-28 15,0 0-17-15,0 0-11 0,0 0-4 0,0 0-16 0,0 0-11 16,19 12-11-16,-19-12-8 0,12 16-8 16,-2-4-5-16,0-4-4 0,-1 2-4 0,-9-10-15 0,18 13-25 15,-18-13-35-15,14 7-26 0,-14-7-21 0,0 0-28 0,19-4-11 16,-19 4 3-16,10-16 12 15,-5 2 12-15,0 0 28 0,-5-3 32 0,3 0-6 0,-6-1 42 16,-2-1-11-16,-2-2 52 16,-3 0-27-16,-3 2 56 0,2 2-33 0,-3 1 68 0,0-1-34 0,0 3 28 15,-2 3 23-15,6 3-3 16,-2 0-5-16,12 8-4 0,-16-13-19 0,16 13-17 0,0 0-11 16,-14-4-8-16,14 4-5 0,0 0-5 0,0 0 15 0,11 16-24 15,-1-7 10-15,2 1-17 16,2 1 10-16,2 1-15 0,-1 0-2 0,3 1 0 0,-1-1 4 0,0 1 2 15,-1-2 1-15,-2 2-2 16,-1-1-1-16,0-4-1 0,-2 0 3 0,-11-8-4 0,16 13 4 16,-16-13 10-16,12 9 34 0,-12-9 33 15,0 0 36-15,12 9 13 0,-12-9-27 0,0 0-19 0,0 0-16 16,0 0-4-16,0 0-3 16,0 0 0-16,0 0 3 0,-15 6-15 0,15-6 12 0,0 0-31 15,-20-11 8-15,20 11-25 0,-14-17 10 0,6 2-20 16,1-2 16-16,5 0-20 0,-1-2 14 15,3 0-4-15,0 0 17 0,3-2-33 0,-1 4 16 16,2-1-19-16,0 3 17 0,1 0-3 16,1 4-1-16,-6 11-2 0,11-18-11 0,-11 18 4 0,18-10 1 15,-18 10 0-15,19 0 2 0,-5 6 3 16,-2 2-1-16,3 6-18 0,0 3 19 0,3 4-24 0,-2 4 3 16,-1-2-46-16,1 2-68 0,0-2-74 0,-5-5-91 0,5-3-5 15,-4-2-46-15,-12-13-209 16,19 8-270-16,-19-8-403 0</inkml:trace>
  <inkml:trace contextRef="#ctx0" brushRef="#br0" timeOffset="55229.87">15003 18123 559 0,'-5'-14'722'0,"-1"1"-142"0,-2 1-115 0,8 12-66 16,-13-16-101-16,13 16-35 0,-14-10-60 16,14 10-16-16,0 0-53 0,-18-2-24 0,18 2-22 0,-11 11-15 15,11-11-16-15,-8 20-9 0,8-20-10 0,-3 28-7 0,5-12-6 16,-1 1-2-16,6 2-6 15,-2 0-4-15,4-3 0 0,-1-4-6 16,1 1-3-16,0-3-13 0,-9-10-11 0,17 12-1 0,-17-12-4 16,14 9 12-16,-14-9 0 0,0 0 17 0,0 0 34 0,20-2 20 15,-20 2 35-15,0 0-4 16,0 0 31-16,13-7-41 0,-13 7 10 0,0 0-49 0,0 0 10 16,0 0-42-16,0 0 25 0,17-1-31 0,-17 1 23 0,15 7-30 15,-1 0 29-15,0 5-30 16,4 2 27-16,2 4-30 0,2 3 27 0,0 0-29 0,2 1 25 15,-5 0-1-15,4-1-3 0,-5-1-2 16,-3-2 2-16,-4 0 2 0,-1-1 4 0,-5 1 21 0,-3-1-12 16,-2 0 2-16,-3 3-3 15,-5 1-3-15,-3-2-1 0,-1-2-2 0,-4-1-5 0,0-3-2 16,-3-3-24-16,1-3-80 0,-2-5-74 0,1-3-66 0,-2-3-73 0,-1-6-62 16,0-7 1-16,-6-9-183 15,12-6-380-15,-2-4-592 0</inkml:trace>
  <inkml:trace contextRef="#ctx0" brushRef="#br0" timeOffset="56899.92">18511 16255 415 0,'-13'-29'499'16,"0"-1"-83"-16,-5 0-147 0,-2-2-15 0,-1-1-99 0,-8-3 24 15,-1 0-29 1,-3 2-24-16,-5 0 26 0,-1 2-76 0,-5 2 8 0,-4 4-20 16,-6 1-2-16,-1 6-50 15,-5 2 38-15,-5 4-46 0,-3 5 40 0,-2 4-45 0,-1 4 40 0,-1 4-14 16,2 7-7-16,1 5 10 16,2 7-6-16,2 9-5 0,2 9-41 0,-11 20 36 0,6 12-36 15,3 9 4-15,8 10 0 0,5 8 28 0,6 7-22 0,7 9 30 16,5 4-35-16,11 5 7 15,5 1 14-15,10-2 7 0,9-22 43 0,8 23-33 0,11-5 2 0,8-3 6 16,9-6-4-16,7-6-5 16,10-11-2-16,8-9-2 0,11-10 27 0,7-12-31 0,7-8 23 15,5-8-31-15,2-5 23 0,-16-12-30 16,1-4 1-16,1 1 13 0,1-5-12 0,-1-2 1 0,0-4-2 16,-1-5 0-16,-1-3-2 0,-4-6-6 0,-3-5-7 0,0-7 27 15,-5-8-33-15,-2-7 36 16,0-10-27-16,-3-11 30 0,7-18 19 0,-3-8 15 0,-6-6 13 15,-4-8 2-15,-3-1-7 16,-7-3 5-16,1-5-2 0,-7-2-25 0,-2-2 1 0,-7-1-13 0,-8 17-5 16,-7-2-3-16,-1 1-1 15,-7 0 8-15,-6 3 1 0,-3 2-13 0,-9 0 7 0,-4 5-13 16,-9 2 10-16,-4 4-13 16,-10 3 5-16,-7 6-5 0,-7 5 8 0,-21-4-8 0,6 18 5 15,-6 7-11-15,-25-2 11 0,13 14-11 0,-6 6 2 0,-3 5-2 16,-3 5 12-16,-6 6-15 15,-3 3 3-15,-21 10 23 0,4 3-31 0,7 7 1 16,5 6 15-16,6 5-15 0,8 4 2 0,8 5 2 16,5 5 1-16,24-5 9 0,1 6-5 0,7 4 10 0,-5 18-14 15,17-6-1-15,-4 18 1 16,14-9-2-16,7 3 0 0,2 5 1 0,7 1-2 16,10 1 22-16,4 0-19 0,9-1 0 0,6-1 7 0,8-4-8 0,7-4 11 15,13 10-13-15,1-24 2 0,5-5 31 16,8-8-32-16,7-7 2 0,6-7 2 0,10-9 0 15,4-8 12-15,3-7-10 16,5-11 9-16,1-8-9 0,20-10 4 0,0-9-2 0,0-10 18 0,-1-6-21 16,-1-6 3-16,-3-5 2 0,-4-3 0 15,-3-5 23-15,-6-4-21 0,-5-3 16 0,-6-5-17 16,-5-2-3-16,-3-2 4 0,-8-3 1 16,-6-2 1-16,-6 1 0 0,-9 1 10 0,-17 14 4 0,0-2-13 15,-7-1 9-15,-6 1-14 0,-8-1 1 0,-7 4 2 16,-8 1 4-16,-7 0-4 0,-9 7 7 15,-8 2-11-15,-12 5 7 0,-3 6-2 0,-13 3 49 16,-6 8-62-16,-10 6-10 0,-11 7 15 16,-4 7 0-16,-11 7-1 0,-4 8-1 0,-26 10 4 0,-2 10-17 15,2 8 17-15,-3 9-12 16,0 9-2-16,6 8 3 0,3 8 13 0,1 5-5 0,7 6 1 16,5 4-3-16,5 7 11 0,8 5-16 0,4 8-1 0,8 3 2 0,8 3 0 15,12 3 0-15,8 2 25 16,10 0-21-16,8 0-1 0,14-2 2 0,11-21 2 0,11 1-2 15,8-3 2-15,11-4 0 16,8-6 1-16,10-6 2 0,8-7 17 0,9-7-10 0,7-6 14 16,7-5-14-16,8-9 14 0,3-2-8 15,7-10 3-15,4-3 1 0,4-7 3 0,5-7 1 0,0-7 9 16,5-6-13-16,22-12 8 0,-6-8-1 16,-3-9-14-16,2-8 0 0,-2-7-1 0,-2-8 18 0,-2-6-25 15,-5-4 1-15,-3-3 0 0,-6-2 12 0,-5-3-1 0,-6-1-10 16,-5 0 5-16,-9-4-10 15,-4 1-1-15,-10 1 0 0,-10 0 0 0,-13 17 1 16,-10-1 9-16,-6 3-7 0,-9-1 10 0,-8 11-2 16,-8-10 1-16,-9 4-10 0,-8 2 6 0,-11 3 24 15,-5 1-39-15,-9 3-2 16,-5 3 9-16,-23-8-6 0,-6 5 4 0,-4 7-6 0,-7 2 6 16,15 13-8-16,-7 5 3 0,-20-3 6 0,17 11-13 0,-2 4 10 15,-6 5-9-15,1 6 6 16,-2 6-9-16,0 5 9 0,-17 12-15 0,5 5 11 0,5 8-4 15,7 8 11-15,4 7-11 0,5 6 12 16,4 10-13-16,6 9 21 0,8 10-15 0,5 9-1 0,10 7 1 16,6 5 0-16,11 2 0 0,10 0 24 15,9 1-20-15,12-19 0 0,9 0 0 0,11-3-1 0,7-2 1 16,9-7 1-16,13 7 1 16,3-24 4-16,6-10 2 0,7-6 2 0,6-8 15 15,6-8-9-15,6-8 3 0,4-8-1 0,7-8 4 0,3-5-1 0,2-8-1 16,2-5-1-16,19-10-2 0,-4-5 2 15,-1-7 29-15,-1-3-37 0,-3-6 0 0,0-3 2 0,-2-5-2 16,-6-2 1-16,-3-3 1 16,-6-4 8-16,-4-2 5 0,-6-5-11 0,-5-4 7 0,-7-2-11 15,-6-4 20-15,-18 11-23 16,-5-2 1-16,-5-3 8 0,-7 1-9 0,-9-2 14 0,-6-1-3 0,-11 1-2 16,-8 1-11-16,-9 2 6 0,-13 3-10 0,-9 3 6 15,-21-7-12-15,-14 8 8 16,-8 9-10-16,-11 7 2 0,-6 10-24 0,-11 8 2 0,-2 9-42 15,-9 10-10-15,18 7-46 16,-34 8-8-16,-1 8-90 0,-2 9-270 0,1 9-308 0,-2 8-363 0</inkml:trace>
  <inkml:trace contextRef="#ctx0" brushRef="#br0" timeOffset="61849.79">18288 10515 1087 0,'-5'-21'541'0,"-1"3"-116"0,-1 1-62 0,-2 1-72 15,1 3-52-15,8 13-29 0,-10-19-21 0,10 19-45 0,-9-14-22 16,9 14-24-16,0 0-12 0,0 0-16 15,0 0 39-15,0 0-30 0,-11 18-10 0,11 5-14 0,4 5-10 16,0 7-18-16,3 6 5 16,0-1-6-16,1 3-5 0,2 0-9 0,2-3 1 0,0 1 16 15,1-1-33-15,0-3 8 16,0 1-65-16,0-3-37 0,0-3-74 0,-1-1-54 0,-2 0-78 16,-4-7-251-16,0 0-316 0,-2-1-478 0</inkml:trace>
  <inkml:trace contextRef="#ctx0" brushRef="#br0" timeOffset="62069.98">18200 10642 370 0,'-11'-30'601'0,"2"1"-148"0,2 5-100 0,-3-3-21 0,0 1-46 16,3 7-22-16,-2 1-47 15,3 4-2-15,2 0-20 0,4 14-2 0,-8-23-38 16,8 23 3-16,-3-21-45 15,3 21-5-15,8-25-32 0,2 10 11 0,4-1-36 0,1 1 11 16,11-2-33-16,2 2 11 0,2 1-24 16,2 2 21-16,2 1-34 0,1 4 17 0,1 1-43 15,-6 6-30-15,-2 1-80 0,0 3-100 16,0 6-83-16,-12 3-743 0,-2 4-812 0</inkml:trace>
  <inkml:trace contextRef="#ctx0" brushRef="#br0" timeOffset="62249.86">18085 10839 630 0,'-15'4'617'15,"15"-4"-130"-15,-24 6-33 0,24-6-82 0,-16 4-87 0,16-4-42 16,0 0-37-16,0 0-28 0,0 0-27 0,0 0-13 0,12-12-21 16,6 3-17-16,10-4-23 15,2-2-13-15,5 0-12 0,9-6-11 0,6 2-8 0,-1-1-25 16,3 2-100-16,-1 0-108 0,-10 4-173 15,-4 4-660-15,-3 4-776 0</inkml:trace>
  <inkml:trace contextRef="#ctx0" brushRef="#br0" timeOffset="62589.62">18932 10415 1156 0,'0'0'511'0,"-7"-18"-88"0,7 18-58 0,-9-15-84 0,9 15-59 16,-9-13-45-16,9 13-32 15,0 0-28-15,0 0-18 0,0 0-1 0,0 0 9 0,-17 12-16 16,15 7-23-16,-4 6-7 0,1 7-8 16,2 4-11-16,-1 3-7 0,0 1-5 0,0 1-16 0,1 1 3 15,-1-2-4-15,1-2 6 16,0-2-21-16,2-6 11 0,1-3-58 0,0-2-60 0,-2-2-44 16,2-4-89-16,0-19-17 0,0 25-191 0,0-25-401 15,-2 17-441-15</inkml:trace>
  <inkml:trace contextRef="#ctx0" brushRef="#br0" timeOffset="62789.8">18799 10718 254 0,'-3'-32'627'0,"1"3"-149"0,2 0-105 15,0 1-73-15,2 0-40 0,1 2-32 0,2 1-40 0,1 1-29 16,2 2-35-16,0 3-3 16,2 2-12-16,0 3-17 0,0 2-11 0,2 5-19 15,-12 7-3-15,25-9-17 0,-25 9 4 0,32 4 0 0,-11 3-5 16,-1 4-1-16,3 5-11 0,-1 4-1 15,0 1-5-15,-2 3-6 0,-2 2-3 0,-1-1-3 0,0 3-7 16,-2 0-2-16,-4 0-31 16,0-1-95-16,-3-3-91 0,-4-3-261 0,-2 3-407 0,2-2-502 15</inkml:trace>
  <inkml:trace contextRef="#ctx0" brushRef="#br0" timeOffset="62969.68">18834 10775 909 0,'-8'-11'603'0,"8"11"-201"0,-10-20-12 16,10 20-75-16,0-18-79 15,0 18-44-15,13-21-28 0,0 9-28 0,4 1-22 0,4 0-19 16,6-1-35-16,3 2 2 0,0 0-10 0,4 2-9 0,-1 1-15 16,0 1-44-16,-4 2-82 0,-1-1-89 15,-4 3-260-15,1 0-445 0,-5 0-523 0</inkml:trace>
  <inkml:trace contextRef="#ctx0" brushRef="#br0" timeOffset="63190.05">19377 10363 628 0,'0'0'586'0,"0"0"-161"0,0 0-91 15,0 0-61-15,-6-13-53 0,6 13 28 16,0 0-16-16,0 0-19 0,-4 19-24 15,4-19-16-15,-4 30-20 0,4-12-30 0,-1 5-26 16,-2 3-17-16,3 1-14 0,-1 2-15 0,0 0-7 16,0 0-14-16,0-1-16 15,-1 0 0-15,1-1-44 0,0-3-75 0,0-2-52 0,-1-5-62 0,2-17-103 16,-7 24-235-16,7-24-271 16,-4 15-401-16</inkml:trace>
  <inkml:trace contextRef="#ctx0" brushRef="#br0" timeOffset="63419.62">19244 10449 338 0,'-2'-17'620'0,"0"-2"-116"16,2 19-135-16,-2-28-26 0,2 28-64 0,0-20-42 15,0 20-52-15,4-18-26 0,-4 18-30 16,7-10-12-16,-7 10-21 0,13-9-10 0,-13 9-3 0,18-2-8 16,-18 2-5-16,29 8-17 0,-11 1-11 0,1 2-7 0,-2 3-6 15,2-1-6-15,0 3-8 16,-1-1 2-16,-1-1-4 0,2 5-3 0,-4-5-3 0,-1 1-16 15,-1-2 11-15,1-1 1 16,-4-4-14-16,0 1-38 0,-10-9-26 0,17 14-20 0,-17-14-33 0,13 9-34 16,-13-9-69-16,0 0-80 15,12 10-534-15,-12-10-432 0</inkml:trace>
  <inkml:trace contextRef="#ctx0" brushRef="#br0" timeOffset="63849.87">19288 10638 644 0,'0'0'539'16,"0"0"-156"-16,0 0-13 16,0 0-90-16,0 0 26 0,0 0-61 0,0 0-29 15,-20-1-37-15,20 1-16 0,0 0-11 0,0 0-2 0,0 0-28 16,0 0-12-16,12-8-11 0,-12 8-11 15,0 0-9-15,21-5-9 0,-21 5-17 0,18-5 2 0,-18 5-7 16,22-2-6-16,-22 2-9 16,26-3-3-16,-26 3-8 0,30-4-2 0,-12 1-3 0,0 2-24 15,2-4 24-15,2 0-7 0,0-1 3 16,-1-2 15-16,1 1-65 0,-1-1-37 0,-2-1-63 0,0 0-52 16,-2 0-59-16,0 0-133 0,-7 0-631 0,-10 9-740 0</inkml:trace>
  <inkml:trace contextRef="#ctx0" brushRef="#br0" timeOffset="64219.9">19926 10343 997 0,'-2'-18'592'0,"2"18"-137"0,0 0-59 15,-4-16-89-15,4 16-73 0,0 0-43 16,0 0-40-16,0 0-23 0,0 0-23 0,0 0-11 15,0 0-5-15,0 0 10 0,0 0-29 16,-6 19-4-16,6-19-23 0,0 35 6 0,2-11-25 0,-2 0-3 16,2 1-5-16,-2 0-12 15,2-1 8-15,0 0-4 0,-2-2-7 0,3-3-4 0,-2-1-39 16,2-1 16-16,-1-1-56 16,-2-16-48-16,0 24-46 0,0-24-70 0,2 18-126 0,-2-18-527 15,0 0-531-15</inkml:trace>
  <inkml:trace contextRef="#ctx0" brushRef="#br0" timeOffset="64639.8">19859 10351 634 0,'0'0'529'0,"0"0"-156"0,0 0-45 0,0 0-71 0,-3-17 4 0,3 17-44 0,0 0-21 15,0 0-19-15,0 0-11 0,0 0-12 0,0 0-21 0,-1-17-9 16,1 17-27-16,0 0-2 0,0 0-21 15,0 0-2-15,0 0-17 0,0 0 5 0,7-10-23 16,-7 10 23-16,0 0-7 0,0 0-28 16,25 2 24-16,-25-2-17 0,21 8 18 0,-7-1-29 0,0-3 21 15,0 3-42-15,2 0 34 16,-2 0-29-16,4 0 24 0,0-1-32 0,-4 0 29 0,3 0-29 16,-1-2 25-16,2 0-27 0,-2-2 27 0,1 1-41 15,-17-3 42-15,30 1-31 16,-11-1 27-16,-1-2-38 0,0 0-16 0,-2-1-51 0,1 0-36 15,-17 3-26-15,24-7-50 0,-24 7 0 16,21-9-115-16,-21 9-124 0,13-13-431 0,-13 13-475 0</inkml:trace>
  <inkml:trace contextRef="#ctx0" brushRef="#br0" timeOffset="64849.74">20271 10091 677 0,'0'0'506'16,"-11"-9"-142"-16,11 9-8 0,0 0-107 15,-15-7 15-15,15 7-76 0,0 0 32 0,0 0-11 0,-13 11-17 16,13-11-29-16,-4 15-5 16,4-15-35-16,-3 25-6 0,3-25-38 0,3 33 8 0,0-11-31 15,3 0 2-15,-2 1-24 0,0 2-8 16,2-1-13-16,-2 1 5 0,2 0-8 0,0-1-43 16,2 3-1-16,2 2 11 0,2-2 4 0,0-3-50 0,-1-6-77 0,5-5-96 15,-4-7-227-15,5-2-445 16,0-2-558-16</inkml:trace>
  <inkml:trace contextRef="#ctx0" brushRef="#br0" timeOffset="65270.05">20684 10122 1171 0,'0'0'554'0,"-13"-12"-85"0,13 12-55 0,-16-7-89 15,16 7-10-15,-23 0-64 0,8 4 5 0,-2 5-69 0,-2 1-13 16,1 4-6-16,-5 4-10 15,3 3-31-15,1 1-22 0,3 3-28 0,2 0-16 0,3 0-50 16,3-2 36-16,3 2-47 16,4-4 26-16,1-1-32 0,4 2 37 0,1-2-47 0,2-3 6 15,1-1-9-15,-1-5 41 16,4 0-45-16,-11-11 44 0,19 10-44 0,-19-10 32 0,21 2-29 16,-21-2 42-16,24-6-2 0,-24 6-2 0,24-12-1 0,-13 5 8 15,-1-2 6-15,3 0 5 16,-4 0 39-16,-9 9-49 0,16-16 46 0,-16 16-56 0,12-14 42 15,-12 14-54-15,10-11 50 0,-10 11-60 16,0 0 46-16,12-13-55 0,-12 13 45 0,0 0-51 0,12-11 49 16,-12 11-51-16,13-7 49 15,-13 7-61-15,15-7 50 0,-15 7-37 0,20-6-11 0,-20 6 58 0,18-3-49 16,-18 3 10-16,22 1 0 16,-22-1 0-16,22 5 5 0,-22-5-1 15,19 11 4-15,-19-11-9 0,16 19 13 0,-16-19-42 0,8 23 51 0,-8-23-37 16,3 28 41-16,-6-11-39 0,1 3 40 15,-2 3-48-15,-3-1 10 0,-4 0-84 0,1 4-58 16,-1-1-99-16,-1-5-123 0,-5 3-319 16,5-5-289-16,0 0-717 0</inkml:trace>
  <inkml:trace contextRef="#ctx0" brushRef="#br0" timeOffset="65989.94">18269 11386 595 0,'0'0'697'0,"0"0"-152"0,1-20-104 0,-1 20-93 15,0 0-91-15,0 0-47 0,0 0-36 16,0-19-28-16,0 19-2 0,0 0-3 0,0 0-1 16,0 0-4-16,0 0-15 0,0 0-9 0,0 0-6 0,1-15 15 0,-1 15-2 15,0 0 19-15,12-6-53 16,-12 6 26-16,26-8-50 0,-9 2 21 0,7-3-37 0,3-2 17 15,0-3-41-15,2 0 21 0,1-1-31 16,-1 0 16-16,-1 2-23 0,-3-1 27 0,-7 4-5 0,2 2-7 16,-7 1-7-16,-13 7-3 15,19-10-4-15,-19 10-3 0,14-6-8 0,-14 6 5 0,0 0-10 16,0 0 6-16,0 0-8 0,0 0-16 16,0 0-12-16,0 0-66 0,0 0-9 0,0 0-55 15,-16 9-46-15,16-9-69 0,-16 4-43 0,16-4-198 0,0 0-479 16,0 0-729-16</inkml:trace>
  <inkml:trace contextRef="#ctx0" brushRef="#br0" timeOffset="66729.85">19164 11257 293 0,'0'0'542'0,"-20"-2"-161"0,20 2-70 16,0 0-56-16,-18-2-21 15,18 2-44-15,0 0-32 0,0 0-10 0,-17-2-38 0,17 2-31 16,0 0-4-16,0 0 2 0,-17-3-14 0,17 3-7 0,0 0 12 16,0 0-16-16,-17-1 3 0,17 1 9 15,0 0 8-15,0 0-7 0,0 0 0 0,0 0-3 0,-19-3 2 16,19 3-1-16,0 0 7 15,0 0 3-15,0 0 14 0,0 0-21 0,0 0 20 0,0 0-16 16,0 0 10 0,0 0-23-16,0 0 22 0,-18 0-38 0,18 0 43 0,0 0-40 0,0 0 40 15,0 0-41-15,0 0 36 16,0 0-42-16,0 0 30 0,0 0-44 0,0 0 24 0,0 0-35 16,0 0 38-16,0 0-35 0,0 0 28 0,0 0-6 0,0 0-5 15,0 0 0-15,0 0-3 0,13-14-3 16,-1 7-37-16,6-1 27 0,1-1 0 0,1-1-2 15,1 0 4-15,2 0-9 0,-3-1 4 16,2 2-3-16,-2 1-2 0,-6 3-2 0,1-1 0 16,-15 6-2-16,21-9-1 0,-21 9-14 0,14-6 14 15,-14 6-8-15,0 0 3 0,17-8 2 0,-17 8-3 0,0 0-6 16,0 0-24 0,18-7-51-16,-18 7-50 0,0 0-87 0,0 0-105 0,11-6-82 15,-11 6-210-15,0 0-354 0,0 0-666 0</inkml:trace>
  <inkml:trace contextRef="#ctx0" brushRef="#br0" timeOffset="67569.83">19541 11115 432 0,'0'0'495'0,"0"0"-76"0,0 0-140 0,0 0-15 15,0 0-50-15,-19-1-32 0,19 1-26 0,0 0-24 0,0 0-24 16,0 0-15-16,0 0-3 15,0 0-7-15,-18 0-9 0,18 0-32 0,0 0 0 0,0 0 18 16,0 0-4-16,0 0-3 16,0 0 2-16,0 0 2 0,0 0-1 0,0 0-1 0,0 0-4 15,-16 2-6-15,16-2-2 0,0 0-5 16,0 0 3-16,0 0-3 0,0 0 0 0,0 0-3 0,0 0 3 16,0 0-10-16,0 0 11 0,0 0-8 0,0 0 5 0,0 0-16 15,0 0 14-15,0 0-14 16,0 0 13-16,0 0-13 0,0 0 14 0,0 0-23 0,0 0 31 15,0 0-25-15,0 0 11 0,0 0-21 16,0 0 24-16,0 0-23 0,0 0 21 0,0 0-22 16,0 0 18-16,0 0-18 15,0 0 25-15,0 0-28 0,0 0 21 0,0 0-24 0,0 0 26 16,0 0-26-16,0 0 28 16,0 0-27-16,0 0 23 0,0 0-18 0,0 0 40 0,0 0-60 0,0 0 61 15,0 0-42-15,0 0 46 0,0 0-26 0,0 0 46 0,0 0 2 16,13-7-25-16,-13 7 6 15,25-11-16-15,-4 2 41 0,-2-2-61 0,1 1 4 0,1-1-5 16,-2 1-2-16,1 0-4 16,-2-1 2-16,0 3-6 0,-6 2-3 0,1 0-9 0,-13 6-2 15,20-11-7-15,-20 11-36 0,14-6-49 16,-14 6-64-16,0 0-83 0,16-8-158 0,-16 8-171 16,0 0-466-16,0 0-794 0</inkml:trace>
  <inkml:trace contextRef="#ctx0" brushRef="#br0" timeOffset="68389.56">19960 11031 162 0,'0'0'675'0,"0"0"-182"15,0 0-159-15,0 0-46 0,0 0-56 0,0 0-41 0,0 0-4 16,0 0-38-16,0 0-13 0,0 0 6 15,0 0-10-15,0 0 14 0,0 0 7 0,0 0-12 0,0 0 8 16,9-13-31-16,-9 13 24 16,0 0-36-16,18-3 20 0,-18 3-67 0,20-3 50 0,-20 3-47 15,26-6 37-15,-12 1-55 16,3 1 34-16,1-1-63 0,1-1 44 0,0 1-54 0,1-1 43 16,-1 0-48-16,2-1 38 0,-4 1-46 0,5-1 40 15,-4 0-40-15,2 0 35 0,-2 0-54 16,-1 3 49-16,-2-2-78 0,0 0-41 0,0 1-76 0,-2-1-77 15,-13 6-57-15,23-8-184 0,-23 8-513 16,19-8-728-16</inkml:trace>
  <inkml:trace contextRef="#ctx0" brushRef="#br0" timeOffset="69000.05">20692 10968 716 0,'-18'-2'506'0,"18"2"-103"0,0 0-106 0,0 0-37 16,-18-1-39-16,18 1-32 0,0 0-27 0,0 0-21 0,0 0-11 15,0 0-24-15,-16-1 4 16,16 1-8-16,0 0-8 0,0 0-8 0,0 0-2 15,0 0-4-15,0 0 5 0,0 0-13 16,0 0 27-16,0 0-8 0,0 0 29 0,0 0-34 0,0 0 36 16,0 0-53-16,0 0 34 15,16-6-50-15,-16 6 20 0,25-4-36 0,-9 0 36 0,1 3-42 16,5-5 37-16,1-1-53 0,0 0 39 16,7-2-51-16,0 0 40 0,0-1-44 0,0-1 23 0,0 1-32 15,0-1 36-15,-3 1-42 0,-5 2 46 0,-1 0-70 16,1 1 2-16,-6 2-91 0,-2-1-74 15,-14 6-92-15,22-9-117 0,-22 9-730 0,0 0-888 0</inkml:trace>
  <inkml:trace contextRef="#ctx0" brushRef="#br0" timeOffset="70439.44">21391 10246 500 0,'-6'-21'566'0,"6"21"-146"15,-5-16-96-15,5 16-60 0,-7-13-58 0,7 13-39 16,0 0-37-16,-10-14-38 0,10 14-19 16,0 0-15-16,0 0-16 0,0 0-11 0,-8-11-2 0,8 11-1 15,0 0-10-15,0 0-4 0,0 0-2 0,-4 18-2 0,4-18-31 16,-3 17 36-16,3-17-5 15,0 19-5-15,0-19 2 0,3 18 6 0,-3-18-9 0,2 19-1 16,-2-19 0-16,2 16 1 0,-2-16 13 16,0 0-1-16,3 21-2 0,-3-21 20 0,0 0 15 0,0 0 17 15,4 18 21-15,-4-18-4 16,0 0 37-16,0 0 10 0,0 0-44 0,0 0 11 0,0 0-19 16,0 0-2-16,0 0-27 0,0 0 17 0,-3-24-25 0,3 6 21 15,3-1-21-15,-3-6 24 16,1-2-46-16,2-1 13 0,-2 2 5 0,-1 0 5 0,3 1-4 15,0 0 4-15,-2 2 0 16,1 4-2-16,-1 4-3 0,-1 15-19 0,3-24 1 0,-3 24-4 16,0-17-8-16,0 17 7 0,0 0-2 15,7-13 1-15,-7 13-6 0,0 0 42 0,22 9-50 0,-12 1 29 16,6 4-32-16,-1 3 38 16,2 3-44-16,0 3 41 0,1-1-4 0,-2 0-5 0,-3-4-6 15,0 2 0-15,-2-1 23 0,3-2-48 16,-6 0 2-16,-1-3 12 0,1-1-2 0,0-3 1 0,-8-10 0 15,9 17 0-15,-9-17 2 0,8 12-1 16,-8-12 3-16,0 0-16 0,0 0 2 16,0 0 12-16,0 0-2 0,0 0 32 0,0 0-34 0,0 0 7 15,0-20 1-15,0 20 0 0,-4-30-1 16,4 12 0-16,-2-1-45 0,0-2 53 0,2 2-51 0,0 1 56 16,0 0-46-16,2 2 46 0,-2 16-46 0,4-25 45 0,-4 25-47 15,10-20 35-15,-10 20-27 16,11-12 34-16,-11 12-45 0,18-5 13 0,-18 5 45 0,22 3-52 15,-8 3 51-15,3 2-47 0,1 3 45 16,1 2-51-16,-5 1 52 0,2 2-13 0,-3 3 4 0,3 1-7 16,-5 1-4-16,0 0-17 15,0 2-58-15,-4 0-100 0,-3 0-101 0,3-2-113 16,-7-1-308-16,0-2-318 0,2-1-733 16</inkml:trace>
  <inkml:trace contextRef="#ctx0" brushRef="#br0" timeOffset="72249.59">22533 9958 74 0,'0'0'713'0,"-5"-19"-312"15,5 19-53-15,-9-24-89 0,5 10-44 16,-4 0-53-16,-1-1-4 0,2 0-50 0,-2-3 6 16,0 0-49-16,3 0 8 0,-3-2-34 0,-2 0 29 15,0 0-44-15,0 1 29 0,-5-5-3 0,-1 0-6 16,-1 3-29-16,0-2 32 0,-3 1-17 0,-4-1-6 0,-5 0 9 16,1 2-9-16,-4-1-7 0,-10-4-4 15,-4 2-40-15,-8-3 53 0,0 0-47 16,-9-1-45-16,2 1 97 0,-4 2-40 0,-2 1 46 15,0 1-51-15,-1 0 43 0,-6-1-42 0,0 2 37 16,-3 0-49-16,0-1 53 0,-3 4-60 16,-5-1 57-16,4 1-54 0,-7 2 57 0,-2 4-47 15,-4 3 44-15,-6 3-46 0,-6 4 45 0,-29 4-48 16,3 6 45-16,-2 8-52 0,-6 1 57 0,-6 7-57 0,-4 4 54 16,-3 4-46-16,2 6 45 0,0 1-6 0,-4 6 1 0,-1 2 0 15,4 6-12-15,1 3 3 16,4 3 3-16,1 5-45 0,4 3 40 0,3 2-38 0,5 3 45 15,7 0-44-15,5 0 49 16,9 2-4-16,9 1-19 0,7 1-40 0,8 1 75 0,11 4-49 16,8 0 45-16,11 1-45 15,8-1 41-15,20-15-44 0,6 1 45 0,10-1-11 0,9 1 19 16,7 0 11-16,11-2 4 0,8-2-33 16,10 5 34-16,7-7-45 0,20 13 66 0,7-5-8 0,7-5-55 15,12-6 52-15,10-6-67 0,5-6 62 0,8-4-9 0,5-5-10 16,5-5-1-16,6-6-7 15,11-4-5-15,1-7-1 0,2-5-6 0,6-5-1 0,1-8 0 16,4-3 17-16,2-6 6 0,0-7 4 16,0-2-1-16,-3-6 17 0,-1-5-24 0,-4-5 7 15,-1-1-2-15,1-5-5 16,-6-4 14-16,-3-2-9 0,-2-2 6 0,-2-5 0 0,0-4-8 16,-3-6-51-16,-1-2 46 0,-4-8-22 0,-4-6-1 0,-4-3 19 15,-2-2-28-15,-4-3 26 0,-4-1-21 16,-2-1 21-16,-8 1-27 0,-10-2-13 0,-3 2 16 0,-15 3-1 15,-7 3 0-15,-24 18-3 16,-2 3 30-16,-10-2-30 0,-8 5 30 0,-10 11-32 0,-11-8 0 16,-12 4-13-16,-13 3 15 0,-12 4-1 15,-12 5-2-15,-11 5-6 0,-31 0 6 0,-12 8-3 0,-12 6 8 16,-10 10-15 0,-7 7 1-16,-5 3-16 0,-4 6 4 0,-6 3-14 0,-3 3-8 15,6 2-9-15,3 7-6 0,2 3-3 0,5 1-3 16,4 2-8-16,6 2-18 0,8 0-20 0,10 3-49 15,9 2-2-15,27-5-113 0,3 1-594 0,9 1-489 0</inkml:trace>
  <inkml:trace contextRef="#ctx0" brushRef="#br0" timeOffset="72869.64">20206 11812 1218 0,'0'0'540'0,"-7"-21"-104"0,7 21-65 0,-6-19-96 0,6 19-59 16,0 0-47-16,-4-18-37 16,4 18-28-16,0 0-22 0,0 0-17 0,0 0-7 0,0 0-10 15,0 0-8-15,-2 18-8 16,4-1 1-16,2 2-11 0,0 2-6 0,4 1-4 0,0 2-5 16,2 2 2-16,-1 2-2 0,4-1 2 0,0-3-57 0,0-1 62 15,-1-3-62-15,-1-2 68 16,2 0-15-16,-2-5-129 0,1-2 2 0,-12-11-113 0,17 6-739 15,-17-6-669-15</inkml:trace>
  <inkml:trace contextRef="#ctx0" brushRef="#br0" timeOffset="73125.64">20144 11709 1263 0,'0'0'609'0,"-16"-13"-142"15,16 13-107-15,-8-10-93 0,8 10-51 0,0 0-46 0,15-21-33 16,2 10-32-16,5 0-15 15,4-3-14-15,6 1-13 0,0 2-12 0,4 2-4 0,-2 2-9 16,2 2-4-16,-6 6 3 0,7 3-13 16,-4 3 6-16,-1 5 10 0,-3 2-21 0,-5 5 7 0,-3 4-15 15,-8 6 11-15,-5 1 4 16,-5 5-19-16,-10 3 14 0,-2 1-28 0,-12 10 10 0,-3 1 1 16,-5-1-3-16,0-2-5 0,-2-4 5 0,1-4 0 15,8-11-1-15,2-4-11 16,6-6-72-16,2-4-125 0,12-14-32 0,-8 11 61 0,8-11-47 0,0 0-188 15,15-18-438-15,-8 1-444 16</inkml:trace>
  <inkml:trace contextRef="#ctx0" brushRef="#br0" timeOffset="73609.89">20742 11787 1001 0,'0'0'608'16,"6"-16"-146"-16,-6 16-78 0,0 0-88 0,-6-20-59 0,6 20-22 15,-17-8-25-15,17 8 0 0,-25-4-33 0,6 4 14 16,0 2-48-16,-3 4 17 0,-3 0-52 15,2 3 9-15,1 1-42 0,2 1 27 0,2 2-20 16,4-1-47-16,-1 1 32 0,9-1-43 16,6-12 30-16,-5 18-38 0,5-18 33 0,5 20-49 0,-5-20 48 15,19 15-43-15,-6-10 39 0,2 0-39 16,2-4 34-16,2-1-10 0,-2 1-5 0,1-2-4 0,-18 1-3 16,30-1-7-16,-30 1 11 0,25-2 2 0,-25 2-7 15,18-1-4-15,-18 1-1 0,0 0-26 16,19-2 29-16,-19 2-25 0,0 0 30 0,15 6-35 0,-15-6 44 15,0 0-29-15,13 11 32 0,-13-11-34 16,9 10 35-16,-9-10-33 0,11 10 28 0,-11-10-31 16,14 9 18-16,-14-9-32 15,13 4 43-15,-13-4-28 0,0 0 22 0,25-2-19 16,-25 2 26-16,23-13-23 0,-12 3 26 16,0 2-22-16,-1-7 20 0,-2 3-16 0,-2-3 31 0,0 0-27 0,-2-2 29 15,-2 1-23-15,-2-2 31 0,0 0-28 0,-2 0 40 0,2 1-35 16,-2 1 35-16,2 16-25 15,-7-24 44-15,7 24-48 0,-4-18 33 0,4 18-47 0,0 0 36 16,-1-20-49-16,1 20 40 0,0 0-41 16,0 0 26-16,0 0-43 0,0 0 14 0,21 5 45 0,-11 4-41 15,3 4 41-15,2-1-45 16,0 3 43-16,1 1-5 0,-2 1-11 0,-1-1 5 16,3-1-7-16,-2-1-13 0,-1-1-87 0,0-5-28 0,0-1-70 15,-13-7-78-15,23 4-35 0,-23-4-183 16,20-9-501-16,-8 0-695 0</inkml:trace>
  <inkml:trace contextRef="#ctx0" brushRef="#br0" timeOffset="73989.99">20957 11642 598 0,'-22'-3'593'0,"-1"1"-130"0,4-1-97 16,19 3-66-16,-27-2-63 16,27 2-65-16,0 0-28 0,-21 0-22 0,21 0-12 15,0 0-21-15,0 0-12 0,0 0-15 0,27-7-58 16,-6 3 59-16,6-2-62 0,7-2 49 0,1-2-59 15,1 2 53-15,-3-1-61 0,1 1 52 0,-2 0-3 0,-8 2-73 16,-2-1 73-16,-3 4-5 16,-1 1-51-16,-18 2 71 0,21-4 5 0,-21 4 21 0,0 0 0 15,22-1-12-15,-22 1-12 0,0 0 10 16,0 0 1-16,-9 28 1 0,2-12 5 0,-6 2 1 0,-1 0 15 16,1 0-35-16,1-4 20 0,0 1-42 0,6-5 21 0,6-10-34 15,-9 19 27-15,9-19-38 16,0 0 31-16,3 20-36 0,-3-20 24 0,0 0-37 15,15 7 50-15,-15-7-45 0,21-3 37 16,-21 3-36-16,22-7 33 0,-22 7-34 0,22-8 35 0,-22 8-49 16,16-7 44-16,-16 7-32 15,0 0 31-15,15-5-34 0,-15 5 31 0,0 0-31 16,0 0 25-16,19-2-23 0,-19 2 33 0,0 0-46 16,13 6 48-16,-13-6-37 0,11 10 36 0,-11-10-37 0,12 11 27 15,-12-11-61-15,15 14-33 0,-15-14-67 0,16 11-64 0,-16-11-11 16,21 10-160-16,-21-10-613 15,13 8-722-15</inkml:trace>
  <inkml:trace contextRef="#ctx0" brushRef="#br0" timeOffset="74969.66">22095 10891 751 0,'0'0'461'0,"-7"-19"-54"0,7 19-144 0,-12-10-12 0,12 10-84 15,0 0 10-15,-22 10-45 0,10 5 30 0,-1 4-36 16,-1 7-8-16,1 4-19 0,-1 4-10 15,3 1-16-15,0 3-16 0,5 2-59 0,-2 2 48 0,4 0-58 16,0-3 53-16,2 1-62 16,2-2 51-16,2-4-61 0,2-6 66 0,-2-3-57 0,3-3 56 15,2-2-56-15,-1-8 52 0,-6-12-92 16,13 9 20-16,-13-9-64 0,19-9 47 0,-8-5-15 0,-1-5 36 16,-1-7 10-16,-1-5 9 0,-4-4 8 0,-3-1 20 0,-1-3 16 15,-1 0-1-15,-2-1 36 16,-2 3 6-16,0 2 4 0,1 8 5 0,0 2-5 15,1 3-2-15,0 5-12 0,3 17-12 16,-4-25-14-16,4 25-7 0,2-16-4 0,-2 16-5 0,0 0-1 16,19-8-1-16,-19 8-3 15,31 9 0-15,-10 2-4 0,2 3 1 0,3 4-3 16,0 2-5-16,-1 4 5 0,-2 2-4 16,-2 2 2-16,0 4 6 0,-3 0-5 0,-2-1 0 0,0-2-28 0,-3-4-80 15,-4-4-73-15,-4-7-130 0,-5-14-597 0,2 17-544 16</inkml:trace>
  <inkml:trace contextRef="#ctx0" brushRef="#br0" timeOffset="75409.46">22059 11205 525 0,'-25'-15'586'0,"6"8"-102"15,4 0-96-15,15 7-77 16,-23-7-65-16,23 7-64 0,0 0-38 0,0 0-31 0,0 0-31 16,0 0-8-16,14-15-15 0,4 6-6 0,6 4-10 0,8-2-3 0,2 0-15 15,0-1 7-15,6 0-13 16,-2-1 6-16,0-1-18 0,-3 0 14 0,-1 0-9 0,-2 1-2 15,-9 3-1 1,0-2 3-16,-1 3 21 0,-10-1 41 0,-12 6-3 0,20-9-21 0,-20 9-8 16,0 0-11-16,0 0-1 0,0 0-8 15,0 0-3-15,-14-10-4 0,14 10 3 0,-30 7-11 16,11 1 12-16,0 2-4 16,-1 2-4-16,2 1-10 0,2 0 2 0,1 1 3 0,3 2 1 15,4 1 10-15,3-2-1 0,5-15-7 0,0 27 7 16,4-12-3-16,2 1 1 0,5 0-9 15,4-5 6-15,3 0-4 0,0-3-1 0,5-2-1 0,0-3 0 0,3-1-8 16,-2-1 7-16,-5-1 0 16,2 0-1-16,-2 0-7 0,-19 0 6 0,35 0-1 0,-35 0 0 15,30 5-1-15,-15-2-6 0,1 2 0 16,0 5 9-16,-1 1 0 0,0 3-51 0,-4 5 67 0,2 6-54 16,-4 4 59-16,-1 0-58 0,-5-1 61 15,-2 2-14-15,-1 0 9 0,-4 2-2 16,-2 0-4-16,-2 0-6 0,-4-4 22 0,-1-2-19 0,-4-2 11 15,0-3-17-15,-1-6 13 0,2-4-29 16,-2-4 20-16,18-7-80 0,-31-1-77 0,15-8-45 0,2-6-65 16,2-5-131-16,-1-12-540 15,7-2-585-15</inkml:trace>
  <inkml:trace contextRef="#ctx0" brushRef="#br0" timeOffset="76569.85">22728 11001 260 0,'11'-5'555'0,"-11"5"-70"15,23-7-156-15,-23 7-44 0,15-5-92 0,-15 5-12 0,15-3-56 16,-15 3 27-16,17-3-60 0,-17 3 47 16,0 0-5-16,17-4 18 0,-17 4 18 0,0 0-5 0,13-6-30 15,-13 6-27-15,0 0-19 16,0 0-15-16,3-19-22 0,-3 19-3 0,-11-15-7 0,11 15-9 16,-22-16-8-16,8 9 4 0,-4 0 1 0,3 2 4 0,-4 1 1 15,2 2-7-15,-1 1-11 0,18 1 9 16,-34 2-4-16,18 1-15 0,3 1 5 0,-1 3 0 0,3 2 3 15,11-9 21 1,-11 16-30-16,11-16 18 0,0 18-21 0,0-18 26 0,9 23-32 16,1-14 20-16,5 3-21 0,2-2 22 15,1-1-26-15,3-1 25 0,-2-2-26 0,3 0 22 0,0 0-19 16,-1-2 31-16,0 2-34 16,-3-3 22-16,2 3-21 0,-2 1 27 0,-1 1-26 15,1 2 24-15,-1 3-26 0,-2 2 21 0,0 3-20 0,-2 3-2 0,-2 6-35 16,0 1 52-16,-3 0-5 15,0 2 1-15,-3 0-1 0,0-3 0 0,-1 0-35 0,-4 0 31 0,0-1 9 16,0-1 1-16,-1-1 1 16,-3-1-1-16,-5-2-2 0,1-1-2 0,0-2-2 15,-6-4 0-15,1-2-14 0,-1-6 3 16,14-6-47-16,-24 3-51 0,7-9-104 0,3-4 49 0,-2-6-39 16,1-7 22-16,3-5-3 0,3-3 24 0,4-3 31 15,3-3 26-15,5-3 10 0,3-2 18 16,2 1 17-16,9-7 11 0,-2 9 10 0,4 4 17 0,1 2 26 15,-2 4 13-15,4 4 30 0,-1 1-19 16,-2 6 49-16,-2 6-40 0,0 1 46 0,-4 4-49 0,0 3 56 16,-13 4-3-16,26-6 5 15,-26 6-1-15,21 1 3 0,-21-1-19 0,19 7-6 0,-19-7-8 16,19 8-12 0,-19-8-6-16,13 8-12 0,-13-8 1 0,0 0-14 0,16 8 4 15,-16-8 4-15,0 0 18 0,0 0-7 0,0 0 4 0,0 0-20 0,0 0 6 16,15-3-16-16,-15 3 6 15,0 0-14-15,-2-22 0 0,2 22-1 0,-2-21 3 16,2 21 7-16,-5-23 2 0,5 23-4 0,0-26-2 16,0 26-3-16,0-29-13 0,4 12 12 0,1-2-2 0,3 1-13 15,0-1-27-15,3 2 44 16,3 0-2-16,1 4-2 0,1-2-3 0,0 2-11 16,2 3-43-16,-1-1 67 0,0 3-58 0,0 1 55 0,-2 0-51 0,1 3 60 15,-2-2-56-15,1 2 58 16,-15 4-35-16,24-6 24 0,-24 6-46 0,17-6 44 0,-17 6-38 15,16-3 54-15,-16 3-61 16,0 0 77-16,19-6-33 0,-19 6 24 0,0 0-38 0,10-10 54 16,-10 10-48-16,0 0 37 0,0 0-58 15,-6-12 52-15,6 12-56 0,0 0 53 0,-22 0-54 0,22 0 41 16,-26 13-2-16,9-3 7 16,0 4-4-16,0 2-6 0,3 0-2 0,-2 2 3 0,5 0-4 15,2 2-2-15,3 1 0 0,2 1-14 0,1 0 38 0,1 0-55 16,4-3 31-16,1 3 21 0,3-4-26 15,2-2 25-15,4-3-29 0,0-4 24 16,1-3-33-16,7-6-20 0,1-3-35 16,3-5-21-16,3-4-11 0,4-5-73 0,-2-2 83 0,-5-1-37 15,2-4 58-15,-5-1-38 0,-3 0 72 16,-3-1-45-16,-4-3 63 0,-3 4-41 0,-5 0 59 0,-1 1-43 16,-4 0 93-16,-1 2-40 0,-3 1 77 0,-1 3-59 15,-3 1 58-15,-2 4-56 0,0 3 48 16,2 2-15-16,-4 2-67 0,14 6 54 0,-20-5-61 0,20 5 52 15,-18 3-62-15,18-3 50 0,-16 14-52 16,16-14 59-16,-8 26-63 0,8-8 55 0,-1 3-55 0,2 4 59 16,2 1-60-1,2 0 59-15,3 3-61 0,0-2 50 0,5 0 6 0,2-2-5 16,4-2-12-16,1 1-2 16,1-2 3-16,-1-1-2 0,-1-1-2 0,2 0-2 0,-5 0 10 0,-2-3-15 15,-3 1 18-15,0 2-13 0,-2-2 10 0,-5 3-12 0,-1 0 0 16,-3-1-22-1,-3 4 27-15,-3-2-1 0,-6 6-11 0,-4-2 10 0,-2 0 1 0,-6 1-4 16,-1-3-3-16,-3-1 2 0,-2-1 0 16,-1-1-1-16,-1-5 0 0,-2-1-11 0,3-7 1 15,7-2-12-15,1-6-80 0,0-7-79 16,4-4-114-16,-1-12-316 0,10-4-276 0,2-7-503 16</inkml:trace>
  <inkml:trace contextRef="#ctx0" brushRef="#br0" timeOffset="77079.67">23758 10591 1425 0,'0'0'567'0,"0"0"-40"15,0 0-185-15,0 0-18 0,0 0-106 0,0 0 2 0,-15 8-59 16,15-8 17-16,-18 10-55 16,9-1 12-16,-1-1-25 0,-1 3-21 0,11-11-14 15,-10 22-14-15,10-22-12 0,-4 24-21 0,4-24 0 0,4 24-10 16,2-11 2-16,5-1-5 0,4-1-7 15,1-3-6-15,2-2-14 0,-1-2-13 0,7-1-23 16,-5-3 11-16,-19 0-5 16,29 0 4-16,-29 0 1 0,27-2 13 0,-27 2 5 0,19-2 3 0,-19 2 6 15,0 0-3-15,19 0-9 0,-19 0 13 16,0 0 2-16,0 0-2 0,21 5 0 0,-21-5 6 0,8 10 0 16,-8-10 0-16,6 16 2 15,-6-16-29-15,4 18 23 0,-4-18 15 0,9 16-2 0,-9-16-5 16,9 10 1-16,-9-10 2 0,0 0-11 0,28-3-36 15,-13-7-21-15,2-5-15 16,4-5-47-16,0-3 75 0,-3-3-41 0,-2 0 69 0,-2-4-46 0,-3 1 71 16,-5 4-55-16,-1-6 67 15,-4 2-83-15,-2 0 116 0,-4-4 24 0,1 1 13 16,-5 1 35-16,3 1-21 0,-5 6 54 0,6 3-53 0,0 2 56 0,0 4-78 16,-1 3 29-16,6 12-76 0,-9-19 47 15,9 19-71-15,0 0 53 0,0 0-11 0,0 0-49 0,0 0 44 16,-1 23-48-16,5 1-5 15,-3 2 4-15,4 10-4 0,2 1 5 0,-1 1-5 16,1-1 5-16,5-2 5 0,-3-2-3 16,3-3-9-16,0-3-48 0,-1-8-39 0,-2-2-75 0,1-5-118 15,1-3-21-15,-11-9-248 16,0 0-414-16,0 0-669 0</inkml:trace>
  <inkml:trace contextRef="#ctx0" brushRef="#br0" timeOffset="77620.99">23934 10376 1149 0,'-14'-8'646'0,"14"8"-123"16,-18-14-122-16,18 14-113 0,0 0-48 0,-4-11-47 0,4 11-40 16,0 0-30-16,22-3-12 0,-4 6-8 15,5 3-2-15,8 1 0 0,3 2-8 0,1 1-20 16,1 1 5-16,0 2-15 16,-1 0-3-16,0 1-7 0,-2 2-7 0,-6-1-31 0,1 0 25 15,-5 1-22-15,-5-3 13 0,0 1-14 0,-3-1 7 0,-2 0-14 16,1-1 12-16,-5-3-5 0,-9-9-2 15,15 12-6-15,-15-12 1 0,10 8-1 0,-10-8-11 0,0 0-1 16,0 0-14-16,17 2-10 16,-17-2-5-16,10-10 3 0,-10 10 4 0,8-23 6 0,-8 23 2 15,0-26-22-15,-2 10-4 16,-4-5-3-16,-4 1 54 0,2 1-1 0,-7-5 37 0,-2 2-45 16,0 1 34-16,-4 2-35 15,0 2 29-15,4 3-51 0,-4 4 49 0,3 0-41 0,5 3 39 16,1 1-41-16,12 6 38 0,-19-5-34 0,19 5 34 0,0 0-38 15,0 0 35-15,-8 13-47 0,8-13 18 16,10 18 5-16,5-6-2 0,3 0-1 0,3 0 0 0,7 1-1 16,0-3 0-16,-1-1 2 15,-2-1 2-15,-3-2-13 0,-4 0 22 0,-2 0-8 0,-2-1-49 16,-14-5 55-16,20 8-46 0,-20-8 57 16,15 5-52-16,-15-5 58 0,10 10-52 0,-10-10 57 0,0 0-56 15,2 17 61-15,-2-17-56 0,-4 15 56 0,4-15-53 0,0 0 55 16,-5 15-54-1,5-15 56-15,0 0-45 0,0 0 53 0,-4 15-27 0,4-15 67 16,0 0 8-16,0 0-11 0,0 0-11 16,0 0 1-16,0 0-1 0,4-24 26 0,1 10-15 0,-3-2-1 15,2-5 2-15,0 0-44 16,1-2 10-16,0 1-21 0,1-3 17 0,0 3-36 0,2 0 9 16,-1-1-69-16,4 4-25 0,0-1-16 0,1 2-22 0,2 2-21 15,0 1-87-15,5 3 12 0,-1 3-72 16,-3 2-58-16,-1 3-262 0,3 2-314 0,-17 2-572 0</inkml:trace>
  <inkml:trace contextRef="#ctx0" brushRef="#br0" timeOffset="78339.78">25005 10309 1097 0,'-2'-15'671'16,"-3"-1"-147"-16,-3 2-103 0,-1 0-109 0,-4 2-60 0,-2 3-64 16,-1 4-28-16,-4 1-30 15,1 3-11-15,-6 2-17 0,2 3 0 0,-1 0-7 0,3 2-7 16,4 4-14-16,2 2-36 15,3 1 4-15,4 2 3 0,8 1-12 0,3 2-3 0,3 3-7 16,6 3-42-16,6-1 40 16,1-2 0-16,1 3-5 0,2-4-16 0,-2 1 13 0,0 0-9 15,-4-2-37-15,-2-1 47 0,-4-1-44 16,-4 2 47-16,-3-3-4 0,-6 9-3 0,-5-6-25 0,-6 6-126 16,-4-2-10-16,-3-3-142 0,-5-2-121 15,-1 0-616-15,-3-4-773 0</inkml:trace>
  <inkml:trace contextRef="#ctx0" brushRef="#br0" timeOffset="78869.92">21144 12281 985 0,'-35'4'548'15,"1"0"-46"-15,9-2-139 0,2 1-35 0,7 0-133 0,16-3 17 16,-18 2-95-16,18-2 35 0,0 0-82 15,26-8 58-15,7-4-52 0,15-7 71 0,12-2-9 0,6-6-4 16,14-1 0-16,29-7-4 16,12-4-2-16,12 0 29 0,9-6-62 0,13 1 25 0,12-7 31 15,12-4-76-15,4 1-57 0,6-3 35 16,8-2-42-16,-4 0 0 0,-2-1-4 0,-6 6 30 0,-4 2-37 16,-6 1 28-16,-11 3-43 0,-9 5 15 15,-9 1-40-15,-13 4 28 0,-10 4-40 0,-12 2-54 16,-13-3-67-16,-25 16-47 0,-9 2-55 0,-10 3-40 15,-17 5-143-15,-14 3-573 16,-23 6-776-16</inkml:trace>
  <inkml:trace contextRef="#ctx0" brushRef="#br0" timeOffset="79209.56">21524 12431 434 0,'-16'8'587'16,"16"-8"-94"-16,-24 8-162 0,24-8-9 0,-14 5-103 0,14-5 14 16,0 0-96-16,0 0 57 0,0 0-60 0,17-12 55 0,10-1-11 15,9-4-23-15,16-4-43 0,9-4 57 16,11-5-39-16,29-8 19 0,7-5-17 0,6-2-16 0,12-4 34 15,7 0-79-15,6 1 18 16,3 0-52-16,3 0 35 0,2 0-12 0,0 3-47 0,4 0 38 16,-6 1-53-16,-2 2 0 15,-6 1 4-15,-3 4 39 0,-6-1-56 0,-7 3-22 0,-5 2-25 16,-8 0-37-16,-8 1-111 0,-21 8 0 0,-9 1-70 0,0 0 4 16,-11-3-165-16,-7 3-533 15,-2 0-672-15</inkml:trace>
  <inkml:trace contextRef="#ctx0" brushRef="#br0" timeOffset="115599.81">11392 9668 819 0,'0'0'445'16,"-10"-11"-98"-16,10 11-78 0,0 0-50 15,-13-11-57-15,13 11-35 0,0 0-21 16,0 0 6-16,0 0-57 0,0 0 19 15,0 0-40-15,0 0 25 0,5 29-35 0,6-11 20 0,0 1-34 16,2 6 29-16,0 1-6 0,5 1-13 16,-2 0-5-16,1-1-2 0,-2 1-27 0,4 0 28 15,-2 0-27-15,-1-2 29 0,2 0-29 16,-3 0 21-16,1-2-18 0,0-1 23 0,-1 1-27 0,-3-6 33 16,-1 2-32-16,-2 0 4 0,0-1-34 0,-3-1-44 0,-2 0-43 15,-4-17-20-15,6 23-235 0,-6-23-262 16,0 18-175-16</inkml:trace>
  <inkml:trace contextRef="#ctx0" brushRef="#br0" timeOffset="115949.46">11439 9957 532 0,'-14'-24'479'0,"2"4"-133"0,-1 1-20 0,4 1-74 0,-1 1-2 0,-1 1-37 16,5 3 1-16,-1 1-45 15,7 12-19-15,-11-18-21 0,11 18-16 0,-8-13-26 0,8 13-11 16,0 0-21-16,-7-13 0 0,7 13-10 15,0 0-1-15,0 0 4 0,0 0 3 0,24 1-1 0,-11 6-6 16,6 3-4-16,2 1-10 16,5 4-1-16,3 0-6 0,1 1-1 0,0 0-1 0,0 0 4 15,2-3-13-15,-2 0 8 0,4-2-6 16,-3-1 4-16,-1-1-13 0,-4-3 7 0,-2 0-5 0,1-2 7 16,-4 0-9-16,-2-1 6 0,0-1-6 0,-19-2 9 0,25 3-12 15,-25-3 22-15,21 2 3 16,-21-2 69-16,0 0 18 0,20-6-28 0,-20 6-11 0,4-17-19 15,-4 17-9-15,-6-35-13 16,-7 8-8-16,0-4-6 0,-6-2-5 0,-5-9-13 0,-4 0 4 16,-3 1 3-16,-3-1-29 15,1 5-20-15,0 2-5 0,7 11-28 0,1 1-33 0,1 5-55 16,4 1-56-16,5 6-91 0,4 1-135 0,11 10-509 0,-16-10-631 16</inkml:trace>
  <inkml:trace contextRef="#ctx0" brushRef="#br0" timeOffset="116169.44">12136 9692 1571 0,'0'0'628'0,"0"0"-132"16,-11 8-124-16,11-8-68 0,0 0-61 0,0 0-47 15,-3 21-37-15,3-21-24 0,3 22-30 16,0-6-7-16,1 6-18 0,-1 0-8 0,2 1-15 0,6 8-12 15,-2 0-10-15,1 1-9 16,3 1-4-16,0-4 5 0,0-3-14 0,3-3-3 0,-2-5-25 16,3-5-66-16,0-4-78 0,-3-5-73 15,-14-4-92-15,29-7-153 0,-14-4-508 0,0-6-690 16</inkml:trace>
  <inkml:trace contextRef="#ctx0" brushRef="#br0" timeOffset="116869.54">12190 9567 492 0,'-29'-5'555'0,"29"5"-100"16,-26 0-74-16,26 0-46 16,-21 0-58-16,21 0-64 0,0 0-53 0,-21 3 28 15,21-3-15-15,0 0-12 0,-4 15-19 16,4-15-18-16,11 14-18 0,-1-3-19 0,8-1-17 0,0 1-11 16,4 1-12-16,4 1-9 0,2 0-16 0,0-1 5 0,-1 2-16 15,0 1 0-15,1-1-11 16,-3 1 20-16,-5-3-13 0,1-1 7 0,-4 0-12 0,0-3 10 15,-4 1-9-15,-1-1 21 16,-12-8-9-16,16 12 25 0,-16-12-4 0,11 8 50 0,-11-8-1 0,0 0-21 16,0 0-7-16,0 0-11 15,0 0 7-15,0 0-7 0,-8 11-7 0,8-11-7 0,-22-11-4 16,7-1-6-16,-2 0-4 0,-2-6-5 16,1-3 19-16,2-3-30 0,1 1 18 0,2-4-39 15,3 6 0-15,3-2-23 0,2-2-17 0,3 0-3 0,2 1-18 16,4 2-2-16,0 1-15 0,5 3 0 15,0 1 4-15,3 1 5 0,3 3 5 0,-1 2 13 16,1 2 17-16,0 3 5 0,0 1 8 16,-15 5 4-16,28-2 11 0,-28 2 7 0,27 2 2 0,-12 3 3 15,-1 2 4-15,1 4 4 16,0-1-1-16,-2 2 7 0,0 2-4 0,0 0 1 0,-1 0 2 16,-1 3 4-16,2-1-2 0,-2 0 1 0,2 0-1 0,-3 1 0 15,1 0-2-15,0-2 2 16,-1-1 4-16,-1-4-6 0,0 2 0 0,-9-12 2 0,12 17 6 15,-12-17 16-15,9 12 23 0,-9-12 5 16,0 0 41-16,11 13 28 0,-11-13-1 0,0 0-24 0,0 0-20 16,0 0-14-16,0 0-23 0,-9-17 2 15,3 5-13-15,-5-4-1 0,-2-3-4 0,-1-4-10 16,-2-1 1-16,-1-1-4 0,0 0 2 0,3 0-8 16,0 1 4-16,3 3-8 0,2 2-10 15,2 1 10-15,3 2 1 0,4 16-1 0,-2-27-8 0,2 27-2 16,6-23-3-16,-6 23-2 0,14-18-1 15,-14 18 2-15,20-12-2 0,-20 12-3 0,24-4 5 0,-24 4 6 16,26 1 5-16,-9 2-3 16,-1 1-1-16,-1 1 5 0,4 2 0 0,0 5 0 0,0 0 12 15,1 6 2-15,1-1 8 16,-2 3 0-16,-2 0-13 0,0 2 17 0,0 1-12 0,2 1 8 16,-4 1-12-16,2 0 1 0,-1 2-8 0,-1-1 3 0,-3 1-6 0,2-2-29 15,-3-5-79-15,-2-1-118 16,-3-6-69-16,1 0-164 0,-7-13-569 0,7 12-775 0</inkml:trace>
  <inkml:trace contextRef="#ctx0" brushRef="#br0" timeOffset="117049.69">12836 9287 1218 0,'-16'-13'570'0,"-1"1"-99"0,3 0-58 15,0 1-87-15,1 3-25 0,2 1-32 0,11 7-46 16,-14-12-43-16,14 12-38 0,-13-8-30 15,13 8-31-15,0 0-12 0,0 0-5 0,0 0-12 0,0 0-6 16,0 0-10-16,17 6-10 0,-3 0-5 16,4 3-22-16,4 1-63 0,2 4-74 0,1-1 5 0,2 1-104 15,-1 3-184-15,-4-3-622 16,-5 0-794-16</inkml:trace>
  <inkml:trace contextRef="#ctx0" brushRef="#br0" timeOffset="117469.69">13085 9451 997 0,'0'0'614'0,"0"0"-155"0,0 0-69 0,0 0-121 16,0 0-46-16,0 0-62 0,0 0-7 0,-7 13-40 0,7-13 10 0,0 0-12 16,11 20-16-16,-3-7-17 15,3 3-15-15,-2 3-13 0,7 6-10 0,-2 3 2 0,4 5 22 16,-2 2-24-16,2 3 6 0,2 6-22 15,-3-8 9-15,0-1-23 0,0-3 13 0,0-1-7 0,-2-3-1 16,2-1 0-16,-4-6-5 16,-1-4-6-16,-2-3 2 0,-3-2 0 0,-7-12 0 15,9 17 1-15,-9-17-4 0,0 0-18 16,0 0-4-16,0 0 7 0,0 0-1 0,-12-20-13 0,0 3 18 16,-4-7-6-16,-2-2 13 0,-1-5-12 0,-2-5 14 0,-5-6 0 15,5-4 1-15,-1 1 6 16,2-2-2-16,6 8 25 0,3 0-8 0,3-1-7 0,3 2-3 15,3 3-3-15,2 5-3 16,4-2-2-16,2 6-2 0,3-2-2 0,1 7-2 0,1 2-26 0,3 3 25 16,-1 5-15-16,0 4 15 15,-13 7-3-15,26-2-4 0,-12 8 4 0,-1 7 1 0,2 2-2 16,-4 6 1-16,0 5-14 0,-3 4 12 16,-3 2-5-16,-3-5-29 0,0 3-51 0,-1-1-44 15,-2-3-71-15,1-1-33 0,-2-5-145 16,0-2-538-16,2-18-573 0</inkml:trace>
  <inkml:trace contextRef="#ctx0" brushRef="#br0" timeOffset="118119.54">13357 9411 927 0,'3'-25'681'0,"-3"25"-126"16,1-18-80-16,-1 18-110 0,0 0-53 0,-1-19-58 0,1 19-57 15,0 0-30-15,0 0-33 0,0 0-28 16,0 0-21-16,0 0-18 0,0 0-60 0,0 0 39 0,0 0-7 15,0 0-4-15,0 27-4 16,2-10-9-16,0-1-6 0,0 1-1 0,2 0-2 16,1 2-4-16,0-3 0 0,2-1 0 15,-2-1-13-15,1-3 7 0,-6-11-3 0,10 19 1 16,-10-19-12-16,10 13 6 0,-10-13 5 0,0 0 0 0,14 9 0 16,-14-9 0-16,0 0 0 0,0 0 2 15,16-9-2-15,-16 9-2 0,8-12 6 0,-8 12-10 0,7-12 4 16,-7 12-2-16,0 0 5 15,6-15-7-15,-6 15 5 0,0 0-13 0,0 0 6 0,0 0-8 0,12-10 6 16,-12 10 6-16,0 0 2 16,0 0-9-16,14 11 8 0,-14-11-1 0,12 12-2 15,-12-12 3-15,13 13 1 0,-13-13-2 0,14 13-12 16,-14-13-36-16,11 8 22 0,-11-8-8 0,0 0-6 0,15 4-9 16,-15-4-12-16,0 0 6 0,13-5 10 0,-13 5 9 0,0 0 9 15,12-12 5 1,-12 12 6-16,4-13 8 0,-4 13-24 0,0 0 29 0,3-20-21 15,-3 20 28-15,0 0-2 0,5-15-5 16,-5 15-3-16,0 0 3 0,0 0-22 0,0 0 29 0,0 0-1 16,13-5 5-16,-13 5-4 15,0 0-2-15,13 11-2 0,-13-11 4 0,10 10-1 0,-10-10 2 16,10 11-2-16,-10-11 1 0,10 8 5 0,-10-8 1 0,0 0 14 16,12 9 27-16,-12-9 30 0,0 0 12 15,0 0 0-15,10-9 2 0,-10 9 0 0,4-14 12 0,-4 14 15 16,0-21-20-16,0 21 18 15,-3-29-44-15,-1 11 22 0,0-2-50 0,-1-3 29 0,1 2-48 16,-1-2 36-16,4 2-53 0,-2 1 34 16,3 3-50-16,0 0 6 0,0 17 35 0,4-26-36 15,-4 26 29-15,9-23-39 16,-9 23 36-16,13-15-39 0,-13 15 37 0,20-6-50 0,-20 6 52 16,28 2-38-16,-9 4 34 0,2 6-41 0,5 7 44 0,-2 2-38 15,-1 2 27-15,1 4-25 0,-1 2-70 16,-2 1-74-16,-5 1-95 0,1-2-108 0,-6 0-216 0,-1 1-515 15,-4-5-840-15</inkml:trace>
  <inkml:trace contextRef="#ctx0" brushRef="#br0" timeOffset="118529.65">12936 10634 361 0,'-31'7'476'16,"-1"1"-104"-16,-4-2-98 0,2 2-14 0,-2 1-99 0,-2 1 36 15,2 2-86-15,-1 1 37 16,1-1-58-16,0 1 22 0,3 0-50 0,1 0-49 0,2 0 79 15,4-2 12-15,4-1-17 16,3-2 15-16,6-2-31 0,0 0 12 0,13-6 6 0,-15 6 38 0,15-6 13 16,0 0-2-16,0 0 13 15,30-7-32-15,2-5 29 0,14-12-40 0,5-4 15 0,9-6-4 16,7-4-13-16,19-13 21 0,6-1-56 16,3-1 37-16,4 1-51 0,2-2 31 0,-4 0-13 15,0 2-52-15,-7 1 35 0,-6 2-60 0,-20 14-8 0,-4 1-42 16,-3 3 45-16,-6 4-39 15,-3 2-49-15,-5 2-53 0,-11 6-56 0,-4 2-51 0,-7 5-45 16,-4 1 30-16,-17 9-176 0,14-9-516 16,-14 9-646-16</inkml:trace>
  <inkml:trace contextRef="#ctx0" brushRef="#br0" timeOffset="118689.78">12853 10782 1061 0,'-22'22'438'0,"2"-2"-88"0,7-5-93 0,4-3 25 0,9-12-36 15,0 0-31-15,1 18-11 16,-1-18 3-16,31-5 12 0,2-9 7 0,15-12-2 16,8-12-28-16,23-17-34 0,4-8-26 15,7-6-19-15,1-4 5 0,0-3-29 0,1 4-42 16,-5 2-90-16,-8 6-130 0,-6 7-124 0,-19 15-138 0,-7 5-696 16,-7 4-874-16</inkml:trace>
  <inkml:trace contextRef="#ctx0" brushRef="#br0" timeOffset="211369.05">1839 16329 422 0,'0'0'588'0,"-14"-15"-102"0,14 15-125 0,-14-13-30 16,14 13-74-16,-10-8-27 0,10 8-68 15,0 0-3-15,-12-9-37 0,12 9-3 0,0 0-25 0,0 0 15 16,0 0-14-16,0 0 4 16,-12 15-13-16,12-15-3 0,0 31-20 0,4-10-5 15,0 4-17-15,1 7-1 0,2 3-8 16,2 1-3-16,0 1-5 0,5 2-5 0,-2 3-11 16,4 7 3-16,1 1-13 0,0 0 11 0,1-1-8 0,1-2-3 15,1-1-2-15,-4-8-6 0,2-2-24 16,0-3-69-16,0-3-93 0,3-3-13 0,-4-5-93 0,-3-6-649 15,0-6-628-15</inkml:trace>
  <inkml:trace contextRef="#ctx0" brushRef="#br0" timeOffset="211649.44">2126 16404 235 0,'-9'-24'730'0,"0"3"-165"16,1 1-153-16,-1 2-44 15,0 1-81-15,1 3-46 0,3 3-37 0,5 11-23 0,-11-17-46 16,11 17-15-16,-10-11-30 0,10 11-11 16,0 0-26-16,0 0-2 0,-13 10-20 0,13-10 3 0,-3 34-16 15,6-6 9-15,2 5-21 16,2 7 10-16,2-2-14 0,5 3 14 0,5 8-16 0,3 0 11 16,1-1-12-16,3 1-1 0,2-1-2 0,-2 1 1 0,1-3-2 15,2 0 0-15,-1-4-1 16,-1-1 1-16,-4-9-2 0,-3-2-4 15,0-3-87-15,-2-3-70 0,-3 0 9 0,-2-8-52 16,-4 0 1-16,-9-16-55 0,9 19-91 0,-9-19-352 0,0 0-234 16</inkml:trace>
  <inkml:trace contextRef="#ctx0" brushRef="#br0" timeOffset="211771.26">2261 17070 666 0,'-28'-12'421'0,"1"0"-54"0,5 2-15 16,2-2-44-16,-1 2-19 0,6 0-50 15,0-4-59-15,4-2-33 0,5 1-12 0,1-2-43 0,5-2 1 16,5-6-32-16,3-7 2 0,5-1-25 15,4-2 6-15,9-7-26 0,3 2-26 16,2 0-68-16,-1 4-34 0,1 2-92 16,-8 7-708-16,3 3-551 0</inkml:trace>
  <inkml:trace contextRef="#ctx0" brushRef="#br0" timeOffset="213749.42">2920 16522 309 0,'0'0'600'0,"-10"-11"-78"0,10 11-145 0,-11-10-21 0,11 10-67 0,0 0-30 16,-16-9-67-16,16 9-21 0,0 0-46 0,0 0-11 0,-14-7-35 15,14 7-2-15,0 0-26 16,0 0 2-16,0 0-22 0,0 24 32 0,5-10-12 0,4 3 2 15,1 1-8-15,3 0-6 0,1 0-19 16,4 1 6-16,-2-3-14 0,1-3 5 0,1 0-12 16,0-3 7-16,-1-2-11 0,-4-2 10 15,-13-6-11-15,28 2 13 0,-28-2-8 0,26-4 12 0,-15-2-2 16,2-3 1-16,-3-1 2 0,-3-2 12 0,0 1 25 16,-2-4 10-16,-5 15 6 0,1-27 12 15,-5 11-15-15,-2-4-1 0,-2 0-20 0,-1 0 1 0,-3-1-24 16,0 2 10-16,-1 0-10 15,2 2 21-15,0 3-17 0,3 1 13 0,-1 3-24 0,9 10 9 16,-10-17-24-16,10 17 10 16,-8-9-19-16,8 9 21 0,0 0-20 0,0 0 8 0,0 0-17 15,16 5 23-15,-1 6-20 0,1 5 16 16,6 1-16-16,0 4 11 0,-1 3-17 0,4 1 2 0,1 2 1 16,-1 3 7-16,3 6 1 0,-4-4 10 0,-2 0-11 0,-2 0 13 15,0 1-13-15,-4 0 12 0,-2 0-11 16,-2-3 13-16,-4 2-12 0,-1-2 10 0,-2-6-14 15,-3 0 11-15,-2-5-19 0,-2-1-12 16,-2-1-20-16,-3-3-18 0,1-2-20 0,6-12-16 0,-18 13-16 16,18-13-14-16,-23-1-1 15,6-8-8-15,-1-7-39 0,-3-8 2 0,1-4 73 0,4-4-32 0,0-2 67 16,4-3-26-16,4 1 56 0,2-1-35 16,4 2 55-16,2 4-40 0,2 3 56 0,5-3-36 15,0 6 44-15,1 2-40 0,2 3 45 0,2 2-40 0,0 1 32 16,1 4-26-16,-4 2 41 15,3 4-35-15,-12 7 43 0,21-9-43 0,-21 9 10 0,18-4 51 16,-18 4 54-16,0 0-20 16,20 1 41-16,-20-1-2 0,0 0 1 0,17 3-15 0,-17-3 3 15,0 0-19-15,0 0 10 0,0 0-4 16,0 0-12-16,17-4-20 0,-17 4-4 0,0 0-18 0,-3-21-2 16,3 21-8-16,-9-24-2 0,3 10-7 0,-5-1-1 15,0 2 3-15,-2 1 6 0,-2 1-12 16,0 4-3-16,0 2-5 0,15 5-2 0,-33-1-1 0,13 6-2 15,0 3-1-15,-1 2 2 0,3 2-4 16,2 0 7-16,4 1-9 0,3-2 8 0,3 3-8 16,6-14 6-16,0 19-16 0,0-19-4 15,13 16-44-15,-13-16-14 0,25 10-49 0,-25-10 14 0,34-2-51 16,-11-5 59-16,4-4-16 0,3-6 54 0,-1-1-14 0,0-3 67 16,-3-1-40-16,0 0 82 15,-4 4-33-15,-4 5 42 0,-3 1-19 0,-3 3 55 0,-12 9 3 16,17-13 29-16,-17 13-13 15,0 0 0-15,17-3-7 0,-17 3 8 0,0 0 0 0,13 17-1 16,-13-17-10-16,6 19-15 0,-6-19-13 16,7 21-11-16,-7-21-7 0,8 22-9 0,-8-22-4 15,9 20-7-15,-9-20-2 0,13 16-2 16,-13-16 1-16,12 10-6 0,-12-10 0 0,0 0-1 0,21 3 1 16,-21-3 0-16,16-9 5 0,-6 0-10 0,-1-2 3 0,-1-3-4 15,-1 1 5-15,-1-2-2 0,-1 1 2 16,-2-1-3-16,-3 15 4 0,2-27-3 0,-2 27 14 0,0-20 5 15,0 20 15-15,0-18-7 16,0 18 19-16,0 0-22 0,0-20 9 0,0 20-19 16,0 0 7-16,0 0-18 0,0 0 10 15,0 0-16-15,0 0 13 0,0 0-12 0,0 0 15 0,20 6-24 16,-11 3 15-16,-1 2-13 0,1 2 12 0,3 1-17 16,-1 2 15-16,4 0-13 0,-4 0 15 15,3-2-23-15,-2 0-18 0,-1-4-73 0,0-1-70 0,-11-9-73 16,14 9-71-16,-14-9-31 0,0 0-235 15,11-7-270-15,-11 7-451 0</inkml:trace>
  <inkml:trace contextRef="#ctx0" brushRef="#br0" timeOffset="213930.5">3624 16102 183 0,'-12'-6'631'0,"12"6"-126"0,-20-10-141 0,20 10-15 15,-17-7-72-15,17 7-15 16,-14-6-89-16,14 6-18 0,0 0-49 0,-14-7-1 0,14 7-39 15,0 0 3-15,0 0-36 0,0 0 9 16,-11-10-24-16,11 10 18 0,0 0-8 0,0 0-8 16,12-8-41-16,-12 8-55 0,0 0-81 15,14-4-62-15,-14 4-221 0,0 0-306 0,0 0-271 16</inkml:trace>
  <inkml:trace contextRef="#ctx0" brushRef="#br0" timeOffset="-214337.71">4957 16073 658 0,'-10'-18'558'0,"2"0"-118"16,-3 5-91-16,-1 4-69 0,0 0-51 0,-5 5-53 0,17 4-37 15,-30 0-49-15,11 6 16 16,-2 7-12-16,-3 3 22 0,2 9-20 0,-1 1 15 0,3 7-27 16,3 0-4-16,2 0-20 0,4 2-2 0,2-3-21 0,5-5 1 15,4-2-11-15,4-2 2 16,3-3-17-16,1-3 9 0,3-4-17 0,3-5-4 15,0-3-17-15,-14-5 8 0,30-2-20 16,-10-7 13-16,-2-1-8 0,-2-5 20 0,2 0-13 0,-6-2 18 16,1 2-11-16,-2 2 26 0,-3 0 9 15,-8 13 22-15,10-18-4 0,-10 18 6 0,5-11 3 0,-5 11-9 16,0 0-7-16,0 0-13 0,8-15-6 0,-8 15-5 0,0 0 0 16,0 0-5-16,0 0-3 0,12 15-1 15,-12-15 0-15,10 16 0 0,-10-16-4 0,18 19-4 16,-10-9-6-16,5 0 0 15,-4-1-29-15,3-1-15 0,-12-8-37 0,21 8-16 0,-21-8-72 16,18 3 34-16,-18-3-32 0,18-8 44 16,-6-1-20-16,-3-2 30 0,-1 0-13 0,0-3 38 15,-2 1 30-15,-6 13 44 0,9-25-12 16,-9 25 61-16,4-21-29 0,-4 21 43 0,0 0-48 0,4-19 51 16,-4 19-56-16,0 0 38 0,0 0-46 0,0 0 46 0,0 0-39 15,0 0 37-15,13 9-40 16,-13-9 40-16,9 15-41 0,-9-15 28 0,12 18-23 0,-3-7 37 0,0 1-41 15,-1-3 40 1,-8-9-40-16,17 13 43 0,-17-13-40 0,13 5 35 0,-13-5-66 16,0 0-28-16,16-11-89 15,-16 11-174-15,6-22-249 0,-6 22-120 0</inkml:trace>
  <inkml:trace contextRef="#ctx0" brushRef="#br0" timeOffset="-214007.32">5097 15992 750 0,'-16'-13'438'0,"1"-1"-65"0,3 5-68 0,0 1-41 0,12 8-58 16,-17-14-40-16,17 14-38 0,0 0-41 15,-11-5-9-15,11 5-23 0,0 0-3 0,0 0-11 0,15 11-52 16,-6-2 46-16,7 1-48 16,-2 2 40-16,3 0-42 0,-1 3 33 0,1-3-34 0,-3 2 43 15,0-1-31-15,-2-2 20 16,0-1-36-16,-12-10 54 0,14 15-1 0,-14-15 62 0,12 8 44 16,-12-8 51-16,0 0-9 0,0 0 10 0,0 0 10 15,0 0 13-15,0 0 19 0,0 0-14 16,0 0-24-16,0 0-2 0,-16-2-17 0,16 2-28 0,-14-15-26 15,14 15-25-15,-12-17-21 0,12 17-17 16,-5-21-8-16,5 21-15 0,-1-20-7 0,1 20-9 16,8-20-27-16,-2 8 25 0,4 1-31 15,2 3 23-15,1 1-31 0,4 1 2 0,1 1 21 0,-2 2-27 16,-16 3 20-16,35 3-22 0,-13 5 30 0,3 3-2 0,0 8-3 16,-3 2 1-16,0 1-1 0,-2 2-3 15,-5-1-25-15,0 0-65 0,-4-2-70 0,-3-1-61 16,1-3-72-16,-5-4-89 0,-4-13-90 15,7 18-743-15,-7-18-962 0</inkml:trace>
  <inkml:trace contextRef="#ctx0" brushRef="#br0" timeOffset="-213617.35">5309 15641 623 0,'0'0'590'0,"0"0"-99"0,-2-17-68 15,2 17-40-15,0 0-63 0,0 0-40 0,-2-19-32 0,2 19-30 16,0 0-36-16,0 0-29 16,0 0-22-16,0 0-18 0,0-21-16 0,0 21-17 0,0 0-7 15,0 0-9-15,15-4-10 0,-15 4-10 16,0 0-8-16,21 3-9 0,-21-3-4 0,18 8-5 0,-18-8 1 16,19 13-10-16,-8-6-6 0,-1 2-9 0,-2 1-37 15,1 0-54-15,-9-10-68 16,9 19-69-16,-9-19-42 0,4 20-60 0,-4-20-239 0,0 19-296 15,0-19-482-15</inkml:trace>
  <inkml:trace contextRef="#ctx0" brushRef="#br0" timeOffset="-213047.23">5631 15754 616 0,'0'0'586'0,"-8"-17"-126"0,8 17-106 16,-6-11-46-16,6 11-46 0,0 0-59 0,-7-12-25 0,7 12-24 16,0 0-6-16,0 0-1 0,0 0 0 0,0 0-17 0,0 0-18 15,2 19-2 1,3-6-10-16,3 3 29 0,2 2-57 0,0 1-8 0,0 1-8 15,5 8 77-15,1 0 32 16,0 2-35-16,-1-1-21 0,1 0-14 0,-2 0-19 0,4 0-22 0,2-3-5 16,-3-2-11-16,1-5-20 15,-3-4-84-15,1-3-67 0,-5-5-61 0,-11-7-76 16,19 5-23-16,-19-5-44 0,13-11 18 0,-13 11-113 0,10-20-489 0,-10 20-571 16</inkml:trace>
  <inkml:trace contextRef="#ctx0" brushRef="#br0" timeOffset="-212907.16">5772 15889 1063 0,'-15'-8'473'0,"-1"1"-99"0,3 3 30 0,13 4-79 0,-23-9-3 16,23 9-89-16,-15-5 4 0,15 5-91 16,0 0 19-16,-17-7-72 0,17 7 30 0,0 0-52 15,0 0 32-15,0 0-50 16,0 0 29-16,5-13-48 0,-5 13 27 0,24-15-47 0,-9 2-11 16,3 1-153-16,-1-3-102 0,0 2-139 0,1 0-641 0,-1 2-776 15</inkml:trace>
  <inkml:trace contextRef="#ctx0" brushRef="#br0" timeOffset="-212427.37">6969 15829 672 0,'-13'-17'585'0,"13"17"-109"0,-11-8-163 15,11 8-15-15,0 0-105 0,0 0 15 16,0 0-78-16,0 0 29 0,-4 20-77 0,10 0 43 0,2 1-70 16,2 8-9-16,2 3-9 0,2 4 40 0,6 14 46 0,-1 0-1 15,2 2-17-15,-2-3-24 16,-1-3-12-16,-5-10-16 0,0-5-7 0,-3-3-11 0,-1-8-6 15,-1-1-3-15,-3-6 1 16,-5-13 13-16,6 19-1 0,-6-19-1 0,0 0 1 0,0 0-2 16,0 0 3-16,-22-2 10 15,8-13 6-15,-5-7-11 0,1-8-2 0,-10-10-12 0,1-6-13 16,1-3-2-16,0-5-1 0,3 0 14 0,4 0-2 0,2 1-23 16,7 14 15-16,2 1-22 15,3 1 1-15,4 10 3 0,2 2-8 0,3 3-3 0,1 3 0 0,1 5 0 16,2 2 20-16,-8 12-25 15,20-10 6-15,-20 10-5 0,23 5 15 0,-10 6-55 0,3 3 16 16,-3 4-27-16,0 8 27 0,-1 2-45 16,-5 4-8-16,-1 1-28 0,-2 3-24 0,-4-1-22 15,-2-5-65-15,1-1 43 0,-2-2-42 16,1-5 15-16,0-5-73 0,2-17-96 0,-2 19-315 16,2-19-222-16</inkml:trace>
  <inkml:trace contextRef="#ctx0" brushRef="#br0" timeOffset="-211347.33">7118 15896 415 0,'9'-19'617'16,"-2"3"-138"-16,1 3-99 0,-8 13-26 0,8-17-33 0,-8 17-58 16,7-13-40-16,-7 13-33 0,0 0-27 15,0 0 37-15,0 0-63 0,0 0 32 0,0 0-51 0,0 0 18 16,-7 13-49-16,2 2 11 0,1 0-48 0,-2 1-10 0,3 2-10 16,1-1-2-16,0 0-9 15,2-17-8-15,3 26-4 0,-3-26-2 0,10 22-15 16,-10-22-26-16,13 10-30 0,-13-10-21 15,21 0-22-15,-21 0 5 0,26-10 20 16,-10-1 16-16,1 1 9 0,-2-2 64 16,0 1-49-16,-5 2 59 0,1 1-50 0,-11 8 53 0,14-12-53 0,-14 12 57 15,10-8-54-15,-10 8 51 0,0 0-55 16,0 0 59-16,18-5-52 0,-18 5 5 0,0 0 5 0,0 0 1 16,16 7-2-16,-16-7 10 0,0 0-7 0,14 7-28 0,-14-7-20 15,0 0 9-15,0 0 9 16,0 0 7-16,21-1 10 0,-21 1 5 0,0 0 50 0,13-17-51 15,-13 17 52-15,4-14-47 0,-4 14 18 16,0 0 19-16,0-23 19 0,0 23 9 0,0 0 8 16,-4-19 6-16,4 19-5 15,0 0-15-15,0 0-4 0,0-15-9 0,0 15-7 0,0 0 3 16,0 0 40-16,0 0-61 0,0 0 45 0,16 10-55 0,-16-10 41 16,14 8-51-16,-14-8 53 0,16 9-55 15,-16-9 46-15,17 5-47 0,-17-5 50 16,0 0-54-16,20 0 21 0,-20 0-19 0,12-8 62 15,-12 8-51-15,0 0 26 0,11-16 30 0,-11 16 20 0,0 0 15 16,0-22-3-16,0 22-5 0,-5-21 8 16,5 21-20-16,-8-21-8 0,8 21-12 0,-7-22-10 15,7 22 2-15,-6-17-10 16,6 17-6-16,-3-16-3 0,3 16-2 0,0 0-3 0,6-16 3 16,-6 16-3-16,0 0-3 0,22 0-6 0,-8 7 3 0,0 3 1 15,6 5 27-15,2 5-27 0,1 5 32 16,0 5-34-16,6 5 19 0,-2 4-16 0,-6-5-8 0,-3-1 3 15,-2 4 5-15,-4 1 3 16,-2 0-4-16,-5 2-1 0,-2-1 1 0,-3-1-2 0,-3-1 6 16,-2-4-2-16,-1-4-4 15,-2-8 5-15,0-3-17 0,1-7-65 0,7-11-60 0,-19 5-37 0,19-5-57 16,-22-17 31-16,12-3-45 0,-3-8 55 16,1-7-28-16,2-6-39 15,2-5-39-15,0-1-82 0,5 0 99 0,1-1 29 0,2 3 98 0,6 3 105 16,-2 4 195-16,0 4 37 0,3 9 5 15,-1 4-17-15,-1 2-14 0,-1 6-2 0,-4 13 8 16,12-15 13-16,-12 15 10 0,0 0 28 16,21-3 29-16,-21 3-76 0,21 11 11 0,-8-3-71 0,-2 0 19 15,3 5-48-15,-1 0-1 0,1 1-4 16,-4-2-18-16,3-2-49 0,-3-3 29 0,-10-7-81 0,15 10-3 16,-15-10-91-16,0 0 6 0,22-10-70 0,-22 10 27 15,8-22-5-15,-5 7 47 0,-3-2 0 16,-3-6 27-16,-5 1 33 0,-4-6 35 0,-2 1 37 15,-1 2 35-15,-5-2 30 0,2 4 23 16,-2 1 19-16,1 2 23 0,4 7 0 0,1 1-1 0,4 5-8 16,10 7-25-16,-14-14-20 15,14 14-11-15,0 0 1 0,0 0-9 0,0 0-10 0,0 0-11 16,15 14-4-16,1-1 15 0,6 8 0 0,-1-1 27 0,3 2-51 16,-2 1 35-16,1-2-48 0,0 1 35 15,-1-1-45-15,-1-1 36 0,1-2 0 0,-4-1-28 0,-6-4 33 16,2-1-3-16,-2-4 13 15,-12-8 30-15,13 16 43 0,-13-16 41 0,0 0-13 0,12 8-13 16,-12-8-14-16,0 0-19 0,0 0-18 16,0 0-12-16,-16-12-7 0,16 12 10 15,-15-22-39-15,8 5 16 16,-1-3-35-16,3 4 20 0,1 0-33 0,4 16 22 0,-1-27-5 0,1 27-8 16,4-23-3-16,-4 23-4 0,10-21-2 0,-10 21 2 0,21-15-6 15,-9 11-6-15,-12 4-10 0,32-6-11 16,-15 8 0-16,4 3-10 0,0 3-29 0,1 2-80 0,4 2-42 15,-4-1-42-15,-2-1-24 16,1 0 9-16,-4 0-91 0,0-1-40 0,-17-9-166 0,24 5-485 16,-24-5-769-16</inkml:trace>
  <inkml:trace contextRef="#ctx0" brushRef="#br0" timeOffset="-211007.47">8230 15508 1340 0,'-13'-17'572'0,"0"3"-88"0,-2 2-92 0,2 2-69 0,1 4-64 16,12 6-40-16,-19-6-37 0,19 6-37 15,0 0-27-15,-23 6-25 0,23-6-16 0,-11 10-16 0,11-10-7 16,-2 20-20-16,2-20-3 16,9 23-1-16,-2-10-8 0,3 1-3 0,3-2-7 0,0 1-3 15,4-3-7-15,0-1-7 0,-2-3-2 16,-15-6-2-16,27 7 4 0,-27-7 1 0,23 2-1 16,-23-2 2-16,18 2 1 0,-18-2 8 0,0 0-9 0,20 1-3 15,-20-1 6-15,0 0 2 16,16 5 5-16,-16-5 4 0,0 0 1 0,17 10 0 0,-17-10 8 15,19 17 58-15,-6-5 8 0,-1 3 15 16,-2 3-24-16,5-2-10 0,-6 2-2 0,1 0 12 0,-2-1 15 16,3 1 7-16,-5 1-4 15,-1 2-9-15,-1 0 19 0,-4-1-28 0,-2 4 16 0,-4 2-16 16,-3 2-9-16,-4 0-18 0,1-3-9 0,-4-2-12 0,3-7-42 16,1-1-92-16,-2-3-99 0,0-5-79 15,-1-4-55-15,15-3-47 0,-33-6-37 0,7-7-227 0,3-2-377 16,0-2-765-16</inkml:trace>
  <inkml:trace contextRef="#ctx0" brushRef="#br0" timeOffset="-210147.47">9237 15509 270 0,'-20'-21'533'0,"-4"-1"-138"0,3-3-86 0,-5 0-73 0,3-3-21 16,-4 2 3-16,5-1 13 0,-1 3 56 0,1 3-86 16,3 1 34-16,4 6-77 15,2 4 23-15,1 0-71 0,12 10-15 0,-15-7-23 0,15 7 34 16,-11 12-40-16,11 5-6 0,0 9-7 15,4 11-9-15,5 4-5 0,4 10-7 0,4 2 0 0,2 4 19 16,5 3 45-16,4 2 14 16,-1-1-34-16,0-4-18 0,-1-4-11 0,1-6-13 15,0-5-8-15,-4-11-6 0,-3-5-8 16,-2-2-11-16,0-4 3 0,-5-4-61 0,-4-7 8 0,-9-9-20 0,8 13-21 16,-8-13 5-16,0 0 9 0,0 0 14 0,-19-9 12 0,2-1 3 15,-8-4 17-15,-5-2 4 16,-3-2-11-16,-7-7 46 0,-3 0-43 0,4 0 55 15,8 3-52-15,2 2 55 16,4 1-56-16,8 4 57 0,2 1-50 0,4-1 2 0,11 15 10 0,-4-24 0 16,4 24 3-16,15-24 2 15,2 12 4-15,6-2-7 0,9-1 10 0,-1 1-2 0,8 1 0 16,-1 0 1-16,3 1 1 0,2-1 1 0,-1 1-2 0,-2 1-3 16,-1 0 7-16,-5 1 1 0,-1 2-2 15,-8 0-2-15,-3 2 3 0,-3 0 1 0,-5 0 6 0,-14 6 22 16,23-8 1-16,-23 8 4 15,10-10-1-15,-10 10 4 16,0 0 3-16,5-15-4 0,-5 15-7 0,-6-12-4 16,6 12-3-16,-16-12 0 0,16 12-4 0,-22-10-7 0,22 10 3 0,-26-7-3 15,26 7-3-15,-28 0-3 16,11 4-2-16,0-1-2 0,0 5-4 0,-1 2 3 0,6 1-7 16,1-1 6-16,2 1 1 0,1 2-2 0,8-13-1 0,-1 22 1 15,1-22-1-15,11 23-3 0,-1-11-7 16,5-1-7-16,1-6-22 0,0-1-28 0,3-3-22 0,4-4 34 15,1-4-49-15,4-4 21 16,0-2 17-16,-2-3 9 0,-4-1 19 0,-1 0 8 16,-1 3 13-16,-6 0 32 0,3 3 23 15,-8 0 19-15,-9 11 19 0,18-14 7 0,-18 14 6 0,11-8-16 16,-11 8-12-16,0 0-9 0,0 0-12 0,0 0-10 0,15 7-3 16,-15-7-7-16,6 14 6 15,-6-14-16-15,6 12-2 0,-6-12-1 0,4 14 0 0,-4-14-2 16,0 0-2-16,12 13 0 15,-12-13 2-15,0 0 14 0,0 0 43 0,0 0 28 0,0 0 10 0,18-5 19 16,-18 5 5-16,4-20 47 16,-4 20 13-16,0-27 0 0,0 10-20 0,-4-3-26 0,2-4-21 15,-4-2-53-15,5-2 16 0,-3-5-44 16,1-1-5-16,3 5-9 0,4-7-26 16,4 1-39-16,1 3-54 0,6 2-42 0,0 4-26 0,6 2-32 15,0 6-77-15,3 3-10 0,-4 6-116 16,5 2-110-16,-6 6-640 0,2 1-896 0</inkml:trace>
  <inkml:trace contextRef="#ctx0" brushRef="#br0" timeOffset="-208977.87">10691 15085 1027 0,'0'0'592'16,"-9"-20"-71"-16,9 20-137 0,-8-10-58 0,8 10-116 16,0 0 11-16,0 0-64 0,-9 11 19 15,9-11-74-15,0 24 30 0,1-7-73 0,2 5-8 0,4-2-9 16,-1 3-6-16,3-2-5 15,2 0-10-15,2-2-6 0,0-1-15 0,3-3-72 16,-2-1-86-16,2-6-64 0,-3-1-96 16,-13-7-648-16,23 1-655 0</inkml:trace>
  <inkml:trace contextRef="#ctx0" brushRef="#br0" timeOffset="-208657.34">10596 14839 577 0,'-22'-17'606'0,"4"5"-130"0,2 1-93 15,1 2-54-15,3 2-59 16,12 7-22-16,-16-14-97 0,16 14-31 0,-8-11-23 0,8 11-25 16,0 0-8-16,7-15-10 15,-7 15-14-15,21-14-11 0,-1 6-2 0,3 1-5 0,5-3-3 0,1-1-3 16,0 1-9-16,1 0 5 0,-9 2-18 0,2 1 16 0,-3-2-6 16,-6 6 7-16,-14 3-10 15,22-7 31-15,-22 7 25 0,0 0 11 0,21 1 28 0,-21-1 7 16,6 18 10-1,-6-18-3-15,3 31 2 0,-3-12-5 0,0 6 4 0,0 1-25 0,1 2-15 16,3 5-8-16,3-1-27 16,0 2 4-16,4-2-1 0,2 4-9 0,1-1-4 0,2 2-6 15,2 0-4-15,-1-3-2 0,3 0-9 16,-1-6-41-16,-2-3-38 0,3-5-93 0,-6-8-65 0,3-2-37 16,-2-6-25-16,-15-4-109 0,23-6-612 0,-13-3-743 15</inkml:trace>
  <inkml:trace contextRef="#ctx0" brushRef="#br0" timeOffset="-208527.3">11026 15049 1208 0,'-22'-11'520'0,"3"3"-143"0,-4-1 50 0,1 3-108 16,4-1 18-16,2 3-81 15,16 4-18-15,-22-8-55 0,22 8-11 0,-13-7-59 0,13 7 7 16,0 0-50-16,0 0 13 0,6-21-43 0,10 11 20 0,4-2-44 16,6-1-33-16,1-2-123 0,3 1-114 15,0 1-81-15,-1 1-764 0,-7 5-849 0</inkml:trace>
  <inkml:trace contextRef="#ctx0" brushRef="#br0" timeOffset="-207257.52">5399 17698 306 0,'-14'-12'745'0,"2"3"-169"0,12 9-161 16,-16-13-64-16,16 13-98 0,-10-9-53 0,10 9-54 0,0 0-31 16,0 0-24-16,14 6-17 0,-2 3-15 15,5 4-9-15,5 3-12 0,2 3 11 0,2 0-28 0,2-1-7 16,0-2-2-16,0-3 0 15,-2-2-3-15,-2-7-5 0,-4-1-14 16,-1-5-2-16,1-4 0 0,-1-4 2 0,-4-2 4 16,-1-4 1-16,-5 0 2 0,-4 0 3 0,-2 0 3 0,-3 16 0 15,-3-31 6-15,-6 12 25 16,-2 0-16-16,-5-3 16 0,-3 3-16 0,0 1 16 0,2 4-6 16,1 2 12-16,1 0-7 0,4 3 8 0,11 9-21 0,-16-14 3 15,16 14-15-15,0 0 11 16,0 0-16-16,0 0 5 0,0 0-7 0,22 7 12 0,2 7-14 0,2 4-2 15,4 3 2-15,0 1-3 16,5 8 0-16,1 3 0 0,-2 2-2 0,-3 0 2 0,-3 4 0 16,-2 0 0-16,-2 3-1 0,-10-8 2 15,0 2 3-15,-4 1-1 0,-5-2 7 0,-1-2-23 0,-4-6-6 16,-3-3-38-16,-2 0 16 0,-2-5-22 0,-3-4 25 16,0-4-20-16,-2-4 38 15,12-7-25-15,-26 5 31 0,9-11-21 0,-1-5 33 0,-4-9-27 16,2-5 6-16,2-4 4 0,3-5 0 15,4-3 13-15,3-1-3 0,4 0 2 0,4 1 1 0,5 1 2 16,3 3 2-16,2 3 1 16,3 2 30-16,4 5-37 0,3 4 28 0,-4 6-25 0,3 2 26 15,-1 5-41-15,-1 2 33 0,3 2-24 16,4 2 35-16,-5 3-35 0,-1 0 32 0,-1 2-30 0,-1 0 26 16,-1 0-30-16,-15-5 32 0,24 6-31 0,-24-6 25 0,18 3-15 15,-18-3 30-15,0 0-31 16,16-6 29-16,-16 6-32 0,7-16 28 0,-7 16-26 0,-2-23 28 15,-1 9-28-15,-5-2 27 16,-1 1-15-16,-5-1 22 0,0 3-24 0,-5 1 24 16,0 2-28-16,-2 2 22 15,-1 5-31-15,3 2 24 0,-5 5-23 0,0 1 5 16,1 5 1-16,-2 4-2 0,0 1-4 0,7 0 2 0,4 0 4 0,1-2 1 0,6 0-1 16,7-13 3-16,-4 18 4 0,4-18-3 15,13 9 1-15,-13-9-4 0,32-6-4 0,-4-5-4 0,2-6-32 16,2-4 25-16,0-1-38 15,7-6 44-15,-8 6 14 0,2 0 5 0,-2 1 12 16,-2 2-29-16,-1 3 36 0,-4 4-33 0,-3 3 35 16,-4 5-33-16,-17 4 31 0,27 0-20 0,-14 6 30 0,0 1-21 15,-4 2 22-15,1 2-15 16,-3 1 31-16,0-2-10 0,-7-10 1 0,9 22-6 0,-9-22-5 16,6 13 0-16,-6-13 4 0,0 0-1 0,7 15 2 0,-7-15-2 15,0 0-1-15,0 0 3 16,0 0-14-16,8-13 14 0,-8 13 3 0,0-21 21 0,0 21 10 15,-3-26 6-15,-1 10 29 16,0 1-23-16,0 1 23 0,0 0-19 0,4 14-7 0,-10-21-7 16,10 21-10-16,-4-16-10 0,4 16-13 15,0 0-11-15,-5-15-9 0,5 15-1 0,0 0-4 0,0 0-2 16,0 0-2-16,19 12-3 0,-7 0 1 0,3 4 4 0,0 5-7 16,5 1 4-1,-2 3-68-15,2-1-56 0,-2 3-110 0,1 1 6 0,3 0-128 0,-8-3-161 16,1 3-518-16,-6-9-763 0</inkml:trace>
  <inkml:trace contextRef="#ctx0" brushRef="#br0" timeOffset="-205897.53">6947 17164 601 0,'-18'-9'680'0,"0"-1"-150"0,4 2-103 0,14 8-73 16,-22-10-101-16,22 10-51 15,-14-8-40-15,14 8-13 0,0 0-51 0,-13-10-19 0,13 10-14 16,0 0-13-16,0 0-11 0,0 0-8 0,0 0-6 0,16-8 6 16,-16 8-20-16,21 7 9 0,-8-1-20 15,2 3 6-15,2 2-12 0,-2 2-3 0,-3 2-63 0,-1 2-18 16,-3-1-89-16,-3 3 54 15,-1-2-39-15,-4 3 36 0,-4 1-30 0,-1-1 9 0,-2 0 9 16,-2-1-3-16,-3 1-7 16,-1-4 43-16,3-2 31 0,-3 0 15 0,4-4 37 0,9-10 24 0,-16 11-3 15,16-11 5-15,0 0-1 16,0 0-13-16,0 0-15 0,-4-12-40 0,4 12-17 0,12-23-13 16,-3 8-7-16,4-2 10 0,1-1 21 0,5-1 14 15,2-1 9-15,-1 2 5 0,-3 6 12 16,4-1 11-16,-1 4 64 0,-3 0 37 0,0 7 30 0,-17 2-16 15,29-3-17-15,-14 7-8 16,2 2-11-16,-2 4 17 0,1 2-11 0,-2 3-11 0,-1-1-1 16,-1 3-21-16,-1-3 55 15,0 2-43-15,-3-3 32 0,0-2-42 0,-8-11 36 0,13 18-32 0,-13-18 56 16,10 14-28-16,-10-14 71 0,8 9 10 0,-8-9 43 0,0 0-2 16,0 0-26-16,0 0-26 15,0 0-23-15,0 0-5 0,0 0-14 0,-4-15-10 0,4 15-9 16,-13-22-15-16,3 8-5 0,1-3-20 15,-2-1-4-15,2-1-10 0,4-2-4 0,-1-1-2 16,4 0-6-16,3-2-7 16,3 0-2-16,2 2-22 0,5 0-12 0,2 1 2 0,6 0-14 15,-2 6-7-15,2 3-16 0,0 0-24 16,3 5-12-16,0 3-28 0,0 1-25 0,-3 3 43 16,3 1-21-16,0 3 60 0,-2-1-29 0,-2 1 73 15,0 0-36-15,-4 1 57 0,-14-5-35 0,22 10 46 16,-22-10-41-16,15 8 44 0,-15-8-22 0,12 8 60 0,-12-8 6 15,0 0 17-15,11 9 3 0,-11-9 2 16,0 0-4-16,0 0-6 0,0 0-11 16,0 0-11-16,0 0-8 15,15-8-6-15,-15 8-7 0,3-22 1 0,-3 22-4 0,0-29-5 0,0 12 7 16,0-1-8-16,-3 0 20 0,1 1 20 0,-1 2 34 0,3 15-1 16,-6-24 5-16,6 24-5 0,-10-19-12 15,10 19-10-15,-10-11-13 0,10 11-9 0,0 0-2 0,-20 4-5 16,20-4-7-16,-20 18-4 15,10-3-1-15,0 4-3 0,1 0 4 0,2 2 13 0,3 0 5 16,4-4-1-16,0 1 2 0,6 2-12 16,0-3-6-16,7-1-2 0,0-2-11 0,4-2 10 15,2-2-13-15,3-3 6 0,5-4-11 0,2 0 12 0,8-6-4 0,5-3 4 16,11-8-27-16,-1-5-79 16,-2-3-103-16,1-4-146 0,-11-7-171 0,3 6-477 15,-4-4-703-15</inkml:trace>
  <inkml:trace contextRef="#ctx0" brushRef="#br0" timeOffset="-204527.58">8541 16691 251 0,'-10'-26'704'0,"0"6"-199"0,-2 1-81 15,3 2-80-15,1 6-28 16,-1-1-92-16,9 12-32 0,-12-15-53 0,12 15-17 0,0 0-31 15,0 0 30-15,0 0-4 0,0 0-14 16,0 0-13-16,-1 17-9 0,6-3-15 0,6 4-7 0,2-1-12 16,2 5-8-16,1 0-8 15,2 2-11-15,2-3 2 0,-1 1-11 0,0-3-2 0,-1-3-16 16,-4-2-27-16,2-3-78 0,-4-3-37 0,-12-8-77 0,20 7 13 16,-20-7-46-16,0 0-151 0,14-8-396 15,-14 8-360-15</inkml:trace>
  <inkml:trace contextRef="#ctx0" brushRef="#br0" timeOffset="-203907.62">8572 16693 560 0,'-31'-14'466'0,"-1"-3"-102"16,1 3-59-16,-2-1-84 0,5 1 39 0,-1 0-55 16,4 1 18-16,4 1-73 0,6-1-2 0,4 0-45 0,5-2 1 15,6 15-19-15,-6-26-18 0,10 11-22 0,2 1 14 0,4-3-25 16,3 1 13-16,4 2-23 16,4 3 16-16,-1 6-20 0,3 1 15 0,3 6-23 0,-1 4 18 15,3 6-13-15,0 5 16 0,-3 2-2 16,-1 2-4-16,1 4-8 0,-4 2 10 0,-4 0 0 15,-2-2 0-15,-1 1-3 16,-2-1-5-16,-1-4-11 0,-2-3 6 0,-3 0-13 0,2-5 11 16,-8-13-13-16,8 21 10 15,-8-21-11-15,7 16 13 0,-7-16-5 0,0 0 15 0,6 17 0 0,-6-17 8 16,0 0-10-16,0 0-1 0,0 0-2 0,0 0-5 0,0 0-2 16,0 0-2-16,0 0-2 15,-6-14 1-15,6 14-2 0,0 0-2 0,-2-16-1 0,2 16 1 16,0 0-4-16,2-16 0 0,-2 16 0 15,0 0-2-15,14-15 2 0,-14 15-1 0,16-7-4 0,-16 7 6 16,25-6-1-16,-25 6 1 16,29-1 1-16,-9 1 0 0,-2 0-4 0,4 1 23 0,3 0-31 15,0 0 1-15,-5-1-2 0,2 0-40 16,-2-1-37-16,0-1-20 0,-3 0-13 0,0-2-13 0,-2-1 12 16,-1-1 12-16,0-1 20 0,-14 7 17 0,16-12 2 0,-16 12 18 15,12-14 26-15,-12 14 4 16,0 0 17-16,8-14 20 0,-8 14 8 0,0 0 3 0,0 0 5 15,-2-16 1-15,2 16 9 0,0 0-1 16,0 0-2-16,-7-14 4 0,7 14 10 0,0 0-5 16,-11-15-7-16,11 15-10 0,-7-12 20 15,7 12-2-15,-9-13 22 0,9 13-3 0,-12-13 18 0,12 13 3 16,-10-11 7-16,10 11 1 0,-11-9-13 0,11 9 1 0,0 0-13 16,-19-2-3-16,19 2-14 0,-18 6 1 15,8 2 13-15,0 3 7 0,2 1 4 0,-2 1 3 0,4 0-12 16,1 1 21-16,5-14-7 15,-2 27-9-15,2-27-10 0,7 27-11 0,-1-13-9 0,5-1-7 16,2 1-7-16,4-3-5 0,-2 0-3 16,4-3-5-16,-2-1-2 0,1-2-2 0,-2 0-1 15,2-4-2-15,-1 1-1 0,-17-2 3 16,35-1-2-16,-18-1-5 0,4-3-20 0,-1-2-80 0,-1-5-74 16,5-6-26-16,-1-5-124 0,-2-4-68 0,2-14-173 0,0-1-526 15,0-2-835-15</inkml:trace>
  <inkml:trace contextRef="#ctx0" brushRef="#br0" timeOffset="-198147.57">10322 16427 67 0,'-14'-26'687'0,"-1"1"-147"0,0 1-157 0,-1 3-22 0,2 3-77 16,2 3-18-16,1 1-89 0,1 4 1 15,10 10-40-15,-15-15-7 0,15 15-44 0,-8-8-3 0,8 8-33 16,0 0 29-16,-7 14-10 16,8 4 2-16,1 7-10 0,4 7-4 0,3 5-17 0,3-1 0 15,-1 5-7-15,2-2-8 0,3-1-2 16,1-1-8-16,0-1-7 0,-2-6-11 0,3-3-23 16,-2-5-38-16,-1-6-77 0,0-3-8 0,-2-4-65 0,-13-9-30 0,20 0-225 15,-20 0-324-15,20-15-335 16</inkml:trace>
  <inkml:trace contextRef="#ctx0" brushRef="#br0" timeOffset="-197577.39">10246 16322 631 0,'-14'-7'466'0,"0"1"-144"16,14 6-49-16,-19-8-99 0,19 8 4 0,0 0-87 0,-18-3 32 16,18 3-71-16,0 0 35 0,0 0-56 15,0 0 33-15,6 25-51 0,3-17 36 0,2 6-59 0,4-3 51 16,1 4-46-1,1-3 37-15,0 2-42 0,1-2 38 0,-1 0-41 0,1-2 38 16,-1 1-48-16,-1-1 48 0,-2-1-41 16,-3-2 39-16,-11-7-40 0,20 12 39 0,-20-12-40 0,12 12 31 15,-12-12 19-15,8 12-48 16,-8-12 54-16,0 0 7 0,2 17 5 0,-2-17-6 0,0 0 8 16,-10 14-1-16,10-14 4 0,0 0 10 0,-14 11 12 0,14-11-17 15,0 0 26-15,0 0-3 16,-16 5-17-16,16-5-15 0,0 0-16 0,0 0-1 15,0 0-4-15,0 0-8 0,4-14-6 16,-4 14 1-16,17-10-18 0,-17 10 14 0,26-9-17 0,-10 4 9 16,2 1-8-16,2 1 15 0,0 2-8 15,3-2 3-15,-4 2-19 0,2 0 20 0,-2 1-19 0,-3-1 13 16,-16 1-10-16,34 0 15 0,-34 0-20 0,28-2 10 0,-28 2-10 16,26-5 17-16,-26 5-17 15,24-11 19-15,-13 4-20 0,0-2 24 0,-11 9-21 0,17-19 15 16,-13 7-10-16,-4 12 1 15,11-22 0-15,-11 22 19 0,4-23-23 0,-4 23 23 0,0-20-15 16,0 20-1-16,-2-19 16 16,2 19-16-16,-4-19 19 0,4 19-21 0,-10-16 13 0,10 16-13 15,-9-14 18-15,9 14-19 0,-13-11 12 16,13 11-13-16,-14-7 17 0,14 7-18 0,0 0 16 0,-25 3-20 16,25-3 22-16,-19 18-17 0,7-4 14 0,1 2-12 15,2 4 18-15,2-1-17 0,0 1 14 16,5-2-16-16,2 1 17 0,2-1-11 0,2-1 12 0,4 1 1 15,0-2 1-15,2 0-3 0,5-2-1 16,1-6-8-16,3 1 1 0,2-6-63 0,4-1-10 16,4-4 7-1,6-1 19-15,1-5-80 0,-1-5-129 0,3-4-671 0,4-7-573 0</inkml:trace>
  <inkml:trace contextRef="#ctx0" brushRef="#br0" timeOffset="-196547.89">11306 15977 1077 0,'0'0'595'16,"-17"0"-145"-16,17 0-95 0,-15 10-85 0,15-10-64 15,-11 23-41-15,9-6-33 16,0 2-44-16,4 3 0 0,0 5-30 0,5 7 49 0,2 4 3 16,1 1-16-16,2 4-24 0,0-2-8 0,2 0-11 0,-1-3-16 15,4-2-4-15,-4-4-11 16,2-3-5-16,-1-5-34 0,-4-6-48 0,-1-2-19 0,-1-5-15 15,-8-11-15-15,8 11 5 0,-8-11-1 16,0 0 28-16,0 0 8 0,-4-20 21 0,-1 6-32 0,-6-5 65 16,-4-6-32-16,-2-3 61 15,-5-2-34-15,-7-7 57 0,2-5-27 0,0 3 29 16,1-2-11-16,7 7 27 0,1-2-5 0,5 4-5 0,1 0-11 0,6 2-3 16,0 5-3-16,5 3-10 15,2-1 48-15,3 6-58 0,2 4 44 0,0 3-54 0,-6 10 48 16,20-14-54-16,-20 14 45 0,23-1-50 15,-9 6-5-15,2 4 14 0,-2 3 4 0,2 4 0 0,-3 3-23 16,-5 2 28-16,1 2-16 16,-4 2 25-16,-3 0-25 0,-2-2 32 0,0-3-23 0,0-20 24 15,0 29-24-15,0-29 26 0,0 22-29 16,0-22 24-16,0 0-24 0,0 0 18 0,0 0-18 16,0 0 27-16,13-9-27 0,-6-4 25 0,0 0-5 0,-1 1 3 15,2 2-1-15,-8 10-10 16,14-17 10-16,-14 17-22 0,16-12 31 0,-16 12-21 0,14-4 14 15,-14 4 1-15,0 0 32 16,24 0-3-16,-24 0 15 0,16 3-9 0,-16-3 16 0,16 3-11 16,-16-3 10-16,0 0 5 0,17 4 12 15,-17-4 21-15,0 0 14 0,0 0 43 0,0 0-26 0,17-2-9 16,-17 2-48-16,0 0-13 0,-1-18 3 0,1 18-19 0,-10-24-4 16,1 8-10-16,2-1 3 15,-3-3-11-15,0 1 2 0,3 0-16 0,-1 0 10 0,1-2-13 16,4 7-10-16,3 14 7 15,-3-25-2-15,3 25-2 0,5-23-5 0,-5 23 0 16,12-15-5-16,-12 15 4 0,18-8-3 16,-18 8 3-16,23 0-5 0,-23 0 7 0,28 8 1 0,-13-3-2 0,-2 1 4 15,2 2-3-15,0-2 1 16,-3 2 8-16,4 1-7 0,-2-1-2 0,-4-3 0 0,-10-5 38 16,20 12-45-16,-20-12 1 0,17 3 3 0,-17-3 10 0,17-1-8 15,-17 1 2-15,23-15 2 16,-10 3 0-16,-2-4-2 0,-5 3 0 0,1 0-6 15,-7 13 4-15,6-21-2 0,-6 21 9 16,0 0-24-16,-3-22 15 0,3 22-11 0,0 0 11 0,-16-7-11 16,16 7 15-16,-22 2 29 15,22-2-50-15,-24 15-45 0,13-7 12 0,1 1-64 0,10-9-42 0,-13 16-33 16,13-16-20-16,-5 13-8 0,5-13-6 0,0 0-21 0,0 0-41 16,0 0-62-16,22-2-53 15,-9-7 97-15,6-2 143 0,4-4 257 0,-1-2 79 0,3 1-6 16,-4-2-4-16,-5 5-16 15,-1 3-14-15,-4 2 14 0,-11 8 2 16,16-12 27-16,-16 12 4 0,0 0 1 0,13-6-6 16,-13 6 3-16,0 0 13 0,0 0 8 0,0 0-6 0,-2 22-32 15,2-22-31-15,-3 20-16 0,3-20-15 16,3 26 4-16,-3-26-37 0,8 25 14 16,-1-12-38-16,1-1 13 0,1-2-35 0,3-1 20 0,-12-9-30 0,21 8 23 0,-21-8-26 15,27 0 3-15,-27 0 1 16,26-9 5-16,-14-1-6 0,-2-1-3 0,-2-4 6 0,-4 0 0 15,-4 15-3-15,-4-29 20 0,-4 9-30 16,-11 0 18-16,-6-3-37 0,-5-1-10 0,-13-2-54 16,-6-2-70-16,-1-1-10 15,-2 4 5-15,1-1-17 0,4 0-41 0,5 2-20 0,10 2-29 16,7 2-56-16,3 2-229 0,9 2-328 0,7 4-498 0</inkml:trace>
  <inkml:trace contextRef="#ctx0" brushRef="#br0" timeOffset="-196227.59">11882 15487 342 0,'17'4'664'0,"-1"3"-129"0,-3 1-86 16,1-1-58-16,-1 5-85 0,-1-2-60 0,0 3-35 15,-2-3-32-15,2 3-18 16,-2-1-25-16,1 1-20 0,0-1-20 0,1 1-16 0,0-3-17 16,1 4 71-16,1 1-16 0,1-1 3 0,-2-2-43 0,-2-2-1 15,0-1-8-15,-11-9-20 0,15 11-20 16,-15-11 15-16,0 0-2 0,16 7-9 0,-16-7-17 15,8-11 9-15,-8 11-9 0,5-21 0 16,-5 21-11-16,3-29 13 0,-6 10-3 0,-1-1 4 0,0-1 3 16,-2 2 6-16,2 4 9 0,-1 1-4 15,5 14 14-15,-6-19-24 0,6 19 8 0,-5-14-30 16,5 14 17-16,0 0-15 0,0 0 11 0,0 0-15 0,0 0 16 16,0 0-20-16,11 20 14 15,-5-6-14-15,2 4 3 0,3 0-12 0,-1 4 1 0,3 5 2 16,-2-2 1-16,1-4-12 0,-3-3-49 15,0-1-42-15,-1-7-82 0,-8-10-17 0,15 7-122 16,-15-7-38-16,24-15-219 0,-5-4-343 16,-2-6-595-16</inkml:trace>
  <inkml:trace contextRef="#ctx0" brushRef="#br0" timeOffset="-196047.58">12391 15408 482 0,'0'0'626'15,"-14"13"-118"-15,14-13-102 16,-12 22-64-16,6-10-73 0,4 4-71 0,2-16-38 0,-2 31 9 15,4-8 53-15,3 4 10 0,0 0-32 16,-1-1-13-16,1-4-63 0,0 0 2 0,2-3-50 0,3 0 12 16,-1-5-40-16,3-6 12 15,2-1-78-15,-14-7 2 0,25-4-107 0,-10-4-36 0,1-7-27 16,1-4-24-16,-1-3-9 0,-4-3-35 0,-3-4-88 0,-3-1-537 16,-2 5-492-16</inkml:trace>
  <inkml:trace contextRef="#ctx0" brushRef="#br0" timeOffset="-195847.88">12452 15155 739 0,'-12'-18'607'0,"1"4"-81"0,-3 0-142 16,2 2 5-16,1 4-134 0,11 8 20 0,-16-14-38 0,16 14-45 15,-17-9-23-15,17 9-31 16,0 0 0-16,0 0-8 0,-13 13-19 0,13-13-17 0,0 29-43 16,4-4 28-16,4 8 21 0,3 5-19 0,5 12-17 0,1 0-13 15,0-2-11-15,3-2-7 16,-2-9-9-16,-2-3-5 0,3 1-9 0,-2-6-38 15,1-3-69-15,-1-3-7 0,-3-7-120 16,-3-2-29-16,1-6-100 0,-12-8-298 0,0 0-287 16,18-5-604-16</inkml:trace>
  <inkml:trace contextRef="#ctx0" brushRef="#br0" timeOffset="-195691.76">12373 15388 1207 0,'-14'-4'715'0,"14"4"-123"0,-20-5-134 16,20 5-122-16,0 0-43 0,-16-7-82 15,16 7-42-15,0 0-29 0,8-10-33 0,-8 10-22 0,28-14-13 16,-6 5-13-16,7-1 12 16,2-4-39-16,3 1 0 0,0-1-142 0,0 3-64 0,-1-1-111 15,4 3-38-15,-7-1-740 0,4 1-815 16</inkml:trace>
  <inkml:trace contextRef="#ctx0" brushRef="#br0" timeOffset="-193507.42">7528 17841 37 0,'-34'7'656'0,"0"-1"-230"0,3 1-96 0,-1 0-96 0,2 4-53 0,2-1-29 0,7 0-41 15,3 2-22-15,-1-1-11 16,5 0-16-16,2-3-12 0,12-8-10 0,-13 13-9 0,13-13-6 15,0 0-2-15,0 0-1 0,9 14 37 16,-9-14 10-16,34 2 18 0,1-7 13 0,6-2 6 16,14-6-10-16,5-2-16 15,5-4-10-15,6-4-9 0,6-2-12 0,21-7-6 0,3-1-5 16,3-3-1-16,5 3-7 0,0-1-3 0,1 1 8 0,3-2-2 16,2 0 10-16,5-2-15 0,0-1 25 15,3-3-13-15,-1-2 11 0,3-3-7 0,3-4 4 16,1-3-13-16,2-1-5 0,2-5-1 15,1-1 1-15,0 0 1 0,-2 0-2 0,4-1-7 0,0 2-4 16,-1-1 3-16,0 1-5 0,-3 2-3 16,-4 3 2-16,0-3-4 0,-1 2-6 0,-1-3 4 0,-3 2-6 15,-7 0 2-15,-2 2-1 16,-2-2 1-16,-6 3 1 0,-2 0-2 0,-5 1 45 0,-1 0-56 16,-4-1 40-16,-3 1-40 0,-3-1 45 0,-3-1-54 0,-5 0 50 15,-4-3-46-15,-3-1 40 0,-1-1-45 16,-15 9 48-16,12-12-52 0,-16 11 50 0,1-1-6 15,-2 1-4-15,-2 1-4 0,-1-1 28 16,-3 0-36-16,-1 3-12 0,-4-2 1 16,-4 2 12-16,0 0-2 0,-6 1-1 0,-2-2-3 15,-5 5 2-15,-1-4-2 0,-4 1 2 0,-5 6-1 0,-3-1 0 16,-3-2-1-16,-3 0 0 0,-1-1 29 0,-2-1-34 0,-2 1 32 16,-2-1-46-16,-2 2 35 15,0-3-23-15,-3 3 1 0,-2-2-3 0,-2-7 2 0,-2 3 3 16,0 8 0-16,-4-5 0 15,-3 2 1-15,-2 1 4 0,-1 1 0 0,-2 3 1 0,-4 1 0 0,0 4-1 16,-3 0 32-16,-4 2-38 16,-3 1 30-16,-2 2-36 0,-3 2 24 0,-4-1-5 0,0 2 10 15,-2 1-4-15,-5 1 1 0,-1-1-40 16,-2 2 37-16,-2 0-34 0,-3 4 33 0,-3 0-32 16,-1 0 34-16,-2 3-33 0,-3 0 33 0,-4 2-31 0,-2-1 22 15,-2 6-16-15,-4 1-7 0,-4 1 3 16,-2 2 3-16,-2 2 3 0,-2 2 32 0,-4 0-33 0,-1 4 31 15,-3 0-34-15,-2 2-7 16,-25 3 0-16,3 0 14 0,1 2 32 0,23 0-37 0,-23 1 36 16,0 2-37-16,4-1 33 15,-4 2-35-15,1-2 32 0,1 1-34 0,1 1 33 0,1 2-9 16,0-1-24-16,-1 0 32 0,-3 1-36 0,1 2 36 0,-1 1-35 16,3 1 30-16,-1 0-22 0,1 2-2 15,-1 1-1-15,-1 0 2 0,1 1 2 0,-2 2 0 0,4 2 3 16,0 0-10-16,1 0-31 15,-1 2 47-15,0-1-41 0,-1 1 56 0,1 0-47 0,4 0 46 16,0-1 1-16,2 0-3 0,1-3-47 16,-1 1 50-16,0 1-46 0,2 0 49 0,2 0-5 15,2 2-3-15,-1-3 23 0,5 1-51 16,-1 1 24-16,1-3-1 0,19-2-1 0,-24 5-1 0,6-2-1 16,18-2-4-16,-18 4 4 0,18-5-1 0,-19 4-43 0,20-6 51 15,-21 9-46-15,19-8 7 0,-17 7 5 16,18-6 3-16,0 0 6 0,-17 7 0 0,19-6 7 15,-16 8 2-15,17-9 2 16,-1 0-1-16,-20 8 1 0,21-8 1 0,0 2 1 0,-1-2-1 16,2 3 2-16,0-1 44 0,1-1-54 15,0 0 35-15,2-1-37 0,-1 1 48 0,3-4-55 0,-2 2 50 16,1-1-50-16,-2-1 49 0,5-2-48 0,-1 1 48 0,3-1-50 16,-4 0 49-16,4-2-49 15,-1 0 2-15,0-1 5 0,-1 0 3 0,1 2 4 0,0-2-3 16,-1 0 2-16,0 1 4 0,2-2-3 15,-2 3 1-15,2-2 7 0,0 2 1 0,1-2-2 0,-1 1-1 16,-1 0 0-16,1 2 1 16,-4-2-2-16,3 0 1 0,-2 1-1 0,3 0 2 0,0 0 3 15,0 2-6-15,2-1 4 0,0 0-3 16,1 1 1-16,1-2-1 0,0 2 3 0,1 1-1 16,0 0-1-16,-1 0-3 0,3 1 2 0,1 1-1 0,2 0 1 0,3 1 1 15,2-1-1-15,2 3-3 16,3-2 1-16,5 4 3 0,0-2 1 0,6 0-2 0,3 3-1 15,9-3 1 1,0 0-1-16,4 2 1 0,2 4-4 0,4-1 2 0,0 4-1 16,2 2 0-16,5 0 1 0,1 4 0 15,3 2 5-15,4 1-2 0,1 1-3 0,4 2 0 0,5 1 1 16,2 9 5-16,5-2-1 0,2-1 5 0,4 0-4 0,4-1-1 16,2-2 0-16,5-2-1 0,1-1 0 15,5-1 0-15,4-3-1 0,2-3 0 0,3-1-1 0,4-1 17 16,2-3-20-16,1-1 0 15,4-1 2-15,-2-1 0 0,5-1 0 0,-3 0 1 16,2 0 1-16,1 0 5 0,-2-1-5 16,4 3 6-16,-1-1-7 0,1 2 8 0,-2 0-10 0,4 3 3 0,-4-4 0 15,3 3 0-15,-3 0-1 0,2 1 1 0,-1-2 0 0,-1 3 1 16,3-2-1-16,-2 1 1 16,2-2 1-16,1 0 1 0,1 0-1 0,1-2 0 0,1-1-1 15,2 1 1-15,0-3 0 0,0 0 12 16,1-1-11-16,0-1 1 0,0-2-2 0,2 0-1 15,-3-3 2-15,2 1 34 16,2-4-41-16,0 1 2 0,1-2-4 0,1-3 7 0,0 2-6 0,1-3 9 16,0-2-8-16,0-1 3 0,1-2-2 15,-1-1 6-15,4 0-1 0,-2-2-4 0,3-1 5 0,0-1-6 16,1-1 6-16,-1 0-7 0,1-1 8 0,2 0-6 16,-2 0 7-16,2 0-8 0,-1 0 9 15,-2 1-7-15,3 1 9 0,1-1-6 0,0 0 3 0,-1 0-4 16,-6 0 1-16,6-1-2 0,0 0 4 15,-3 0-3-15,1-2 2 0,-2 0 0 0,2-2-5 0,-2-1 5 16,1-2-6-16,1 0 9 16,-2-2-9-16,0 2 6 0,-1-3 2 0,-1-1-2 0,1-1 0 15,-1-1 0-15,-3 1 1 0,0 0-1 16,1-1 1-16,-1 1-2 0,1 0-5 0,-2-1 6 16,-2 1-5-16,3-1 5 0,-2 0-5 0,-2-2 7 0,-1 0-7 15,0-1 7-15,-1-2-7 0,1-1 9 16,-1-3-8-16,3 0 1 0,0-4 1 0,1 1 0 0,-1-3 21 15,1 0-25-15,-1-1 2 16,0-1 1-16,0 1-1 0,0 0 1 0,-1-1 2 0,-2-1 4 0,3 2-2 16,-2 1-1-16,1 0 2 15,1-2-3-15,-1 1 4 0,0 1-5 0,0 1 0 0,0 0 5 16,-2 0-1-16,0 0 0 0,1 1-2 0,0 1-40 16,-1-1-16-16,-2 0-34 0,1 1-46 0,0 0-34 15,0 0-28-15,-5 1-63 0,-2 0-252 0,-2 1-286 0,-4 1-345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46:48.834"/>
    </inkml:context>
    <inkml:brush xml:id="br0">
      <inkml:brushProperty name="width" value="0.05292" units="cm"/>
      <inkml:brushProperty name="height" value="0.05292" units="cm"/>
      <inkml:brushProperty name="color" value="#FF0000"/>
    </inkml:brush>
  </inkml:definitions>
  <inkml:trace contextRef="#ctx0" brushRef="#br0">9495 6778 226 0,'0'0'518'15,"-9"-15"-161"-15,9 15-70 0,0 0-61 0,-8-9-43 0,8 9-26 16,0 0-41-16,-12-8-22 15,12 8-10-15,0 0-8 0,-11-7-16 0,11 7-10 0,0 0-5 16,-14-5-9-16,14 5-6 0,0 0-3 16,-13-6-4-16,13 6-32 0,0 0 26 0,-13-6-12 0,13 6 22 15,0 0-15-15,-16-6-15 0,16 6 14 0,0 0-14 0,-13-6 34 16,13 6-23-16,0 0 16 16,-14-6-25-16,14 6 22 0,0 0-25 0,-15-6 20 0,15 6-23 15,0 0 23-15,-19-7-29 0,19 7 36 16,-15-6-32-16,15 6 52 0,-16-7-39 0,16 7 32 0,-21-9-36 15,21 9 26-15,-21-9-31 16,5 2 57-16,0-2-43 0,-2 0 33 0,1-2-40 0,-2 1 35 16,1 0-44-16,-1 0 33 15,0 1-37-15,-1-1 30 0,2 1-33 0,-1 2 41 0,0-2-49 16,0 1 43-16,1 2-4 0,-1-1-4 0,2 3-3 0,0 0-1 16,1-1-2-16,-2 0-3 15,0 3 1-15,-1 0-5 0,2-2 6 0,-3 2-5 0,2 0 1 16,-3 0-6-16,0 1 2 15,3 0 5-15,-3 0 4 0,0 1-3 0,0 0 9 0,-2 2-17 0,-2-1 1 16,-1 2-29-16,0 0 36 16,1 3-33-16,-1-4 43 0,0 5-41 0,2 0 38 0,-1 0-32 15,0 1 35-15,1 0-34 0,-4 3 34 16,-1-1-44-16,7 0 47 0,-4 2-35 0,6-1-22 0,-6 0 71 16,6 1-44-16,0 1 34 0,0-1-38 0,-2 4 38 0,0 0-36 15,5-1 34-15,-3 1-37 16,5-1 37-16,-2 1 2 0,1 1-6 0,-2 3-6 0,4-4-7 15,-2 2 0-15,3 1 3 16,0-1 0-16,-1 3 5 0,1-1-23 0,1 0 18 0,-2 3-22 0,4 0 25 16,0-3-24-16,1 2 25 15,-4 5-23-15,5-6 25 0,0 2-24 0,-2 1 24 0,4-1 1 16,-1 1-2-16,1 0-4 0,-1 0-2 0,2 1-10 16,0-2 6-16,1 1 6 0,0-1 2 15,1 1-1-15,1 1-5 0,0 0-5 16,2-2 4-16,-2 1 1 0,2 1-1 0,2-1 1 15,-2-1-1-15,3 1 0 0,0 0-2 0,2-1 5 0,0 1-1 16,0-2-22-16,3 1 24 0,1 0-19 16,-2-2 16-16,2 1-17 0,2-1 25 0,0-2-14 15,-1 0 18-15,3 0-28 0,2 3 25 0,-1-4-24 0,2 3 24 16,1 2-22-16,2-5 22 0,-1 1-22 16,2 0 23-16,0 0-22 0,0 0 26 15,2-2-5-15,-1 1-4 0,1-1-6 0,1-1-1 16,1-1 7-16,1-3 2 0,-3 2-1 0,6-3-3 0,-5-1 2 0,3-3-1 15,-2 0 1-15,6 1-2 16,-2-4-16-16,0 0 22 0,0 0-18 0,4-2 14 0,-2 0-9 16,3-1 18-16,-1 0-25 0,-1-1 22 15,3 0-21-15,-1 0 13 0,5 0-12 0,-1-1 22 16,1 1-4-16,-7-1-4 0,7-1 0 16,-1 0-2-16,-3 0 0 0,2-1-2 0,-3-4 1 0,1 4-2 15,0-4-12-15,-1 2 20 0,-2-1-16 0,-1-1 19 0,1-1-18 16,-5 1 21-16,4-2-17 15,0-1 18-15,-1-2-13 0,-2 0 12 0,-1 2-19 0,2-3 1 16,-2 0 1-16,-1-1-1 16,-1 1 9-16,-3 2-3 0,1-3 1 0,-3 1 4 0,1-1 15 15,0-2-12-15,-1-2 10 0,1 0-15 16,-3-3 19-16,1 1-11 0,-5-1 6 0,4-3 2 0,-2-1 3 16,-1-1-5-16,-1 1-3 0,-3-4 2 0,1 0-2 0,0 0 5 15,-3-2 8-15,-3 2-5 16,2 3-4-16,-5-1-3 0,1 2 3 0,-2-4-1 0,-2 2-2 15,0-1 2-15,-3 1 1 0,-3-5 0 16,0 1-3-16,-2-1 2 0,-1-1-8 0,-3 3 6 16,0-3-8-16,-4 3 1 0,0 1-8 15,-1 0 5-15,-6 2-7 0,2 2 5 0,-4 0-5 0,-2 3 2 16,-1 0-6-16,-1 3-3 0,0 2 2 0,-2-1 1 0,0 2-1 16,1 3-1-16,-1 1 2 0,0 1-1 15,-2 3-3-15,2 2-19 0,0 0-36 0,-3 1-48 0,0 1-56 16,5 2-54-16,-5-1-211 15,3 4-426-15,-5 2-454 0</inkml:trace>
  <inkml:trace contextRef="#ctx0" brushRef="#br0" timeOffset="1332.04">10370 7699 313 0,'-17'-3'528'0,"17"3"-147"0,0 0-79 16,-22-2-73-16,22 2-39 16,0 0-33-16,-17-1-36 0,17 1-36 0,0 0-8 0,0 0-16 15,0 0-24-15,0 0-7 0,0 0-7 16,0 0-3-16,0 0-3 0,0 0-4 0,0 0-1 15,0 0-42-15,15-4 78 0,-15 4-38 16,34-3 38-16,-10 2 11 0,3-2-6 0,8-2 3 0,5-1 3 16,2-1 22-16,5 0 2 0,15-6-2 15,2 1 1-15,4-2-8 0,5-1-8 0,4 1-15 0,4-1-6 16,5-2-8-16,6 1-7 0,22-8-2 0,-1 4 9 0,-1-1 3 16,1-2-2-16,6-2 1 15,1-3-8-15,0 0-7 0,4-2-4 0,-2-1-2 16,-5 3-5-16,-2-2-2 0,-6 2-2 15,-4 2 0-15,-20 1-3 0,18-5-1 0,-20 4 2 0,-3 0-3 16,0-2 4-16,-4 0-10 16,-1 2 4-16,-5-2-5 0,-3-1-3 0,-5-2-17 0,-3 5-30 15,-6-2-20-15,-1 4-57 0,-9-1-3 0,-9 7-96 0,-4 1-34 16,-8-1-195-16,-6 5-287 0,-2 1-269 16</inkml:trace>
  <inkml:trace contextRef="#ctx0" brushRef="#br0" timeOffset="1719.99">13262 6842 775 0,'0'0'452'0,"-26"-7"-156"0,26 7-28 0,-20-12-51 0,20 12-41 16,-13-14-24-16,13 14-8 15,-4-19-67-15,4 19 36 0,2-18 9 0,-2 18-13 0,10-22-11 16,-1 11-6-16,4-1-6 0,4 1-9 16,3-1-2-16,5 0-5 0,4-1-1 0,1 2-15 0,4 2-2 15,4-2-8-15,-1 4-6 0,3 0-1 0,-2 2-5 16,1 1-3-16,-1 4-1 0,-6 0-7 16,7 2 0-16,-4 3-6 0,-2-1 6 15,-7 2-4-15,1 5 4 0,-4-3-6 0,-1 3 12 0,-3 1 6 16,-2 1 25-16,-1 0-12 0,-3 2 25 0,-4 2-25 15,-2 2 10-15,-6 6-12 16,-9 8 4-16,-4 4-22 0,-10 11 3 0,-8 7-24 0,-5 0-32 16,-5 5-39-16,-4 1-22 0,-1-2 10 15,3-2 8-15,2-6 11 0,4-7-6 0,6-9-64 0,10-11-73 16,6-9-193-16,14-15-543 0,-15 9-601 0</inkml:trace>
  <inkml:trace contextRef="#ctx0" brushRef="#br0" timeOffset="2739.77">15481 5786 708 0,'-6'-20'572'0,"-2"-1"-128"0,1 4-83 0,0 2-51 15,2 3-64-15,5 12-64 16,-9-19-28-16,9 19-26 0,-8-14-20 0,8 14-18 0,0 0-11 16,-7-11-8-16,7 11-3 15,0 0 2-15,0 0 5 0,1 18-8 0,1-1-1 0,4 8-10 16,1 6-12-16,0 3-10 0,1 3-2 0,1 3-6 0,2-2-6 0,1 1 6 16,1 0-15-16,0-1-1 15,3-1-80-15,0-3-109 0,-1-5-100 0,-3 0-738 16,2-4-750-16</inkml:trace>
  <inkml:trace contextRef="#ctx0" brushRef="#br0" timeOffset="2979.82">15400 6625 610 0,'-17'7'589'16,"1"-1"-176"-16,2 0-17 0,14-6-32 0,-23 9-52 0,23-9-58 15,0 0-46-15,-20 0-36 0,20 0-18 16,0 0-11-16,6-24-29 0,5 6-11 0,7-8-16 0,8 0 0 16,13-10-34-16,2-1 10 15,5-1-29-15,4 1 12 0,4 3-10 0,3-2-24 16,3 1 18-16,0 1-25 0,0 4 5 0,-1 3-62 0,-3 4-67 16,-3 3-70-16,-10 8-78 0,-4 1-276 15,-3 5-368-15,-7 4-557 0</inkml:trace>
  <inkml:trace contextRef="#ctx0" brushRef="#br0" timeOffset="3449.56">15655 6961 794 0,'0'0'531'0,"-22"-1"-107"0,22 1-104 15,-23-6-47-15,23 6-70 0,-21-7-39 0,21 7-49 0,-14-13 6 16,14 13-22-16,-11-17 1 0,11 17 1 0,-9-20-8 0,9 20-14 16,-2-18-10-16,2 18-14 15,1-18-7-15,-1 18-14 0,5-19-4 0,-5 19-8 0,10-17-4 16,-10 17 2-16,11-12-5 0,-11 12 3 15,0 0-5-15,18-2 3 0,-18 2-1 0,12 12-3 0,-6 0-4 16,-2 2 3-16,3 3-4 16,-5 1 4-16,0 1-10 0,-1 0 3 0,0 0 1 0,1 0-6 15,-1-1 3-15,1 0-1 0,2-1 0 0,0-2-5 16,2-1 1-16,1-2-4 0,2-2 4 16,1 0-4-16,2-3-1 0,-12-7 1 15,26 11 4-15,-12-6-4 0,2-1 5 0,-2 1 0 16,1 0-3-16,0 1 3 0,-1-1-1 0,-1 1-1 0,-3 2 0 15,-10-8 3-15,16 16-3 0,-16-16 2 16,8 20-1-16,-8-20 4 0,0 27 1 0,-3-8-1 0,-3 2 1 16,-3 1-9-16,-1-1 8 15,1 1-4-15,-4-2-33 0,4-3-44 0,1-4-41 0,2-1-61 16,6-12-98-16,-9 10-142 0,9-10-365 0,0 0-327 0</inkml:trace>
  <inkml:trace contextRef="#ctx0" brushRef="#br0" timeOffset="3769.84">16064 6719 1216 0,'0'0'543'16,"7"-20"-114"-16,-7 20-74 0,0 0-87 0,0 0-41 15,0 0-37-15,-5-13-35 0,5 13-23 0,-9 15-16 0,2 0-18 0,-1 4-9 16,2 3-17-16,1 3-4 16,-1 0-23-16,4 2-4 0,-1-2-20 0,3 1 23 0,4 0-1 15,2 5-7-15,2-2-24 0,2-1 20 16,3-2-21-16,0-4 14 0,1-3-19 0,0-3 18 0,0-4-22 15,1-2 16-15,0-3-25 16,-1-3 24-16,-14-4 7 0,24 2-4 0,-24-2-7 0,24-4-5 16,-24 4 1-16,18-7 0 0,-18 7 1 15,0 0-16-15,14-7 7 0,-14 7-3 0,0 0-1 16,0 0-5-16,-18-6 4 0,18 6 1 0,-32 11-3 0,11-1-22 16,-5 4 22-16,1-2-15 15,4-1 16-15,3-1-14 0,2-1-40 0,16-9-82 0,-21 11-23 16,21-11-38-16,0 0-62 15,0 0-210-15,0 0-407 0,4-22-499 0</inkml:trace>
  <inkml:trace contextRef="#ctx0" brushRef="#br0" timeOffset="4019.99">16394 6523 1627 0,'0'0'531'0,"0"0"-35"0,-25 5-131 16,25-5-19-16,-16 6-78 0,16-6-12 0,-15 10-79 15,15-10 4-15,-15 13-73 0,15-13 17 16,-11 16-67-16,11-16 18 0,-8 21-48 0,8-21 29 15,0 25-42-15,4-8 40 0,3 1-40 16,2 3 23-16,2-2-2 0,6 4-7 0,0 2-5 0,3-3-6 16,2 2-3-16,1-1-16 15,0 1 14-15,-1 0-5 0,1-2-2 0,-1 0 24 0,0 0-28 16,-4-5 24-16,-4 2-24 0,-1-4 17 0,-3 0-26 0,-1 0 25 16,-2-2-40-16,-7-13 41 0,5 26-34 15,-5-26 1-15,-6 30-19 0,-2-12-52 0,-3 0-81 16,-2-1-74-16,-4-4-98 0,0 0-33 15,-3-2-262-15,-2-2-289 0,0-3-572 0</inkml:trace>
  <inkml:trace contextRef="#ctx0" brushRef="#br0" timeOffset="4160.02">16190 6732 581 0,'7'-25'623'0,"5"-1"-151"0,0-1-96 16,2 2-59-16,4 0-60 0,2 2-63 0,2-2-44 0,3 1-23 15,1 2-27-15,3 2-23 16,0 2-18-16,1 2-10 0,0 1-38 0,0 2-82 0,0 1-133 16,-1 2-706-16,-9 0-552 0</inkml:trace>
  <inkml:trace contextRef="#ctx0" brushRef="#br0" timeOffset="8249.68">17556 6373 857 0,'-14'9'453'0,"2"-3"-57"0,12-6-94 16,-19 8-40-16,19-8-71 15,0 0-23-15,0 0-51 0,0 0 5 0,14-12-23 0,7-1-11 16,9-4-24-16,5-1 3 0,13-7-24 0,3-1 2 0,2 0-17 16,3-2 1-16,0 0-13 15,-1 0 0-15,-1 2-26 0,0 0-47 0,-4 1-42 0,-3 4-66 16,-3-2-107-16,-11 5-545 15,-4 3-380-15</inkml:trace>
  <inkml:trace contextRef="#ctx0" brushRef="#br0" timeOffset="8619.7">17853 6347 1059 0,'-23'12'473'0,"6"-2"-104"0,3-1-74 0,14-9-51 16,-16 7-52-16,16-7-49 0,0 0-49 0,0 0 3 0,13-24-40 15,6 4 4-15,6-8-18 0,9-10-1 16,3-3-29-16,4-4-3 0,3-2-27 0,0-3-30 0,1 2-24 16,-1 0-34-16,-4 2-24 15,1 0-12-15,-6 3-68 0,-2 5-16 0,-6 1-34 0,-6 10 61 16,-3 0 31-16,-4 5 109 0,-3 5 188 0,-4 4 67 0,-7 13-17 16,6-19-17-16,-6 19-31 0,0 0-20 15,-8-13-16-15,8 13-22 0,0 0-6 16,-24 2-8-16,24-2-10 0,-20 9-14 15,20-9 9-15,-17 8-15 0,17-8-12 0,-9 12-2 0,9-12 18 16,-3 16 4-16,3-16 4 0,4 24 13 16,4-7 0-16,-1 4-12 0,4 0-1 0,1-2-8 15,1 6-7-15,4 0-3 0,-4 0-6 0,1 1-4 0,0 0-1 0,-3 1 0 16,-3 1-2-16,-3-3-21 16,-3 1 5-16,-2 3 14 0,-3 4-12 0,-4 3 15 0,-1 0-29 15,-6 2-62-15,-3 0-141 0,-9 6-220 16,0 0-358-16,-4-3-341 0</inkml:trace>
  <inkml:trace contextRef="#ctx0" brushRef="#br0" timeOffset="10879.92">19478 5357 891 0,'-4'-15'594'0,"4"15"-161"0,-10-13-83 0,10 13-77 15,-9-12-66-15,9 12-40 0,-11-11-31 0,11 11-21 0,-11-11-24 16,11 11 10-16,-10-13-20 0,10 13-9 16,-8-12-12-16,8 12-6 0,-7-15-9 0,7 15-8 0,-5-17-9 15,5 17-1-15,3-21-6 0,-3 21-16 0,9-25 10 0,-1 12 2 16,1 1-3-16,3 4-3 15,-1-2-1-15,3 3-8 0,0 1 3 0,-14 6-3 0,28-1 2 16,-13 4-5-16,3 6 4 0,-1 3 1 16,0 2 0-16,1 7 1 0,-6 2-2 0,1 4 7 15,-4 1-9-15,-2 3 4 0,-3-5 2 0,-2 2-8 0,-1 0 9 16,-4 1-4-16,0 6 3 16,-3-5-3-16,-4-2 8 0,0 0-8 0,-2-3 30 0,2-6-9 15,-3-1 4-15,1-2-9 0,-2-1 17 16,1-2-14-16,1-4 9 0,1 0-9 0,11-9 10 0,-20 9-22 15,20-9 34-15,-16 5-29 16,16-5 4-16,0 0-17 0,-13-7 22 0,13 7-26 0,1-21 17 16,7 4-22-16,5-2 18 0,6-4-9 15,0-2 5-15,7 0-9 0,2 0-21 0,0 0-26 0,4 5 0 16,2-2-8-16,-2 1-4 0,-1 2 2 16,-1 1 9-16,0 2 9 0,-2 0 5 15,-4 2 8-15,-3 3 3 0,-5 2 4 0,-2 0 8 0,-14 9 1 16,20-8 8-16,-20 8 8 0,17-8 7 15,-17 8 15-15,0 0-11 0,17-7 5 0,-17 7-3 16,0 0 0-16,12 7 4 0,-12-7-9 16,8 16 9-16,-8-16-12 0,10 23 7 0,-2-10-10 0,-2 1 8 15,0 0-7-15,4 2 10 0,2-1-14 0,-1-1 15 0,3-2-13 16,-2 0 12-16,2-2-12 16,1-3 12-16,-1-2-23 0,-14-5 23 0,27 2-14 0,-10-3 12 15,0-6-4-15,3-1-13 0,-3-3 14 16,-2-2-17-16,1-2 12 0,-6 0-20 15,0-1 4-15,-5 1-17 0,-5 15-4 0,0-26-6 16,-4 11-10-16,-4-2 8 0,-3 0 8 0,-4 2-2 0,-2-1 1 16,-3 5-1-16,-2-1 1 15,0 4 7-15,-1 1-1 0,-1 1 8 0,2 2-2 0,4 1 8 16,18 3-1-16,-28-3 1 0,28 3-1 16,-19-4-1-16,19 4 2 0,0 0-1 0,0 0 1 15,0 0 4-15,0 0-3 0,15-19 14 0,4 11-59 0,7-4 60 0,3 1-51 16,2-1 58-16,0-1-53 15,0 2 52-15,-1 3-46 0,-4 2 54 0,-1 0-48 0,-3 3 63 16,-2 1-51-16,-1 2 60 16,-2 2-5-16,3 0-3 0,-4 1-5 0,0 1-1 0,2 2-8 15,-2-4-5-15,2 4 1 16,-2-1-1-16,0-1 8 0,-1 0 4 0,-15-4 0 0,26 5-10 16,-26-5 9-16,25 1 2 0,-25-1 16 0,19-2 4 15,-19 2 30-15,16-6-28 0,-16 6 18 0,10-10-37 16,-10 10 19-16,0 0-31 0,0-19-21 0,0 19 10 0,-16-17-2 15,0 8-11-15,-3 0 2 16,-3 1 1-16,-3 2-6 0,-8-2 3 0,2 2-3 0,5 1-29 16,-1 0 17-16,3 0-3 0,4 0-36 15,1-2-57-15,6 0-82 0,6-4 59 0,7 11-29 0,-3-25 52 16,9 5-12-16,5-6 56 0,5-1-23 0,4-1 35 16,3-2 17-16,3 0 17 15,4-4-3-15,-4 6 16 0,-2 2 30 0,1 1 23 0,-3 3 19 16,-3 3 18-16,-6 4 5 15,-1 2 6-15,-1 4 16 0,-11 9 11 0,15-13 12 0,-15 13 4 0,11-9 23 16,-11 9-51-16,0 0 20 16,0 0-69-16,0 0 40 0,15 4-50 0,-15-4 38 0,6 23-13 15,-1-4-11-15,1 4-9 0,3 6-48 0,-1 2 40 0,1 2-57 16,3 3 40-16,-2 2-38 0,3 0 48 16,3 10-46-16,2 2 41 0,-5 0-42 0,5 1 34 15,-3-2-68-15,-2-9-94 0,-3-2-105 16,2-2-118-16,-7-3-340 0,4-2-285 0,-3-7-695 15</inkml:trace>
  <inkml:trace contextRef="#ctx0" brushRef="#br0" timeOffset="11819.73">19166 6617 560 0,'0'0'508'0,"0"0"-80"0,0 0-132 0,-19-7-101 0,19 7 2 16,0 0-83-16,0 0 24 16,0 0-17-16,-6-13-17 0,6 13-12 0,0 0 2 0,6-13-10 15,-6 13-1-15,13-12 4 0,-3 5-6 0,6-4 1 0,6 0 11 16,6-4-6-16,4-4 7 16,14-5-7-16,3-4 7 0,7-4-19 0,4-5 13 0,4-2-1 15,21-11-10-15,3-1-30 0,2-3 3 16,1 2-23-16,3-1 13 0,-1 0-26 0,-3 3 9 15,-3 0-18-15,-2 6 12 16,-16 6-16-16,0 3 15 0,0 0-29 0,-1 0 27 0,-1 3-17 0,-3-1 14 16,0 2-23-16,-4 0 22 15,-3 1-1-15,-3 1 2 0,-5 2-4 0,-4 1-16 0,-12 4 14 16,-1 1-16-16,-4 1 21 0,-2-1-21 16,-1 0 13-16,-5 1-13 0,-2 1 18 0,-5 1-17 0,-1 0 17 15,-3-1-17-15,-1 0-6 0,-1 0 12 0,-1-1 1 0,-3-4-10 16,0 1 7-16,-3-4 8 15,0 1 5-15,-3-10-2 0,-1-1-2 0,-1-1-6 16,-2-3 4-16,1-1 1 0,-3-2 16 16,-5-10-20-16,1 2 17 0,-5-4-18 0,-1 2-3 15,-3-1-40-15,-5 1 45 0,-3 0-57 16,-5 4 63-16,-4 8-55 0,-5-2 54 0,-5 4-63 0,-4 6 59 16,-7 4-53-16,-3 8 58 0,-7 2-53 0,-6 4 52 0,-4 6-49 15,-3 7 59-15,-2 4-54 0,-3 5 3 16,3 7 62-16,-3 5-57 0,-18 11 57 0,6 5-55 15,1 6 51-15,3 5-58 16,0 7 63-16,4 8 3 0,-1 6-3 0,2 8-14 0,1 10 2 0,3 5 0 16,2 5-3-16,3 5-4 15,3 4-4-15,3 1 18 0,7 8-15 0,3 1-2 0,6-1 1 16,8-1-7-16,9-4 13 0,10-6-9 0,15-21 15 0,8-3-10 16,11-3 8-16,8-4-11 15,10-3 10-15,8-6-10 0,8-5 6 0,5-7-10 0,7-5 10 16,5-5-11-16,6-10 9 15,5-6-11-15,6-5 13 0,4-8-13 0,3-8 12 0,6-8-13 0,1-7 10 16,5-6-10-16,21-13 16 16,-2-5-6-16,-1-4-11 0,1-3 7 0,-3-5-36 0,-3-1-79 15,-4-2-104-15,-6-3-94 0,-8 0-693 16,-9-2-727-16</inkml:trace>
  <inkml:trace contextRef="#ctx0" brushRef="#br0" timeOffset="12529.86">20717 4211 249 0,'0'0'547'16,"0"0"-156"-16,-16-2-38 0,16 2-96 0,0 0-24 0,-14-7-56 16,14 7 12-16,0 0-67 15,0 0 4-15,-14-9-57 0,14 9 24 0,0 0-63 0,0 0 41 16,0 0-46-16,-6-11 57 0,6 11-45 0,10-19 56 16,1 2-56-16,7-6 34 15,5-5-47-15,10-12 45 0,7-3-59 0,5-6 53 16,7-5-61-16,12-14-3 0,2-2-5 0,-3 1 5 15,-13 13-2-15,0 1-4 0,-2 2 4 0,-2 1-14 0,-7 4-43 16,-2 4-27-16,-6 4-43 0,-10 6-141 16,-7 5-566-16,-6 8-414 0</inkml:trace>
  <inkml:trace contextRef="#ctx0" brushRef="#br0" timeOffset="12719.96">20516 4253 482 0,'0'0'592'0,"-9"10"-115"16,9-10-169-16,0 0-19 0,0 0-112 0,25-19 18 16,-5 1-92-16,4-5 27 0,5-4-59 0,7-7 34 15,5-1-61-15,4-5 33 0,1 0-58 0,6-3 42 16,0-3-63-16,3 0 45 0,0 0-86 0,-1 1-9 0,-1-2-21 16,-1 3-53-16,-2-3-130 0,-9 1-525 15,-1 2-313-15</inkml:trace>
  <inkml:trace contextRef="#ctx0" brushRef="#br0" timeOffset="12990.99">21312 3179 504 0,'-17'-3'562'0,"3"-2"-137"16,14 5-134-16,-25-5-44 0,25 5-60 16,-17-6-32-16,17 6-31 0,0 0-26 0,0 0-27 0,0 0-13 15,0 0-10-15,0 0-11 16,0 0-18-16,0 0 13 0,24 1-8 0,-3 1 7 0,2 4-5 15,12 1 3-15,-1 2-3 0,0 0-4 16,1 3-6-16,1 1-1 0,-3 2-13 0,1 1 9 16,-2 3-9-16,-1 0-37 15,-4 6 52-15,-5 0-47 0,-2 6 52 0,-6-1-3 0,-3 5-5 16,-5-1-8-16,-5 4 7 0,-6-1-12 0,-1 2 55 16,-5-1-57-16,-3-1 47 0,-3-3-6 0,-1-4-24 15,-1-3-59-15,0-8-88 0,4-7-132 16,15-12-206-16,-23 0-220 0,13-9-216 0</inkml:trace>
  <inkml:trace contextRef="#ctx0" brushRef="#br0" timeOffset="14019.77">21586 3144 513 0,'5'-15'577'0,"-5"15"-134"16,9-20-127-16,-9 20-44 0,4-13-45 0,-4 13-44 0,0 0-49 15,7-13-30-15,-7 13-24 0,0 0-18 16,0 0 36-16,0 0-68 0,0 0-9 0,11 18 10 0,-7-3-7 15,2 4 0-15,0 3 17 16,-1 2-9-16,6 5 2 0,-2 2-4 0,0-2-12 16,3 0 5-16,-2-1-20 0,1-1 17 0,1-2 10 15,-4-3-18-15,2-3-7 0,0-1 5 0,0-1-1 16,-4-4-7-16,1 0 7 0,-7-13 2 16,12 18-1-16,-12-18 3 0,7 14-10 0,-7-14 26 15,0 0 17-15,9 14 14 0,-9-14 13 0,0 0 13 0,0 0-8 16,0 0-16-16,0 0-13 0,0 0-14 15,0 0-5-15,0 0-6 0,13-14-6 0,-13 14-4 0,5-17-6 16,-5 17-1-16,10-20-3 16,-3 8-2-16,3 2-8 0,0 1 5 15,1 0-8-15,2 2 7 0,-1-1-1 0,-12 8-3 0,25-5-1 0,-25 5-2 0,27-3 2 16,-27 3-7-16,27 5 4 16,-12-2-1-16,0 5-6 0,-4 1 9 0,0-1 5 0,-3 3-3 15,-1 1 2-15,-7-12-10 16,3 24 15-16,-3-24 0 0,-6 28 3 0,-2-10-4 0,-1-1 3 15,-2-3 1-15,0-3-11 16,0-1-27-16,11-10-38 0,-16 11-46 0,16-11-10 0,0 0-5 0,-22 2-17 16,22-2 38-16,-6-12 22 15,6 12 16-15,0-23 14 0,3 6 11 0,0 2-5 0,5-5 25 16,0 3 13-16,-2 1-50 0,3-1 62 0,-2 3 8 16,1 3-40-16,0 0 56 0,-8 11-49 15,15-15 56-15,-15 15-56 0,11-12 62 0,-11 12-48 0,14-6 57 16,-14 6-54-16,0 0 58 15,25-2-59-15,-25 2 56 0,20 6-63 0,-20-6 59 0,24 9-67 16,-10-3 66-16,-1 0-1 0,2-1-14 16,-1 1-2-16,1-1-3 0,-2 0-10 0,-13-5 5 0,26 4-11 15,-26-4-4-15,22 0-7 0,-22 0-14 0,21-7-16 0,-21 7-10 16,13-15-25-16,-13 15 12 16,9-25 2-16,-9 25-12 0,3-28 33 0,-6 10-14 0,-1-2 56 15,-2-1 25-15,-4 2 4 16,1 0 24-16,-2 2-11 0,-1-1-2 0,4 3 26 0,-1 2-3 15,3 1-1-15,6 12-7 16,-14-16-29-16,14 16 6 0,-10-12-15 0,10 12 3 16,0 0-13-16,0 0-3 0,0 0 10 0,0 0 0 15,0 0-6-15,12 9-1 0,-2 1-3 0,1 3-7 0,1 2 7 16,1-1-10-16,-1 0-8 0,2-2 16 0,-3 1 5 0,-3-4-3 16,-8-9-1-16,15 14 1 15,-15-14 8-15,11 11 32 0,-11-11 27 0,0 0 24 0,0 0-16 16,0 0-17-16,0 0-12 15,0 0-19-15,0 0 11 0,0 0 5 16,-4-19-6-16,-3 8-6 0,-2-2-5 0,-1-2-3 16,1-2-2-16,3-1-11 0,-1-1-13 0,2 2-6 0,3 1 25 15,2-2-84-15,0 0-32 0,5 1-2 16,1-1-9-16,6-2 2 0,-2 3 6 0,3 1 6 0,2-2-43 16,1 5 62-16,-1 0-33 0,2 1 58 0,0 0-35 15,1 0 59-15,-2 0-40 0,2 1 57 16,-4 0-40-16,3 0 66 0,-6 1-30 0,-1 1 100 0,-1 0-2 15,-9 9 38-15,11-14-19 0,-11 14-4 16,6-12-2-16,-6 12-6 0,0 0-15 0,5-14-11 16,-5 14-12-16,0 0-17 15,0 0-10-15,0 0-8 0,0 0-7 0,0 0-2 0,0 0-1 16,13 15 8-16,-9 4-11 0,0 3 3 16,2 3 1-16,1-1 2 0,2 9-3 0,-1 1-3 0,4 0-8 15,1-2 7-15,2-1-11 0,2-3 8 0,0-3-24 16,0-4-47-16,-1-8-92 0,-3-5-2 15,-13-8-78-15,23 3-272 0,-11-11-319 0,2-2-397 0</inkml:trace>
  <inkml:trace contextRef="#ctx0" brushRef="#br0" timeOffset="14229.88">22374 2785 354 0,'0'0'633'0,"0"0"-137"0,0 0-163 0,5 17-15 15,-5-17-76-15,13 11-8 16,3-5-79-16,1-2-11 0,0-1-53 0,4-4 10 16,7-3-44-16,6-4-12 0,-2-3-23 0,2-3-35 15,-1-1-19-15,-1-2-9 0,-4-1-31 16,0 1 10-16,-5 0 2 0,-8 4 4 0,-1-1-10 0,-4 4-7 16,-10 10-12-16,9-16-19 0,-9 16-133 15,0 0-114-15,0 0-218 0,-4-17-89 0</inkml:trace>
  <inkml:trace contextRef="#ctx0" brushRef="#br0" timeOffset="14680.01">22718 2810 541 0,'0'0'422'0,"0"0"-105"15,0 0-65-15,0 0-56 16,0 0-35-16,8 10-6 0,-8-10 41 0,0 0-64 0,0 0 72 15,0 0-48-15,0 0 7 0,0 0-7 16,0 0-14-16,0 0-8 0,0 0-8 0,0 0-14 0,0 0-11 16,0 0-20-16,0 0-15 15,0 0-14-15,0 0-1 0,0 0 15 0,0 0-55 16,0 0-6-16,0 0 1 0,0 0-6 0,0 0 2 16,0 0-2-16,0 18 2 0,4-2 3 0,1 6-1 15,0 0 6-15,3 7 0 0,1 1 1 16,-2-1 2-16,2-1-6 15,-3-4-3-15,3-2 1 0,-1-1-7 0,0-3 5 0,-1-1-8 0,0-4 11 16,-7-13-10-16,8 19 10 0,-8-19-6 0,9 14 10 16,-9-14 6-16,0 0 13 0,8 12 0 0,-8-12-2 0,0 0-4 15,0 0-5-15,11-11-2 16,-11 11-3-16,4-13-4 0,-4 13-2 0,4-17 1 16,-4 17-7-16,5-14 1 0,-5 14-4 0,4-15-1 0,-4 15-4 15,0 0-2-15,16-13 0 0,-16 13-7 16,15-6 1-16,-15 6-2 0,19-1-4 0,-19 1-5 0,25 5-7 15,-10 0-13-15,-1 1-18 16,1 1-27-16,2 2 16 0,0 1 13 0,-1-1-13 16,2-2-84-16,2 0-16 0,-2-4-76 0,-18-3-207 15,32-4-337-15,-13-2-339 0</inkml:trace>
  <inkml:trace contextRef="#ctx0" brushRef="#br0" timeOffset="14799.62">23264 2880 391 0,'0'0'466'0,"-6"-16"-107"0,6 16-113 0,-10-11-53 16,10 11-83-16,-10-7-13 16,10 7-30-16,0 0-36 0,-20-2-42 0,20 2-76 0,0 0-78 15,-23 2-34-15,23-2-246 0,-14 6 138 0</inkml:trace>
  <inkml:trace contextRef="#ctx0" brushRef="#br0" timeOffset="15620.08">23112 3011 315 0,'0'0'478'15,"0"0"-120"-15,-3-16-109 0,3 16 7 0,0 0-90 16,-4-19 61-16,4 19-67 0,0 0 61 15,-6-15-47-15,6 15-12 0,0 0-63 0,0 0 8 0,-8-15-45 16,8 15 10-16,0 0-48 16,0 0 29-16,0 0-41 0,0 0 29 0,6 25-5 0,-1-11-10 15,3-1 5-15,0 3-10 0,4 0-11 16,1-1 6-16,-2-1-5 0,3-3-1 0,-3-2 2 16,2-3 3-16,-13-6 40 0,21 6 19 0,-21-6 0 0,26-9-14 0,-9-3-8 15,4-6-9-15,-3-2-22 16,4-2 8-16,-6-3-18 0,1 0-2 0,-2-1-1 15,-3 0 1-15,-5 4-6 0,-1-2-1 16,-2 0 0-16,-4 0-3 0,0 5 2 0,0 1-1 0,-1 1 0 16,1 17-1-16,-3-24 0 15,3 24-4-15,-5-19 5 0,5 19-18 0,0 0 11 0,0 0-1 16,0 0 3-16,0 0 0 0,0 0 4 0,9 18-2 16,-5 4 0-16,7 6 3 0,0 3 14 0,-1 1-14 15,2 0 13-15,0 1 0 0,3-1-3 0,-2 0-4 16,1 0 1-16,3-2-13 0,-5 0 14 15,-1-3-12-15,0 0 5 0,-1-5 0 0,-2-1 11 16,-3-2-3-16,1 0 13 16,-3-3-12-16,-3-16 8 0,-3 32-10 0,-5-11 2 0,-3 0-7 0,-7 2 4 15,-5-1-23-15,-2-1-18 0,-3-3-26 0,-5-1-18 16,0-3 0-16,1-5-5 0,-1-2 11 16,6-5-5-16,3-6-12 0,1-3-21 0,7-7-65 0,3-4 16 15,8-5-36-15,5-4-123 16,5-11-66-16,5 2-207 0,7-3-125 0</inkml:trace>
  <inkml:trace contextRef="#ctx0" brushRef="#br0" timeOffset="16549.64">23539 2908 719 0,'14'-9'430'0,"1"2"-77"0,-15 7-74 15,22-10-37-15,-22 10-32 0,18-9-17 0,-18 9-16 0,16-7-46 16,-16 7-6-16,15-8-8 0,-15 8-2 0,19-10 0 0,-19 10-1 16,17-10-1-16,-5 1-1 15,-1 1-4-15,-2-1-2 0,3-1-2 0,-4-1 4 0,1-2-1 16,2-2-5-16,-1 0 8 0,-4 2-14 15,-1-1-4-15,2 0-4 0,-3 1-9 0,-4 13-9 0,4-23-4 16,-4 23-9-16,1-19-11 16,-1 19-3-16,-5-17-19 0,5 17-12 0,-7-11-6 15,7 11-3-15,0 0-2 0,-26 0 0 0,13 8-2 0,-3 4 10 16,-2 4-12-16,2 5 6 0,0 3-8 16,3 3 4-16,0 0-24 0,5-3 26 0,3 0-23 15,1-1 34-15,4-2-35 0,3-3 16 16,0-1-22-16,2-1-2 0,3-4-1 0,3-3 3 0,-11-9 2 15,26 6 8-15,-8-9-14 0,5-4-2 16,3-9-11-16,2-1-3 0,-1-3-12 0,-5-2 6 0,0-3 8 16,-3 0 11-16,0 0 21 15,-5-2-17-15,-3 1 3 0,-2 4 4 0,-2-1 8 16,-2 2 1-16,-3 3 3 0,0 2 2 16,-2 16 0-16,0-24 4 0,0 24-7 0,0-16 17 0,0 16-17 15,0 0 0-15,0 0 18 0,0 0-17 0,0 0 18 0,0 0-13 16,0 0 15-16,-10 15-20 15,10-15 23-15,-4 23-23 0,4-23 2 0,4 25 1 0,-4-25 1 16,4 24 3-16,-4-24-1 0,6 21-2 16,-6-21 3-16,8 17 3 0,-8-17-4 0,10 12 3 0,-10-12 1 15,10 7 1-15,-10-7 3 16,0 0-2-16,16 5-3 0,-16-5 1 0,0 0-5 16,0 0 0-16,18-4 0 0,-18 4 34 0,0 0-39 0,0 0-5 15,13-4-1-15,-13 4-4 0,0 0 1 16,0 0-4-16,0 0 3 0,0 0 3 0,0 0 0 0,20-1 5 15,-20 1 6-15,0 0 1 16,0 0 5-16,0 0-5 0,0 0 1 0,0 0 2 16,19 0 2-16,-19 0-2 0,0 0 4 0,13-5 1 15,-13 5 2-15,0 0 0 0,14-12 7 0,-14 12 30 16,0 0 15-16,10-13 1 0,-10 13-9 0,0 0-10 0,8-13-2 16,-8 13-3-16,0 0-8 15,0 0-1-15,5-14-3 0,-5 14-5 16,0 0 0-16,0 0-7 0,0 0-2 0,0 0 1 0,0 0-5 15,5-14-1-15,-5 14 1 0,0 0 0 0,0 0 6 0,0 0-1 16,0 0 5-16,0 0 16 16,0 0 12-16,0 0 31 0,0 0 26 0,4-14 6 0,-4 14-8 15,0 0-12-15,0 0-8 0,3-18-18 0,-3 18-9 0,0 0-7 16,2-19-7-16,-2 19-5 0,0 0-5 16,1-18 5-16,-1 18-14 0,0 0 4 0,0 0-12 15,0-19-2-15,0 19-6 16,0 0-6-16,0 0-4 0,0 0-1 0,0 0 11 0,0 0-3 15,0 0-5-15,0 0 2 16,0 0 3-16,19 10 0 0,-19-10 0 0,13 21 3 0,-7-9 8 16,2-2-8-16,-8-10 6 0,14 17-6 15,-14-17 0-15,10 12 4 0,-10-12 3 0,0 0 9 0,9 13 40 16,-9-13 51-16,0 0 41 0,0 0 29 0,0 0-33 0,0 0-30 16,0 0-27-16,14-8-13 0,-14 8-16 15,0-23-12-15,1 6-8 0,-1-2-19 0,3-5-34 16,0-1-41-16,1-1-31 15,2 0-47-15,4-4-79 0,-1 3-20 0,3 1-23 0,5 2-27 16,0 4-36-16,1 1-41 0,0 6 24 16,2 1 18-16,1 1-94 0,2 4-488 0,-2 1-537 0</inkml:trace>
  <inkml:trace contextRef="#ctx0" brushRef="#br0" timeOffset="18949.77">20470 6582 1269 0,'0'0'568'0,"-18"-15"-105"0,18 15-98 0,-12-10-104 15,12 10-50-15,0 0-45 16,0 0-28-16,0 0-29 0,0 0-16 0,-3 25-24 0,9-4-8 15,2 1-21-15,1 6 5 0,1 3-14 16,2 0-1-16,0 0-18 0,0 2 10 0,4 3-10 0,-3-2 3 16,2-1-3-16,-2-2-21 15,1-3 19-15,0-3-67 0,0-9-85 0,-2-6-63 0,1-3-67 16,-13-7-132-16,26-8-453 0,-11-5-453 0</inkml:trace>
  <inkml:trace contextRef="#ctx0" brushRef="#br0" timeOffset="19279.68">20796 6676 951 0,'4'-23'452'16,"-4"2"-68"-16,0 21-65 15,0-29-43-15,0 29-57 0,-2-19-40 0,2 19-45 0,0 0-14 16,-2-21-35-16,2 21-4 0,0 0-23 16,0 0 29-16,0 0-14 0,0 0 8 0,0 0-12 0,0 0-15 15,25 4-9-15,-25-4-5 16,21 15-9-16,-7-7-3 0,2 2-4 0,2-1 9 0,-1-1 4 16,1-2-8-16,1-4 0 0,-1-4-9 0,3-5 3 0,3-11-12 15,1-3-2-15,-2-6-13 0,-1-6-6 16,-2 0-11-16,0-1-2 0,-4-3 6 0,-5 2 0 15,-5 1 5-15,-1 1-20 16,-5 6 29-16,-3 0 2 0,-2 4 6 0,-3 0-3 0,0 4-2 16,-5 3-5-16,3 3 1 0,-1 4 6 15,11 9-2-15,-22-4 3 0,22 4-1 0,-21 7 4 0,10 1-3 16,-2 5-1-16,1 1 6 0,8 1-5 0,1 3 7 16,3 5-2-16,6 2 2 15,4 6-5-15,6 3 13 0,-1 3-1 0,9 9 6 0,0 0 5 0,1-2-13 16,-1 1 4-16,3-4-11 15,2-2 3-15,-4-8-59 0,-1-6-123 0,6-4-79 0,-8-6-316 16,-1-7-315-16,-1-5-497 16</inkml:trace>
  <inkml:trace contextRef="#ctx0" brushRef="#br0" timeOffset="19549.91">21494 5830 1463 0,'-10'-19'599'0,"1"3"-75"16,0 1-161-16,-1 5-48 0,10 10-81 0,-15-15-24 0,15 15-63 16,-16-3 11-1,16 3-54-15,-15 9 34 0,8 6-44 0,-1 5 33 0,4 5-57 16,4 5 27-16,4 10-52 0,6 4 26 0,4 13 4 0,4 1 30 16,3 1-59-16,8-2 25 0,-2 2-50 15,3 0-5-15,0-3-3 0,2-2-4 0,2 0-2 0,-1-3-14 16,1-6-7-16,1-1-32 15,-4-7-34-15,-8-9-61 0,0 0-14 0,-5-6-43 0,-3-6-31 16,-5-1-12-16,-1-5-13 0,-9-10-60 16,5 13-95-16,-5-13-24 0,0 0-342 0,0 0-305 0</inkml:trace>
  <inkml:trace contextRef="#ctx0" brushRef="#br0" timeOffset="20319.95">21686 6619 1201 0,'-23'-23'354'0,"-2"-1"-15"0,1 2-61 0,2-2-10 0,3 2-50 15,1 2-36-15,7 2-40 0,0 0-17 16,2 1-28-16,3 2-14 0,6-2-20 0,0 17 0 0,4-32-13 15,3 12 3-15,3-2-4 16,5 0-10-16,1-2-5 0,6 2-8 0,2-1-6 0,2 4-8 16,1-3 5-16,3 2-6 15,2 0-1-15,-4 1-2 0,2 0-4 0,-4 2-11 0,0 1 5 0,-7 3-2 16,-1 3-51-16,-1 0 66 0,-6 3-4 0,-11 7-8 0,20-10 6 16,-20 10 0-1,13-8-6-15,-13 8 2 0,11-7 4 0,-11 7-1 0,0 0 0 16,14-7 2-16,-14 7 21 15,0 0 19-15,0 0 0 0,9-11-4 0,-9 11-8 0,0 0-8 0,1-23-7 16,-1 23 7-16,-1-23 6 16,-3 8 6-16,-1 0 15 0,1 1-7 0,-4 0 12 0,0 3-8 15,-3-1-5-15,-1 1 14 0,1 5-37 16,-4 2 24-16,15 4-34 0,-29-1 27 0,12 4-33 0,-4 5 19 16,4 3-23-16,1 1 31 0,2 3-38 0,3 2 30 15,2 1-33-15,5 1 31 0,2-3-32 16,4 1 31-16,2 3-45 0,5-1 46 0,2-2-36 15,3 0 33-15,6-1-6 0,4 0-1 16,2-3-3-16,-3-4 0 0,3-3-4 0,-1-4 1 0,0-4-14 16,7-6-4-16,-3-5 15 15,0-6-49-15,-2-5-12 0,-1-3-51 0,-4-5-18 0,-1-3-22 16,-3-1-5-16,-5-1 17 0,-3-4 11 0,-4 1 8 0,-5 0 23 16,-2-1 18-16,-3-3-16 0,-5 3 46 15,0 0 10-15,-4 2 13 0,-2 4 12 0,0 2 15 0,0 4 6 16,-4 4 21-16,2 3-50 15,1 6 61-15,1 1 5 0,-1 4-2 0,4 2-5 0,1 2 0 16,11 7-5-16,-19-12-15 16,19 12 0-16,0 0 22 0,0 0 21 0,0 0 1 0,-15 8-1 15,15-8 9-15,7 26-17 16,1-6 13-16,4 6-16 0,4 2 26 0,2 6 11 0,5 11 43 16,-2 0-58-16,0 3 25 0,0-1-59 0,-1-1 28 0,-5-9-60 15,1-2 46-15,-2 0-51 0,-2-5 40 16,1-2-47-16,-5-9 39 0,1 0-6 0,-3-6-4 0,-6-13-3 15,8 21-1-15,-8-21-11 16,0 0 11-16,8 10-6 0,-8-10-42 0,0 0 45 0,3-16-45 16,-3 16 45-16,0-33-42 0,-2 10 44 15,1-2-45-15,1-1 33 0,1 1-35 16,1 1 49-16,0 1-44 0,2 4 43 0,-1 1-5 0,2 4-6 0,1 2-2 16,-6 12-5-16,11-18-11 15,-11 18 13-15,12-9-2 0,-12 9 0 0,0 0-1 0,22 2-37 16,-22-2 49-16,18 11-45 15,-18-11 45-15,15 15-66 0,-15-15 34 0,12 18 49 0,-12-18-52 0,4 22 53 16,-4-22-46-16,-2 28 42 16,-6-8-46-16,-2-1 44 0,-8 5-51 0,-2-2-27 0,-4 0-71 15,-2-3-103-15,0-3-123 0,-10-2-332 0,4-6-307 0,6-3-695 16</inkml:trace>
  <inkml:trace contextRef="#ctx0" brushRef="#br0" timeOffset="22199.63">22721 5339 601 0,'5'-23'460'0,"-5"2"-68"0,0 2-117 15,-5 2-7-15,0-2-88 16,-3 2 8-16,-1 4-60 0,-3 0 13 0,-3 2-73 0,-1 2 28 16,-4 1-58-16,-3 2 35 0,-2 2-59 15,-2 2 44-15,-2 2-48 0,-2 2 7 0,-7 0-11 0,-4 3 39 16,0 0-50 0,-1 2 34-16,-1 0-38 0,-1 3 44 0,-9 4-50 0,-3 1 41 15,-2 3-41-15,3 1 42 0,-3 4-3 0,-6 0-8 0,-4 1-56 16,2 4 41-16,-2 1 23 0,-1 5-7 15,-2 3-5-15,-16 10-3 0,2 2-38 0,1 3 42 16,-2 2-42-16,0 2 39 0,2 5 3 16,4-1 0-16,3 2-4 0,8 1-2 0,3 0-2 0,15-10-16 15,0 2 22-15,-9 14 1 0,14-13-5 0,0 2-8 0,4 2 7 16,3-1 1-16,0 2-5 16,4-1 0-16,4 1 0 0,3-2-1 0,4-2-19 0,6 1 24 15,3 0-19-15,8 1 22 16,4-1-14-16,4-7 14 0,6 10 0 0,5 0-2 0,5-2-2 15,5-5 5-15,2-4 3 0,6-4-6 16,4-7-84-16,3-3 103 0,3-7 14 0,3-7-11 16,-2-7 7-16,3-5-10 15,4-4 8-15,4-6-5 0,13-5-1 0,2-6-7 0,4-7 1 0,0-5-4 16,1-4-4-16,1-7-10 0,15-10 8 0,-2-1-8 0,-1-7 12 16,1-3 3-16,-3-5 2 15,4-2-4-15,0-5 7 0,3-1-4 0,-1-1 2 0,0-2-1 0,-5 3-5 16,2 1-6-16,-2 1-6 15,-3 1 10-15,-1 5-10 0,-3 2 2 0,-18 13-3 16,2 1 3-16,-4 3-2 0,-4 2 0 16,-3 1-3-16,-4 3 3 0,-7 1-3 0,-3 2 7 15,-9 4 15-15,-2-1 13 0,-6 0-4 0,-2-2 9 16,-5 1 0-16,-3-3-4 0,-3-2-3 0,-5-1-13 16,-5-1 6-16,-1-2-2 0,-5-1-6 0,-10-7 10 0,0 0-14 15,-6 2 10-15,-4-2-19 0,-3 1-3 16,-4 1-28-16,-1 2 20 0,-3 3 8 0,-4 2-3 0,0 4-4 15,-4 7-1-15,-2 4-27 16,-1 10-74-16,3 6 43 0,-4 7-71 0,-14 9 45 16,-1 9-65-16,-3 7 50 0,-1 9-4 15,-13 13-71-15,7 6 26 0,1 6-81 0,1-2-175 16,5 2-303-16,17-10-237 0</inkml:trace>
  <inkml:trace contextRef="#ctx0" brushRef="#br0" timeOffset="36259.87">14410 7643 663 0,'0'0'491'16,"-7"-23"-76"-16,1 11-125 0,-2 0-12 0,-4-2-71 0,0-1-6 0,-2 1-62 16,0-1 1-16,-3 2-22 15,-4-4-2-15,-1 1-11 0,-1 2-4 0,-1-3-5 0,-1 5-5 16,0-3-3-16,1 3-14 0,0 1 4 15,-2 2-14-15,2-1 2 0,0 3-8 16,-1 0-1-16,-2 1-8 0,-2 2-14 16,2 1 5-16,-2-1-7 0,1 4 4 0,-2 0-9 0,1 5-7 0,-5-2-4 15,0 6-16-15,3 1 16 0,0 1-13 0,1 3 12 0,0 1-18 16,3 1 15-16,1 1-15 0,2 3 13 16,-1-1-16-16,3 1 15 0,1 2-3 15,2 3-2-15,0 1-1 0,5 1 6 16,0 3-21-16,3 4 17 0,3 3-11 0,1 3 10 0,3 5-9 15,2 2 10-15,3 4 0 0,2 13-1 16,4 0-1-16,2 4 0 0,2 0 4 0,4-2 8 0,1 0 1 16,5-3 7-16,2-1-4 15,-1-3 10-15,6-6-15 0,1-1 4 0,2-4-8 0,2-4 6 16,1-3-10-16,3-6 9 0,0-2-10 0,3-6 8 0,-7-7-8 16,3-3-1-16,2-1 7 0,-1-2-1 15,1-3-2-15,0 0 3 0,1-4-2 0,0-1-10 0,0-1 5 16,-1-3-2-16,-6-2-4 15,-2 0 12-15,2-1-15 0,3-3 6 0,-7 1-13 0,-1-2 9 16,5-2-10-16,-5-5 9 0,-1 0-8 16,-1-3 11-16,-3-3 4 0,-2-2-13 0,-1-2 9 0,-2-1-9 15,0-3 4-15,-4-1 8 0,0-3-1 0,0-1 9 16,-4-2-16-16,1-1 11 0,-3 1-4 16,5-2 19-16,-7-1 5 0,0-1 2 0,-2 0 9 0,0 1-7 15,-1-2 1-15,-2 2-8 0,0-3 4 16,0 1-11-16,-2-1 10 0,-2-1-12 0,0 0 10 0,-3 0 2 15,-2-1-4 1,2 2-4-16,-3-3-2 0,-3 1-19 0,-1-9 24 0,-4 1-29 16,-1 0 17-16,-3 3-20 0,0-1 4 15,-4 3 0-15,1 1 2 0,-1 4 6 0,-4 0-8 16,0 5 4-16,2 8-2 0,-2 1 2 0,-1 4-2 0,-2 3-12 16,-1 1 17-16,-1 4-20 0,-3 1-14 15,2 6-15-15,-1 2-17 0,3 4-24 0,-2 2-5 0,-4 6-6 16,0 1-60-16,2 1-19 0,-1 5-35 15,4-2 10-15,2 3-90 0,4 1-80 16,3 1-507-16,1 0-502 0</inkml:trace>
  <inkml:trace contextRef="#ctx0" brushRef="#br0" timeOffset="40629.57">9860 7086 238 0,'0'0'214'0,"0"0"-11"16,-4 23-33-16,4-23 26 0,0 19 35 0,0-19 3 16,0 21-79-16,0-21 25 0,0 18-11 0,0-18-7 0,4 19-19 15,-4-19 4-15,0 0 2 0,2 23-16 16,-2-23-4-16,0 0-6 0,2 15-3 0,-2-15-1 15,0 0-5-15,12 8-6 0,-12-8 0 0,0 0 7 0,23 0-12 16,-6-6 12-16,0-3-30 0,8-5 19 16,0-5-26-16,3-6 22 0,10-10-1 0,4-11-7 0,3-13-18 15,13-26-49-15,4-11 31 0,6-13-45 0,5-4 31 0,3-13 1 16,4-11-51-16,5-5 0 16,1-2 7-16,1-2 25 0,3-3 9 0,0-3-47 0,0-1 1 15,-1 3-41-15,0 6-39 0,-4 5-33 16,-3 8-84-16,-4 8 19 0,-9 10-60 0,-5 10-72 0,-12 8-674 15,-16 30-712-15</inkml:trace>
  <inkml:trace contextRef="#ctx0" brushRef="#br0" timeOffset="41049.51">11663 4438 819 0,'0'0'549'0,"8"-21"-137"0,-8 21-82 0,3-16-51 0,-3 16-55 16,0 0-56-16,0 0-32 0,0 0-24 0,0 0-23 0,0 0-15 15,0 0-20-15,-22 15 36 16,15 3-60-16,1 1 31 0,0 1-48 0,2 1 41 0,4-2-55 15,0-1 44-15,6 3-5 0,0-1-6 16,2-3-4-16,4-1-52 0,0-1 53 0,4-4-5 16,1-1-5-16,2-4 5 15,-1-5 0-15,1-2 4 0,5-5 4 0,-2-1 9 0,4-7 3 16,-2-1 6-16,-5 2 3 0,-4-1-22 0,0-1 52 0,-5-1-48 16,-4 3 32-16,-4-4-53 0,-2 17 38 15,-6-29-50-15,-5 13 36 0,-2 1-49 16,-5 1-2-16,-1 3 0 0,-4 0 6 0,0 3-8 15,1 1 1-15,1 2-17 0,5 0-34 0,-1 0-73 0,17 5-59 16,-17-5 13-16,17 5 1 16,0 0 183-16,0 0-492 0,0 0 4 0,11-15-238 0,3 11-251 15</inkml:trace>
  <inkml:trace contextRef="#ctx0" brushRef="#br0" timeOffset="41199.51">11980 4278 17 0,'0'0'666'0,"19"-5"-178"0,-19 5-36 0,0 0-128 15,0 0 12-15,20 0-94 0,-20 0-3 16,0 0-78-16,0 0 16 0,8 12-85 0,-8-12 30 0,0 0-67 15,0 0 33-15,2 17-59 16,-2-17 37-16,0 0-57 0,11 17 43 0,-11-17-54 0,12 13 45 16,-12-13-63-16,19 10 38 15,-19-10-91-15,22 6 12 0,-22-6-62 0,19 4 11 16,-19-4-55-16,0 0-118 0,23-3-551 0,-23 3-415 0</inkml:trace>
  <inkml:trace contextRef="#ctx0" brushRef="#br0" timeOffset="42049.43">12104 4284 14 0,'0'0'642'0,"0"0"-221"16,0 0-75-16,2-18-99 0,-2 18-10 0,0 0-52 0,8-13 25 15,-8 13-52-15,0 0 29 0,0 0-76 0,0 0 33 0,9-11-67 16,-9 11 36-16,0 0-61 0,0 0 47 16,0 0-61-16,0 0 38 0,0 0-48 0,0 0 38 0,0 0-56 15,19 3 53-15,-19-3-58 16,12 9 47-16,-12-9-54 0,15 13 47 0,-15-13-52 0,19 11 49 15,-19-11-51-15,20 8 39 16,-20-8-45-16,24 6 55 0,-24-6-52 0,27 0 49 0,-27 0-48 16,34-7 43-16,-13 0-50 15,-1-4 53-15,-1 0-49 0,4-5 54 0,-2-3-50 0,-3 1 50 16,-4 1-48-16,-2 1 47 0,-4-1-53 0,-4 3 44 0,-4 14-46 16,0-24 47-16,0 24-50 0,-12-23 46 15,4 15-51-15,-4 0 44 0,-3 3-49 16,-2 3 53-16,17 2-51 0,-35 2 51 0,17 1-50 15,-2 1 47-15,3 2-46 0,3-3 45 0,14-3-48 0,-21 8 42 16,21-8-58-16,0 0 52 0,-10 10-53 16,10-10 35-16,0 0-56 0,18 4 34 0,-18-4-45 15,35-8 64-15,-13 0-43 0,10-1 52 0,3-4-40 0,0 2 51 0,1-3-38 16,-1 2 47-16,-2-1-44 16,-2 3 48-16,-1 2-46 0,-8 1 50 0,-1 2-39 0,-4 2 42 15,0-1-42-15,-17 4 47 0,22-5-48 16,-22 5 52-16,19-2-47 0,-19 2 45 0,19-3-42 0,-19 3 53 15,0 0-41-15,22-3 55 16,-22 3-35-16,0 0 70 0,20-4-35 0,-20 4 49 16,0 0 0-16,16-12-14 0,-16 12-16 15,8-10-15-15,-8 10-14 0,4-14-11 16,-4 14-3-16,0 0-10 0,-2-21-5 0,2 21-8 0,-16-14-9 0,16 14-5 0,-24-8-5 16,24 8-2-16,-36 0-8 15,14 3 4-15,-3 2 10 0,4 2-41 0,-1-1 48 0,4-1-61 16,3-1 3-16,15-4-88 0,-18 10 53 15,18-10-59-15,0 0 37 0,0 0-42 0,0 0 45 16,15 7-18-16,-15-7 32 0,30-6-15 16,-7 0 41-16,-1-2-9 0,7-4 43 0,-3-1-16 0,2 0 47 15,-5 2-32-15,-2 1 62 0,-4 0-28 0,-2 5 57 0,-3-1-36 16,-12 6 55-16,21-9-38 0,-21 9 55 16,13-6-41-16,-13 6 45 0,0 0-82 0,16-6 70 0,-16 6-65 15,0 0 44-15,0 0-56 16,0 0 31-16,17-4-38 0,-17 4 43 0,0 0-51 0,0 0 43 15,16 5-55-15,-16-5 56 0,0 0-8 16,14 5-6-16,-14-5-2 0,0 0-4 0,0 0 1 0,20 1 3 16,-20-1 18-1,0 0 14-15,0 0 8 0,20-4 5 0,-20 4-11 0,10-8-8 16,-10 8-49-16,10-14 40 0,-10 14-46 16,8-18 44-16,-8 18-49 0,7-18 46 0,-7 18-49 15,3-18 46-15,-3 18-48 0,0 0 46 0,1-24-48 0,-1 24 38 16,0 0-46-16,-4-16 51 0,4 16-53 15,0 0 48-15,0 0-55 0,-12-10 44 0,12 10-58 0,0 0 30 16,0 0-59-16,-14 7 30 0,14-7-84 16,0 0 30-16,-7 15-55 0,7-15 12 0,0 0-43 15,-2 17-81-15,2-17-154 0,0 0-314 0,0 0-264 0</inkml:trace>
  <inkml:trace contextRef="#ctx0" brushRef="#br0" timeOffset="42669.65">13093 3693 171 0,'0'0'738'16,"0"0"-162"-16,0 0-181 0,0 0-7 0,0 0-112 16,0 0-14-16,0 0-97 0,0 0 10 15,0 0-85-15,0 0 30 0,0 0-66 0,0 0 32 16,0 0-67-16,15 8 17 0,-15-8-108 0,0 0-7 0,15 4-65 16,-15-4-37-16,18 1-99 0,-18-1-132 15,26-2 7-15,-8 1-165 0,3 0-92 0</inkml:trace>
  <inkml:trace contextRef="#ctx0" brushRef="#br0" timeOffset="42679.49">13459 3659 830 0,'18'0'341'0,"-18"0"8"0,26-2-58 16,-26 2 1-16,18 0-19 0,-18 0-21 0,0 0-44 0,22-1-39 15,-22 1-32-15,0 0-28 0,0 0-23 16,21 0-18-16,-21 0-14 0,0 0-9 0,0 0-17 0,25 1-4 16,-25-1 0-16,22-1 44 0,-22 1-60 0,33-3 45 15,-11-1-63-15,1 1 50 0,1-1-58 16,-1 1 32-16,3-1-71 0,0 3 33 0,-1-3-78 0,-3 1-20 15,-1 3-21-15,-3-2-71 16,-18 2-230-16,25-4-340 0,-25 4-315 0</inkml:trace>
  <inkml:trace contextRef="#ctx0" brushRef="#br0" timeOffset="43319.68">15503 8693 1691 0,'0'0'577'0,"0"0"-116"15,0 0-131-15,0 0-59 0,0 0-65 0,17-3-26 0,-17 3-49 16,30-8-19-16,-8 2-26 0,8-4-6 15,5 0-26-15,4-3-5 0,13-4-12 0,3 1-6 0,2-1-2 16,3 0-26-16,-4-2-53 16,0 2-43-16,-1-2-34 0,-4 4-53 0,-12 1-2 0,-2 4-79 15,-5 2-38-15,-9 1-134 0,-7 4-369 0,-16 3-353 0</inkml:trace>
  <inkml:trace contextRef="#ctx0" brushRef="#br0" timeOffset="43639.45">16168 8582 1362 0,'-32'21'406'15,"-10"7"-32"-15,-3-1-33 16,2-1-61-16,2-2-43 0,9-6-47 0,2-1-33 15,6-3-32-15,5-3-24 0,5-5-29 16,14-6-10-16,-16 8-14 0,16-8-7 0,0 0-13 0,0 0-5 16,13-13-1-16,3-2-26 15,7-7-31-15,4-3-31 0,7-8-38 0,1-4 5 0,-1-1-39 16,0-3 35-16,-1 1-33 0,-3 0 66 0,-3 2-21 0,-6 6 71 16,-5 3-3-16,-2 3 77 0,-5 5 19 15,-2 2 32-15,-2 5 7 0,-5 14 17 0,2-21-1 0,-2 21-26 16,0 0-3-16,0-19-22 15,0 19 1-15,0 0-30 0,0 0-7 0,-2-17-15 16,2 17 6-16,0 0-17 0,0 0 10 0,0 0-24 16,22 3 20-16,-9 2-11 0,5 4 28 0,2 0-21 15,4 5 21-15,1 1-6 0,-1 1-5 0,1 1-6 0,-1 2-3 16,-2-1 1-16,-3 2-3 16,-3 2-2-16,-4 2-4 0,-2 0-4 0,1 5-9 0,-10-3 15 15,-1 3-14-15,-2 4 4 16,-4 0-42-16,-1 0-9 0,-2-3-30 0,3-6-50 0,-1-2-35 15,-1-6-19-15,3-3-74 0,5-13-74 16,0 0-61-16,0 0-435 0,0 0-397 0</inkml:trace>
  <inkml:trace contextRef="#ctx0" brushRef="#br0" timeOffset="43899.61">16752 8382 762 0,'0'0'673'0,"22"-10"-148"0,-22 10-79 15,14-5-87-15,-14 5-88 0,0 0-30 0,17 5-48 0,-17-5-6 16,11 15-35-16,-3-3-12 0,-2-1-11 15,2 3-19-15,0-1-5 0,4 1-14 0,-2 0-8 0,3-3-20 16,-1 0 2-16,0-1-28 16,2-4 2-16,-1 0-13 0,-13-6 4 0,26 3-12 0,-8-8 4 15,-3-1-11-15,-1-4 5 0,2-3-12 16,-4-1 9-16,0-1-14 0,-4-2-6 0,-4 2-1 16,-4 15-5-16,0-32-5 0,-5 16-13 0,-3-4 0 0,-5 1-17 15,-2-3-19-15,-5 5-15 16,0 0-24-16,-2 0 11 0,3 7 3 0,2 0 9 0,1 2 4 15,4 1-66-15,12 7-68 16,-14-12-103-16,14 12-126 0,0 0-420 0,0-20-464 0</inkml:trace>
  <inkml:trace contextRef="#ctx0" brushRef="#br0" timeOffset="44039.81">17324 8157 2048 0,'0'0'683'15,"0"0"-191"-15,0 0-61 0,0 0-127 0,0 0-26 0,0 0-96 16,0 0 2-16,0 0-79 15,0 0 12-15,-8 12-57 0,8-12 9 0,0 0-75 0,0 0-66 16,-10 16-104-16,10-16-135 16,-10 8-269-16,10-8-524 0,-17 11-854 0</inkml:trace>
  <inkml:trace contextRef="#ctx0" brushRef="#br0" timeOffset="46089.68">17272 7721 1249 0,'0'0'707'0,"7"-18"-131"15,-7 18-154-15,7-15-88 0,-7 15-76 0,0 0-48 0,0 0-36 16,7-11-40-16,-7 11-26 15,0 0-18-15,8 23-13 0,-4-8-12 0,2 6-14 0,1 2-8 16,1 9-11-16,1-1-3 16,1 0-1-16,1 4-9 0,0 1-7 0,2-2-8 0,2 2-61 0,0-1-72 15,-2-3-73-15,4 1-31 0,-2-3-112 0,0-3-163 0,-4-2-410 16,0-8-566-16</inkml:trace>
  <inkml:trace contextRef="#ctx0" brushRef="#br0" timeOffset="46700.64">17561 8119 352 0,'0'0'571'0,"0"0"-213"0,10-11-30 0,-10 11-130 16,9-11 10-16,-9 11-86 16,8-12 13-16,-8 12-42 0,11-16 21 0,-11 16-7 15,8-16 26-15,-8 16-7 0,5-17 13 0,-5 17-12 16,6-12 6-16,-6 12-5 0,0 0-5 0,7-18-15 16,-7 18-21-16,0 0-18 0,4-13-16 0,-4 13-13 0,0 0-12 0,0 0-4 15,5-15-3-15,-5 15-6 16,0 0-4-16,15-15-2 0,-15 15 2 0,15-13-6 0,-15 13-1 15,22-14-5-15,-11 7-20 16,1 0 28-16,1 1-1 0,-13 6-1 0,21-9-1 0,-21 9-1 16,20-7 1-16,-20 7-6 0,16-6 1 0,-16 6-2 0,0 0 1 15,16-3 3-15,-16 3 1 16,0 0 1-16,13 8 1 0,-13-8-1 0,5 14 0 0,-5-14 3 16,1 19-5-16,-1-19 0 0,-1 21-1 15,1-21-9-15,0 19 10 0,0-19-4 0,0 19 1 0,0-19-4 16,2 16 5-16,-2-16-8 15,3 15 6-15,-3-15-3 0,0 0 8 0,8 17-12 0,-8-17 9 16,7 10-3-16,-7-10-4 0,11 9-5 16,-11-9 1-16,0 0 4 0,11 11-5 0,-11-11 0 0,0 0-2 15,10 12 7-15,-10-12 3 0,0 0-4 0,10 10 2 0,-10-10 1 16,0 0 1 0,0 0-6-16,8 13-17 0,-8-13-15 15,0 0-3-15,0 0-19 0,9 12 17 0,-9-12-9 0,0 0 21 16,9 10-16-16,-9-10 24 0,0 0-23 0,0 0 20 0,12 12-7 15,-12-12 26-15,0 0-33 16,0 0 24-16,12 9-41 0,-12-9 29 16,0 0-45-16,0 0 35 0,12 11-48 0,-12-11 24 0,0 0-59 15,0 0 29-15,8 10-88 0,-8-10-13 0,0 0-70 0,0 0-299 16,0 0-90-16</inkml:trace>
  <inkml:trace contextRef="#ctx0" brushRef="#br0" timeOffset="47079.54">18193 8050 1631 0,'0'0'635'0,"0"0"-141"0,0 0-139 0,0 0-90 15,0 0-116-15,0 0-70 16,0 0-59-16,0 0-31 0,0 0-26 0,0 0 23 15,0 0-4-15,0 0-19 0,4-19-18 16,-4 19-7-16,16-17-10 0,-6 7-3 0,2-2 3 0,4-1-15 16,0 0-20-16,0-1 1 15,2 1-8-15,1-1 23 0,2-2 19 0,-2 2 30 0,-2 4 29 16,-1 0 33-16,-3 1 26 0,-3 1 1 0,-10 8 7 0,21-11-1 16,-21 11-3-16,15-8-10 15,-15 8 11-15,0 0-21 0,15-10-13 0,-15 10-4 0,0 0-1 16,11-5-4-16,-11 5-44 0,0 0 58 15,0 0 4-15,16-8-3 0,-16 8 7 0,0 0-14 0,13-6 19 16,-13 6-26-16,0 0 21 0,17-7-32 16,-17 7 25-16,0 0-28 0,20-4 17 0,-20 4-25 15,0 0 7-15,0 0-29 0,19 0-84 0,-19 0-80 0,0 0-156 16,0 0-368-16,0 0-248 16</inkml:trace>
  <inkml:trace contextRef="#ctx0" brushRef="#br0" timeOffset="47289.69">17409 8840 146 0,'-19'7'411'0,"0"-1"-299"0,-2 1-200 0,3 0-87 15,2-2 36-15</inkml:trace>
  <inkml:trace contextRef="#ctx0" brushRef="#br0" timeOffset="47629.79">17216 8903 1123 0,'0'0'499'0,"0"0"-95"0,21-9-44 15,-3 0-52-15,6-5-45 16,7-4-27-16,12-4-18 0,5-5-22 0,4-2-30 15,8-4-11-15,0-2-22 0,1-3-14 16,3 1-31-16,0-3-16 0,0 1-16 0,-1 2-4 16,0-3-12-16,-3 5-12 15,-4 1-73-15,-4 1-42 0,-5 2-20 0,-3 6-5 0,-12 6 22 0,-2 1 18 16,-3 3 14-16,-9 3 2 0,-1 3 22 0,-4 3-4 0,-13 6 1 16,13-7-19-16,-13 7-5 0,0 0-25 15,0 0 24-15,-22 24-25 0,-2-5 22 0,-6 5-18 16,-11 8 15-16,-8 3 15 0,-5 2 12 15,-6 3 12-15,-2 1 13 0,-20 12 21 0,15-14 68 0,-14 11 27 16,16-10 21-16,3-3 19 0,4-2 15 16,6-4-19-16,7-4 30 0,13-9-22 0,6-3-25 15,4-3-23-15,12-4-25 0,10-8-12 0,0 0-7 0,0 0-3 16,0 0-2-16,34-14-1 16,-2-5 1-16,19-8-25 0,3-5 18 0,6-5 5 15,6-5-30-15,0 2 3 0,2 1-92 0,-1 1 6 16,0 2-52-16,-5 2-69 0,-4 2-95 0,-4 5-65 0,-19 7-273 15,-3 3-292-15,-2 4-559 16</inkml:trace>
  <inkml:trace contextRef="#ctx0" brushRef="#br0" timeOffset="51254.96">6621 4521 78 0,'-4'-22'623'0,"-3"1"-220"0,0 2-78 16,-1 1-85-16,0 0-45 0,-1 4-28 0,2 1-32 0,-3 2-27 16,2 2-21-16,-4 0-32 15,12 9 5-15,-16-13-14 0,16 13-1 0,-20-8-2 0,20 8-4 16,-18-4 4-16,18 4 3 0,0 0 0 0,-20-3-2 0,20 3-6 16,0 0-5-16,0 0-8 0,-22 1-6 15,22-1-1-15,0 0-6 0,-11 6-2 0,11-6-3 16,-3 15-8-1,3-15 1-15,1 28 10 0,3-10 39 0,2 3-56 0,1 2 46 0,0 0-38 0,3 6 29 16,-1-2-32-16,3 2 30 0,1 0-40 16,0 0 39-16,1 3 5 0,-2 1 59 0,2 0-52 15,-2 2 54-15,3 0-49 0,0 0 41 0,-2-1-50 0,4-2 49 0,-4 0-59 16,3-2 48-16,-2-3-45 16,2-3 44-16,-3-6-52 0,-1-1 46 0,-1-3-47 0,0-3 53 15,0-4-32-15,-11-7 57 16,17 7-10-16,-17-7-2 0,19-7-2 0,-8-6-33 15,0-6 8-15,-1-8-9 0,-1-3-10 16,-2-5-11-16,-2 0 26 0,-4-2-47 0,-6 1 27 0,-1-2-40 16,-5 2-4-16,-6 3-2 0,-2 1 0 15,-5 4 1-15,-3 2-31 0,-3 2 17 0,-3 4-11 16,1 2 36-16,-2 2-40 0,1 4 36 0,1 0-51 0,2 5 29 0,5 0-88 16,0 1-14-16,3 2-81 15,5 0 19-15,17 4-51 0,-22-2-34 0,22 2-143 0,0 0-432 16,0 0-441-16</inkml:trace>
  <inkml:trace contextRef="#ctx0" brushRef="#br0" timeOffset="51749.77">6698 4168 538 0,'0'0'467'0,"0"0"-118"16,-8-14-91-16,8 14-63 0,0 0-44 0,0 0-30 0,-11-8-20 15,11 8-12-15,0 0-8 0,-15 7 0 16,15-7-2-16,-7 11-9 0,7-11-16 0,-6 13-9 0,6-13-1 16,0 0 4-16,-5 18 14 15,5-18 2-15,0 0-1 0,5 15 1 0,-5-15 19 0,0 0 19 16,12 5 4-16,-12-5-6 0,14-5-8 0,-14 5-12 0,17-14-14 16,-6 6-17-16,0-1-7 0,-11 9-2 15,12-17 36-15,-12 17-59 0,6-12-6 0,-6 12 26 16,0 0-41-16,-7-14-1 0,7 14-1 15,0 0 8-15,-26 0-12 0,11 4 3 0,0 1 1 0,4 3-4 16,-3-2-6-16,1 0-28 16,13-6-47-16,-16 8-17 0,16-8 2 0,0 0-17 0,0 0 13 15,0 0 9-15,0 0 1 0,0 0 15 0,15-11 15 0,0 0 15 0,-2-2 9 16,4 1 15-16,-2-1 17 16,-2 2 41-16,0 1-20 0,-3 2 41 0,-10 8-34 15,16-11 32-15,-16 11-46 0,10-8 47 16,-10 8-31-16,0 0-17 0,13-6 13 0,-13 6 10 0,0 0 14 15,15 5 32-15,-15-5-2 16,11 15-4-16,-2-2-4 0,1 5-9 0,1 2-7 0,2 7 2 16,3 1-7-16,0 2 35 0,1 1-53 15,2 2 39-15,1 2-59 0,-1 0 47 0,6 8-50 0,0 1 44 16,2 2-7-16,-1-2-2 0,-1-2-10 0,0-1-22 16,-5-14-55-16,0-2-83 15,1-5 17-15,-6-6-38 0,2-4-8 0,-4-4-30 0,-13-6-138 0,20 0-444 16,-20 0-308-16</inkml:trace>
  <inkml:trace contextRef="#ctx0" brushRef="#br0" timeOffset="51979.6">7249 4634 915 0,'0'0'428'16,"-5"-14"-53"-16,5 14-101 0,-9-11 19 0,9 11-98 0,0 0 33 15,-10-13-86-15,10 13 20 0,0 0-73 16,0 0 27-16,-8-11-64 0,8 11 39 0,0 0-58 0,0 0 42 16,0 0-52-16,0 0 64 0,-5-15-42 0,5 15 50 15,0 0-51-15,10-13 42 16,-10 13-53-16,10-14 36 0,-10 14-48 0,10-17 40 0,-10 17-47 15,9-17 44-15,-9 17-41 16,6-20 41-16,-6 20-46 0,0-17 41 0,0 17-52 0,-4-17 16 16,4 17-25-16,-11-14 42 0,11 14-49 15,-16-12 42-15,16 12-47 0,-21-6 35 0,21 6-35 0,-21-2 38 16,21 2-64-16,-21 0 0 0,21 0-106 0,-15 5-15 0,15-5-61 16,0 0-52-16,0 0-196 0,0 0-378 15,0 0-444-15</inkml:trace>
  <inkml:trace contextRef="#ctx0" brushRef="#br0" timeOffset="53209.6">7653 3945 137 0,'-8'-19'693'0,"1"-1"-164"0,-1 2-139 0,0 1 4 15,-1 3-89-15,2 2 1 16,1 1-102-16,6 11 6 0,-13-17-82 0,13 17 12 0,-7-13-70 16,7 13 28-16,0 0-62 0,-8-9 35 15,8 9-58-15,0 0 42 0,0 0-52 0,0 19 45 0,6-5-9 16,2 6-53-16,-2 1 46 0,3 2-44 0,2 2 45 0,0 0-47 16,0-4 44-16,-1 0-52 15,-1-3 48-15,1-3-44 0,-3-2 44 0,1-1-47 0,-8-12 46 16,11 17-44-16,-11-17 54 15,0 0-26-15,12 11 56 0,-12-11-51 0,0 0 30 0,0 0-28 0,12-11 32 16,-12 11-46-16,6-17 38 16,-6 17-7-16,8-21-8 0,-8 21-11 0,8-20 0 0,-8 20-4 15,13-23-7-15,-4 12-9 0,2 3-10 0,-1 0-7 0,3-1-6 16,0 4-2 0,3 0-11-16,-2 2 18 0,-14 3 8 0,29-1 2 0,-29 1 2 0,27 2-40 15,-27-2 53-15,26 6-47 16,-26-6 52-16,17 6-38 0,-17-6 55 0,15 10-38 0,-15-10 53 15,0 0-44-15,6 18 53 0,-6-18-35 16,-6 16 59-16,6-16-31 0,-11 18 36 0,11-18-31 16,-14 16 15-16,14-16-40 15,-11 14 30-15,11-14-39 0,-11 9 25 0,11-9-12 0,0 0-6 0,0 0-38 16,-7 12 35-16,7-12-37 0,0 0 40 0,0 0-44 0,10 11 37 16,-10-11-47-16,14 7 32 15,-14-7-32-15,19 11 47 0,-19-11-43 0,22 11 6 16,-22-11 46-16,20 12-43 0,-20-12 41 0,19 10-38 15,-19-10 46-15,11 9-40 0,-11-9 52 0,0 0-26 0,12 11 36 16,-12-11-34-16,0 0 34 16,0 18-26-16,0-18 27 0,-8 16-15 0,1-3 10 0,-1-3-23 0,-2 0 7 15,-2 2-14-15,2-2 14 0,0-1-26 16,0 0 12-16,10-9 13 0,-17 13-5 0,17-13 2 16,-14 10 3-16,14-10-8 0,-13 7-2 0,13-7-6 0,0 0-2 15,-12 8-5-15,12-8-4 16,0 0-2-16,0 0 0 0,0 0-7 0,0 0 0 0,0 0 11 15,0 0 0-15,0 0-4 16,0 0-12-16,0 0 3 0,0 0 13 0,22 2-14 0,-22-2 15 16,18-2-16-16,-18 2 16 0,20 2-18 15,-20-2 17-15,25 5-9 0,-11 1 5 0,3 2-11 0,0 3 13 16,1 3-10-16,2 4 16 0,-2 2 0 16,4 0-4-16,-2 0-28 0,0 0-61 0,0-2-57 15,-3-3-130-15,2-5-8 0,-6-3-105 0,-13-7-664 0,26 0-802 16</inkml:trace>
  <inkml:trace contextRef="#ctx0" brushRef="#br0" timeOffset="53219.69">8400 3815 1182 0,'-5'-14'566'0,"5"14"-79"16,-7-17-144-16,7 17-97 0,-4-15-51 0,4 15-45 15,0 0 12-15,0 0-78 16,0 0-7-16,0 0 29 0,0 0-62 0,0 0 36 0,-4 20-58 15,8 1 75-15,1 5-47 0,2 6 35 16,2 4-59-16,1-2 38 0,-2 3-53 0,4-3 41 16,0-1-49-16,1 0 28 0,-2-5-61 15,3-3 9-15,-2-7-100 0,0-2 5 0,-3-7-96 16,-9-9-29-16,20 7-231 0,-20-7-395 0,17-9-470 0</inkml:trace>
  <inkml:trace contextRef="#ctx0" brushRef="#br0" timeOffset="53429.61">8561 3928 489 0,'0'0'629'16,"0"0"-123"-16,-8-11-178 0,8 11-20 16,0 0-108-16,0 0 19 0,0 0-85 0,-5 18 15 0,5-18-59 15,2 18 2-15,-2-18-7 0,7 18 35 0,-7-18-58 0,7 20 48 16,-7-20-41-16,10 12 53 16,-10-12-44-16,19 6 43 0,-19-6-13 0,24-7-8 15,-4-4-21-15,3-7-15 0,-2-1-13 16,-2-3-6-16,-3 0-13 0,-3-2-6 0,-5 5-9 0,-7 1-45 15,-1 0 39-15,-1 2-43 16,-9-3 41-16,-1 5-43 0,-3 0 44 0,-3 5-44 0,-2 1 44 16,0 3-46-16,-2 3 40 15,5 1-32-15,16 1 43 0,-32 3-46 0,20 2 46 0,12-5-45 0,-22 8 31 16,22-8-53-16,-9 11 43 0,9-11-58 16,0 0 49-16,6 18-5 0,-6-18-5 0,20 7-3 15,-20-7 6-15,32 3 2 0,-10-5-42 0,1 1 62 0,5-2-44 16,0-1 68-16,5 0-10 0,1-2 59 15,-2 1-47-15,-3 0 36 0,0 1-51 0,-5 2 40 0,2 0-53 16,-6 2 44-16,0 0-49 16,-2 2 44-16,0-1-37 0,0 3 34 0,0-1-52 0,-3 1 43 15,-2-1-38-15,-13-3 46 0,25 7-47 16,-25-7 47-16,19 4-35 0,-19-4 74 0,0 0-5 16,18 0 57-16,-18 0 10 0,13-6-26 0,-13 6-16 0,13-19-14 15,-9 4-14-15,0 1 3 0,-3-3-26 16,-2 0 21-16,-3-4-40 0,-2 1 12 0,-5-1-28 15,-3-1-6-15,-3 0-31 0,-4 3-23 16,-1 3-13-16,0 0-3 0,1 7 0 0,0 0-11 0,4 1-34 16,3 4-66-16,14 4-69 15,-20 0-37-15,20 0-89 0,0 0-636 0,-16 10-748 0</inkml:trace>
  <inkml:trace contextRef="#ctx0" brushRef="#br0" timeOffset="54289.46">9361 3488 515 0,'0'0'501'0,"2"-21"-102"0,-2 21-100 16,0-21-25-16,0 21-24 0,-2-17-22 15,2 17-20-15,-6-16-33 0,6 16-27 0,-8-11-26 0,8 11-21 16,-9-8 4-16,9 8-1 0,0 0-8 0,-22 2-13 0,22-2-4 16,-23 14-4-16,12-5-10 0,0 1-14 15,2 2-8-15,0-1-10 0,1 0-6 0,8-11-6 0,-8 19-5 16,8-19-3-16,0 0-3 15,3 20-2-15,-3-20 2 0,0 0-1 0,15 8 0 16,-15-8-3-16,20-6-1 0,-3-4 6 16,-2-2-3-16,-1-2 1 0,-4 2 13 0,0 1 17 0,-3-2-2 15,-7 13-4-15,9-22-7 0,-9 22-4 0,0-19-3 16,0 19-5-16,-9-18-4 0,9 18-6 16,-10-14-1-16,10 14-2 0,-13-11-1 0,13 11-4 0,-14-6 0 15,14 6-4-15,0 0-51 0,-14-8-34 16,14 8 12-16,0 0 13 0,0 0 13 0,0 0 10 0,12-15 10 15,-12 15 6-15,22-10 7 16,-6 3 3-16,2 1-2 0,0 1 13 0,-1 0 19 0,0 3 6 16,-1-2 7-16,-16 4 3 15,25-1 10-15,-25 1 11 0,26 5 14 0,-15 0 9 0,2 4 2 0,1 4-3 16,1 3-7-16,-2 8 0 0,3 2-3 16,-3 6-9-16,0 0-3 0,-1 4 2 0,-1 3-24 15,-3 2 7-15,2 0-5 0,-3 2 0 0,-2 0 32 0,2 0-52 16,-4-1 1-16,2 2-19 15,-2-5-39-15,1-3-96 0,0-3-31 0,-2-9-118 0,4-3-35 0,-6-21-195 16,7 18-417 0,-7-18-607-16</inkml:trace>
  <inkml:trace contextRef="#ctx0" brushRef="#br0" timeOffset="54500.07">9753 3745 1007 0,'-1'-24'706'0,"1"24"-158"0,0-16-115 15,0 16-115-15,0 0-63 16,-5-17-52-16,5 17-40 0,0 0-32 0,0 0-25 0,0 0-20 15,0 0 22-15,0 0-61 0,0 0 21 16,0 0-43-16,0 0 26 0,0 0-45 16,0 0 5-16,0 0 43 0,9-14-23 0,-9 14 53 15,14-8-15-15,-14 8 9 0,20-15-30 0,-11 3 4 16,0 2-20-16,0-1 7 0,-9 11-16 0,9-19-4 16,-9 19-3-16,2-17-21 0,-2 17-34 0,-9-13-44 0,9 13-47 15,-24-5-47-15,3 9-29 0,-5 4-6 16,1 5 4-16,-5 2 25 0,0 5-61 0,2-1-154 15,0 4-464-15,2 2-462 0</inkml:trace>
  <inkml:trace contextRef="#ctx0" brushRef="#br0" timeOffset="55019.54">8074 5229 462 0,'-34'13'513'0,"-1"1"-81"0,1 0-131 16,1 2-52-16,-1-1-48 0,6 1-45 0,-1-1-23 16,9-5 0-16,1 1-16 0,7-5 8 15,12-6 20-15,-13 8 32 0,13-8 12 0,0 0 17 16,21-6-37-16,8-6 15 0,19-9-60 15,8-5-18-15,12-8 20 0,22-13-9 0,10-7-21 16,5-4-22-16,6-6-10 0,4 1-18 16,4-2-15-16,-3 1 38 0,1 3-50 0,-5 3-8 0,-8 2-1 15,-1 5-3-15,-8 3 0 0,-5 4-9 16,-21 11-3-16,-4 2-36 0,-7 4 13 0,-11 4-35 0,-13 8-24 16,-5 3 10-16,-12 6 53 0,-17 6-44 0,0 0 48 15,0 0-80-15,-5 18 41 0,-22 4-75 16,-13 10 48-16,-13 7-47 0,-11 4 63 0,-22 16-34 0,-9 4 66 15,-5 4-42-15,-4 3 61 0,-3 2-40 16,-4 0 55-16,2 0-43 0,-1-4 57 16,6-3-50-16,1-5 74 0,12-7 54 0,22-14 40 15,9-6-7-15,9-7 20 0,17-5-32 0,4-6 0 0,12-5-46 16,18-10 18-16,0 0-19 0,0 0 29 0,18-21-45 0,23-8 4 16,10-9-3-16,24-18-18 0,12-5-6 15,8-7 1-15,11-5-7 0,9-2-5 0,7 0-21 0,4-1 3 16,2 1-55-16,6-1-50 15,5-1-125-15,2-5-56 0,4-2-187 0,1-3-531 16,2 0-736-16</inkml:trace>
  <inkml:trace contextRef="#ctx0" brushRef="#br0" timeOffset="59402.49">9958 7620 571 0,'0'0'459'0,"0"0"-87"0,0 0-98 15,-17 4-39-15,17-4-27 16,0 0-42-16,0 0-21 0,0 0-20 0,-14 5-16 0,14-5-3 16,0 0-11-16,0 0-1 0,0 0 2 15,0 0 6-15,0 0-1 0,0 0 0 0,-13 5-3 0,13-5-6 16,0 0-9-16,0 0-10 0,0 0-15 0,0 0-8 0,0 0-4 16,0 0-2-16,0 0-5 15,0 0-24-15,0 0 20 0,0 0-3 0,0 0 2 0,0 0 7 16,15-16 8-16,3 4-4 0,5-8 16 15,4 0 1-15,11-12-5 0,6-5 10 0,6-3 14 16,4-7-48-16,19-12 30 16,9-7-46-16,3-5 36 0,9-7-44 0,5-4 30 0,1-9-42 0,-2-3-2 15,2-1 35-15,1 2-37 0,-6 2 32 16,-4 4 0-16,-3 4-48 0,-8 7 34 0,-6 7-26 16,-22 17-1-16,-2 4 6 0,-6 7 2 0,-5 4 0 15,-6 4-3-15,-10 9-3 0,-1 3-10 16,-5 5-14-16,-4 2-18 0,-3 3-22 0,-10 11-94 0,14-15-18 15,-14 15-90-15,0 0-80 0,0 0-199 16,0 0-307-16,-25 0-471 0</inkml:trace>
  <inkml:trace contextRef="#ctx0" brushRef="#br0" timeOffset="59759.41">10370 7141 686 0,'0'0'588'0,"0"0"-114"15,0 0-90-15,0 0-40 0,0 0-60 0,27-10-47 0,-10-3-21 16,10-4-29-16,3-2-5 16,3-4-31-16,11-5 10 0,4-2-41 0,4-2-30 0,-1-2 7 15,5 0-12-15,-1-3-13 0,1 0-8 16,1-2-6-16,1 1 34 0,-1-1-57 0,2 0 24 0,1 1-30 15,1 0 40-15,0-1-56 16,-1 0 40-16,0 0-44 0,-1 1 36 0,-5 0-2 0,1 2-15 16,-7 1-6-16,-4 3-4 15,-6 3-40-15,-7 6 41 0,-3 3-42 0,-2 1 44 16,-5 1-43-16,-4 3 47 0,-1 3-49 0,-2 1 28 0,-3 2-34 16,-11 9 43-16,16-10-51 0,-16 10 46 15,11-10-43-15,-11 10 27 0,0 0-45 0,0 0 20 0,0 0-40 16,0 0-6-16,0 0-41 0,0 0-33 0,0 0-25 15,-21 2-42-15,21-2-46 0,-16 10-139 0,16-10-553 0,-21 11-641 16</inkml:trace>
  <inkml:trace contextRef="#ctx0" brushRef="#br0" timeOffset="60129.41">11693 5977 913 0,'0'0'605'0,"-4"-20"-189"15,4 20-9-15,-6-21-136 0,6 21-12 0,-8-13-89 0,8 13 34 16,-8-12-68-16,8 12 38 0,0 0-67 0,-10-11 31 0,10 11-68 16,0 0 27-16,0 0-62 0,0 0 38 15,-10-9-54-15,10 9 47 0,0 0-44 0,0 0 43 0,0 0-10 16,23 8-9-16,-9-3-15 15,8 1 4-15,0 0-5 0,3-1-9 0,-1 1-23 16,2-1 22-16,-1-1-5 0,-1 2-2 0,-2-1-2 16,-1 1 4-16,0 0 2 0,-6-1-17 0,-1 0 31 15,-1 2 37-15,-13-7-36 0,18 16 40 0,-13-4-48 0,-2 4 25 16,-3 2-33-16,-7 7 26 16,-2 6 0-16,-6 1-8 0,-1 1-5 0,-4 0-6 0,-2 0-7 15,4 1-64-15,-1-5-21 0,0 0-82 16,5-4-92-16,5-6-106 0,-3 1-265 0,8-7-410 15,4-13-764-15</inkml:trace>
  <inkml:trace contextRef="#ctx0" brushRef="#br0" timeOffset="60864.75">14261 8736 975 0,'0'0'605'0,"-26"1"-111"16,26-1-66-16,-21 1-103 15,21-1-83-15,0 0-33 0,-22 1-52 0,22-1-20 16,0 0-12-16,0 0 25 0,0 0 2 0,0 0-1 15,21-11-17-15,6 0-8 0,6-3 40 16,11-8-72-16,10-3 12 0,4-3-50 16,6-1 33-16,5-2-35 0,26-13-6 0,5-4-2 0,0-3-53 15,1 1 38-15,-4 1-9 0,-9 5-22 0,-17 11-53 16,-9 2-28-16,-4 6-35 0,-8 3-46 0,-12 7-17 16,-7 1-17-16,-3 4 5 0,-8 2 7 15,-20 8-100-15,23-8-131 0,-23 8-530 0,0 0-618 16</inkml:trace>
  <inkml:trace contextRef="#ctx0" brushRef="#br0" timeOffset="61160.46">15047 8154 1013 0,'-25'2'576'0,"2"1"-121"15,4-2-63 1,19-1-90-16,-26 1-71 0,26-1-52 0,-19-1-37 0,19 1-22 16,0 0-12-16,0 0-1 0,0 0 4 15,0 0 16-15,1-17-20 0,12 10 14 0,4 0-42 16,4 0 32-16,2-2-53 0,7 0 26 15,0 0-44-15,3 0 22 0,1 1-36 0,0-1 30 16,0 1-55-16,-1 0 52 0,1-1 4 0,0 3 10 16,-1 0-7-16,-1 0-8 0,-5 2 24 0,-3-1-46 0,-2 2 26 15,-5 0-43-15,-17 3 2 0,26-4 43 0,-26 4-36 16,18 0 9-16,-18 0 4 0,0 0 4 16,16 7 4-16,-16-7-9 0,2 18 5 0,-5 0 6 0,-4 6-7 15,-2 5-6-15,-4 3-5 16,1 1-8-16,-4 2-3 0,1 1-8 15,-6 8 3-15,-1 4-6 0,0 2-6 0,-4 1 10 16,-1 2-106-16,-1 0-70 0,1-3-104 0,-2-3-88 16,1-4-257-16,-1-4-583 0,7-12-943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48:03.714"/>
    </inkml:context>
    <inkml:brush xml:id="br0">
      <inkml:brushProperty name="width" value="0.05292" units="cm"/>
      <inkml:brushProperty name="height" value="0.05292" units="cm"/>
      <inkml:brushProperty name="color" value="#FF0000"/>
    </inkml:brush>
  </inkml:definitions>
  <inkml:trace contextRef="#ctx0" brushRef="#br0">4316 5907 254 0,'0'0'496'16,"0"0"-142"-16,0 0-99 0,0 0-17 16,-2-15-80-16,2 15 8 0,0 0-62 0,0 0 25 0,0 0-57 15,-5-17 27-15,5 17-55 16,0 0 43-16,0 0-63 0,-11-14 33 15,11 14-48-15,0 0 33 0,-9-8-44 0,9 8 36 16,0 0-44-16,0 0 41 0,-15-8-50 0,15 8 46 0,0 0-40 16,0 0 37-16,0 0-46 15,-16-4 45-15,16 4-38 0,0 0 36 0,0 0-38 0,0 0 27 16,0 0-33-16,0 0 47 0,-16-3-47 0,16 3 44 16,0 0-36-16,0 0 34 0,0 0-31 0,0 0 31 15,0 0-38-15,0 0 50 0,0 0-14 16,0 0 49-16,0 0-29 0,0 0 33 0,13 10-33 15,-13-10 33-15,17 6-35 0,-17-6 21 0,25 7-27 0,-9-2 18 16,2-1-24-16,4 1 23 0,1-1-27 16,2 2 17-16,0-1-26 0,2 0 20 0,6 0-24 0,-2 1 18 15,3-1-22-15,1 0 19 0,-7-2-19 0,7 1 26 0,0 1-13 16,1-2 28-16,-2 0-4 16,5-3 16-16,0 0-14 0,1 0 5 0,0-3-20 0,0 1 9 15,2 1-18-15,-2-2 10 16,2 0-3-16,0 1-1 0,-2-1-4 0,3 2-14 0,-1-2 15 15,-2 1-11-15,2 0 12 16,-2-3-11-16,0 4 9 0,-3-2-9 0,2 1 6 0,-8 1-12 16,0-1 10-16,-3 1-12 0,-2 0 6 15,0 0-9-15,-5 1 11 0,0 0-11 0,-3 0 3 0,-18 0-2 16,30 0 8-16,-30 0-9 0,26 0 10 16,-26 0-10-16,22 0 11 0,-22 0-6 0,19 0 9 15,-19 0-7-15,0 0 9 0,25-1-7 0,-25 1 7 16,0 0-9-16,20-3 6 0,-20 3-8 0,0 0 0 15,16-3 0-15,-16 3 4 0,0 0-8 0,0 0 5 0,0 0-4 16,19-3 6-16,-19 3-5 16,0 0 3-16,0 0-8 0,0 0 9 0,0 0-3 0,0 0 0 15,0 0-1-15,17-3-2 0,-17 3-2 0,0 0-3 0,0 0-6 16,0 0-14-16,0 0-29 16,0 0-35-16,0 0-27 0,-18-6-56 0,18 6 19 0,-21-1-38 0,21 1 31 15,-28-1-27-15,8-1-98 16,-5-1-147-16,-2 2-217 0,-2-1-180 0</inkml:trace>
  <inkml:trace contextRef="#ctx0" brushRef="#br0" timeOffset="1029.74">4981 5892 329 0,'-31'3'274'0,"6"1"-76"0,-4 0-54 15,3 2-23-15,0 0-6 0,-1-1 62 0,3 2-20 0,1 0-38 16,-1-1 3-16,2 0-14 15,4 1-8-15,2-3-39 0,1 0 6 0,15-4-31 0,-22 9 12 16,22-9-40-16,-18 7 20 0,18-7-16 16,-15 4 16-16,15-4-24 0,0 0 10 0,-15 5-15 15,15-5 50-15,0 0-27 0,0 0 45 0,0 0-34 0,0 0 59 16,0 0-54-16,0 0 48 16,9 10-34-16,-9-10 44 0,20 1-19 0,-20-1 30 0,36 0-24 15,-9 2 9-15,2-4-29 0,7-2 8 16,4 0-17-16,0 0 10 0,3-2-18 0,0 0 12 15,1 1-20-15,3 1 10 16,-2-1-2-16,2 0-10 0,0 1-7 0,1-1 13 0,1 1-10 0,-1-1 5 16,-1 1-13-16,1 0 4 0,-4 1-9 15,2 0 10-15,-4 0 1 0,-1 0 3 0,-4 0-11 0,-7 0 3 16,-2 2-9-16,-4-1 3 0,-5 0-4 0,0 1 4 0,-19 1 1 16,29-1-1-16,-29 1-5 15,20-2 1-15,-20 2-1 0,0 0-1 0,22-1 0 0,-22 1-1 16,0 0 1-16,0 0 5 0,22-1 0 15,-22 1 3-15,0 0 3 0,0 0 1 0,0 0-2 0,0 0-7 16,0 0 8-16,20 0-15 16,-20 0 2-16,0 0-8 0,0 0 6 0,0 0-1 0,0 0-1 15,0 0-7-15,0 0 4 0,0 0-4 0,0 0 4 0,0 0-6 16,0 0 4-16,0 0-4 16,0 0 4-16,0 0-2 0,0 0 8 0,0 0-10 0,0 0 2 15,0 0-6-15,0 0 8 16,0 0-2-16,0 0 3 0,0 0-6 0,0 0 5 0,0 0-5 15,0 0 5-15,0 0-3 0,0 0 2 16,0 0-4-16,0 0 5 0,0 0-3 0,0 0 9 0,0 0-12 16,0 0 4-16,0 0-5 15,0 0 5-15,0 0 0 0,0 0 4 0,0 0-7 0,0 0 5 16,0 0-5-16,0 0 6 0,0 0-5 16,0 0 4-16,0 0-5 0,0 0 5 0,0 0-3 0,0 0 10 15,0 0-13-15,0 0 4 0,0 0-8 16,0 0 12-16,0 0-4 0,0 0 4 0,0 0-7 15,0 0 4-15,0 0-3 0,0 0 3 0,0 0-4 0,0 0 7 16,0 0-9-16,0 0 7 16,0 0-3-16,0 0 3 0,0 0-3 0,0 0 2 0,0 0-5 0,0 0 6 15,0 0-2-15,0 0 4 0,0 0-5 0,0 0 2 0,0 0-2 16,0 0 3-16,0 0-5 16,0 0 5-16,0 0-4 0,0 0 21 0,0 0-24 15,0 0 4-15,0 0-6 0,0 0 7 16,0 0-3-16,0 0 7 0,0 0-6 0,0 0 3 0,0 0-5 15,0 0 6-15,0 0-4 16,0 0 3-16,0 0-2 0,0 0 2 0,-16 4-3 0,16-4 10 16,0 0-13-16,0 0 5 0,0 0-5 15,0 0 6-15,0 0-3 0,0 0 6 0,0 0-5 16,0 0 2-16,0 0-5 0,0 0 6 0,0 0 0 0,0 0-1 16,0 0-3-16,0 0 3 0,0 0 3 15,0 0 3-15,0 0-11 0,0 0 4 0,0 0-10 0,0 0 11 16,0 0-1-16,0 0 2 0,0 0-2 15,0 0 1-15,0 0-4 0,0 0 5 0,0 0-5 0,0 0 3 16,0 0-1-16,0 0 2 16,0 0 0-16,0 0 7 0,0 0-9 0,-15 2 1 0,15-2-7 15,0 0 7-15,0 0-2 0,0 0 6 0,0 0-5 0,0 0 3 16,0 0-4-16,0 0 4 16,0 0-3-16,0 0 2 0,0 0-4 0,0 0 4 0,0 0-3 15,0 0 0-15,0 0-4 16,0 0-3-16,0 0 8 0,0 0-6 0,0 0-2 0,0 0-20 15,-17 2-39-15,17-2-40 16,0 0-36-16,0 0-30 0,0 0-24 0,0 0-73 0,0 0 21 0,-12 9-208 16,12-9-351-16,0 0-366 15</inkml:trace>
  <inkml:trace contextRef="#ctx0" brushRef="#br0" timeOffset="2349.89">16339 6036 270 0,'0'0'543'16,"0"0"-180"-16,-17-1-67 15,17 1-85-15,0 0-25 0,-20-3-29 0,20 3-34 0,0 0-14 16,-23-3-10-16,23 3-9 16,0 0-8-16,-26-3-14 0,26 3-4 0,-15-3 2 0,15 3-5 15,-17-3-5-15,17 3 6 0,0 0-26 0,-20-3 26 0,20 3 7 16,0 0-8-16,-17-1-7 0,17 1-6 16,0 0-6-16,0 0-1 0,0 0 2 0,-18-2 0 0,18 2 1 15,0 0 2-15,0 0 10 16,0 0 7-16,0 0 0 0,0 0-1 0,30-3-5 0,-12 1-7 15,7-2-8-15,1 1-1 0,11-3-4 16,0 1-7-16,3-2-5 0,0 0-1 0,2-1-5 0,-1 0-2 16,0 2-1-16,0-2-5 15,-2 1-6-15,-1 1 6 0,1 0-8 16,-6 0 4-16,-7 1-2 0,0 3 0 0,-1-2-1 0,-6 2 1 0,-2 0-5 16,-17 2 1-16,26-4 0 0,-26 4 0 15,21-3 0-15,-21 3-4 0,0 0 5 0,16 3-3 0,-16-3 2 16,0 0 0-16,-11 14 0 15,-1-7-1-15,-10 3-1 0,-8 0 0 0,-3 0-1 0,-7 2 0 16,0-1-3-16,-3-2 47 0,-12 4-50 16,12-3 47-16,-1-2-55 0,4-1 6 0,2 0 1 0,4-2 3 15,8 0 1-15,3-2-1 0,4 0 3 0,19-3-1 16,-21 3 2-16,21-3-1 0,0 0 1 16,0 0 8-16,0 0 3 0,0 0 8 0,16-14 8 0,5 6 4 15,8-3-1-15,2 1 4 16,3-2 2-16,1 1 0 0,1-2-2 0,0 1 2 0,1 0-5 15,-4 1-4-15,-1 0-2 16,-2 2-4-16,-9 0-7 0,1 2 2 0,-2-1-6 0,-6 4-1 16,-14 4-2-16,23-9 5 0,-23 9-5 15,15-4-2-15,-15 4 2 0,0 0 2 0,18-5-4 16,-18 5-2-16,0 0-5 0,0 0-8 0,0 0-24 0,0 0-38 16,-10 10-26-16,10-10-74 0,-18 12-66 15,18-12-36-15,-13 12-233 0,13-12-418 16,-8 11-585-16</inkml:trace>
  <inkml:trace contextRef="#ctx0" brushRef="#br0" timeOffset="4119.88">22523 6027 44 0,'0'0'601'0,"0"0"-236"0,-24 0-54 16,24 0-97-16,0 0-18 15,-26 1-55-15,26-1 12 0,0 0-6 0,-21 1 3 0,21-1-31 16,0 0-11-16,-19 2-20 0,19-2-7 16,0 0 0-16,0 0 4 0,0 0 17 0,0 0 26 0,0 0-10 15,0 0-7-15,0 0 1 0,0 0 0 0,34-5-22 0,-10 0 6 16,10-1-16 0,5-2-6-16,4-1-11 0,12-3 2 0,1 1-8 0,7-3-11 15,-2 0-6-15,4-1-11 0,-1 0-2 16,-2 1-5-16,-3-1 0 0,1 2-12 0,-4-1 0 0,-12 6-1 15,-2 0-1-15,-3-1-2 16,-1 2-2-16,-2 2-1 0,-7 1 4 0,-7 1-8 0,2-1 1 16,-5 2 0-16,-19 2 5 0,25-2-3 15,-25 2 3-15,18-5-1 0,-18 5 4 0,0 0-4 16,0 0 2-16,0 0-7 0,0 0 7 0,-12 12-4 0,-14-4 1 0,-7 3-3 16,-7 1 0-16,-14 2 1 15,-2 2 11-15,-6-1-13 0,3 0 2 0,-3-1-4 16,0-1 7-1,4 0-7-15,1-1 5 0,13-4-3 0,1 0 3 0,5-1-3 0,2 0-1 0,11-2-2 16,2-1 9-16,5 0-9 16,18-4 0-16,-22 4-1 0,22-4 5 0,0 0-2 0,0 0 9 15,0 0-14-15,0 0 18 0,22-5-1 0,4-1 8 0,4-3-5 16,9 1 12-16,-1-3-8 16,0 3 37-16,2-3-38 0,-2 1 12 15,1 0-15-15,-1-1 19 0,-3 3-21 0,0-3 15 0,-3 1-16 16,-1 1 15-16,-6 1 1 0,-3 0-8 0,0 2-20 15,-3-1 21-15,-7 2-20 0,-12 5 15 16,24-9-17-16,-24 9 21 0,17-6-19 0,-17 6 32 0,0 0-30 16,19-6 28-16,-19 6-28 15,0 0 3-15,0 0-4 0,13-6 1 0,-13 6-2 0,0 0 0 16,0 0 2-16,0 0-10 0,0 0-10 0,0 0-2 0,0 0-46 16,0 0-32-16,11-8-33 0,-11 8-52 15,0 0-15-15,0 0-70 0,0 0 62 16,0 0-47-16,0 0-21 0,0 0-197 0,0 0-311 15,-16 4-319-15</inkml:trace>
  <inkml:trace contextRef="#ctx0" brushRef="#br0" timeOffset="7039.39">1654 6994 595 0,'0'0'402'0,"0"0"-99"0,-18 0-70 0,18 0-53 0,0 0-20 15,-18-2-24-15,18 2-31 0,0 0-19 16,-14-3-2-16,14 3-15 0,0 0-16 0,0 0-14 0,-16-5-10 15,16 5-5-15,0 0-7 16,0 0 3-16,0 0-10 0,0 0 3 0,0 0 13 0,0 0 1 16,0 0-14-16,0 0-2 0,0 0 47 15,24-5-29-15,-24 5 30 0,27 2-31 0,-10-2 36 0,5 0-47 16,3 0 31-16,2 1-32 0,3 1 35 0,2-2-33 16,5 0 41-16,4 0-42 15,0 0 44-15,3 0-48 0,0 0 3 0,1 0-2 0,2 0 4 0,2-2 2 16,1-2 50-16,1 1-38 15,10-3 50-15,2-3-60 0,0 1 53 0,2-3-54 0,2 0 43 0,-2-2-57 16,2 2-1-16,-1-2 1 16,-2 1-2-16,1 2-1 0,-3-2 1 0,-4-1-7 15,0 2 4-15,-12 3 9 0,1-2 3 0,-2 3-3 0,-4 0-5 16,2 1 0-16,-1 1-5 16,-3 1 0-16,0 0 4 0,-2-1-1 0,-1 4-2 15,-6-2 1-15,0 1-2 0,-2 0 2 0,0 0-2 16,-2 1 0-16,-1-1-5 0,-2 1 1 0,-4-1 7 0,-1 0 2 15,-18 2 4-15,31-2 10 16,-31 2 0-16,26-2 5 0,-26 2 0 0,17-4 2 0,-17 4 8 0,18-3-15 16,-18 3 3-16,0 0-2 15,18-4 1-15,-18 4 0 0,0 0-10 0,20-10-2 0,-20 10 4 16,17-11-3-16,-17 11-3 0,20-16-2 0,-9 5-2 0,1-1-1 16,2-1 0-16,-2 1 1 0,0-1-3 15,1 0 2-15,-3 1-3 0,0 0 0 0,1 1 2 0,-2 0-2 16,0 1-4-16,0-2 1 15,-1 2 4-15,1-1 0 0,-2 0 0 0,1 0 1 16,-2 0-1-16,-6 11 1 0,12-19-3 0,-12 19 3 16,12-18 1-16,-12 18-2 0,10-20 1 15,-10 20 2-15,9-22-1 0,-5 8 42 0,1 0-55 16,-1 0 40-16,0 0-34 0,-1-3 47 0,-1 3-49 16,-2 14 46-16,2-30-45 0,-2 30 1 0,-2-32 2 0,1 14 4 15,-2 1-1-15,-2-3 0 16,1-1-1-16,-5 1 0 0,4-1-4 0,-3 1 6 0,0 0-2 0,-1-1-3 15,0 0 0-15,1 2 5 16,-2 0-6-16,0 0 6 0,0 1-3 0,1-1 4 0,-2 2-2 16,1 1 2-16,-2-1-2 0,2 0 3 15,-1 1-2-15,-1-1 4 0,1 3-3 0,-2 0 1 0,2 0 2 16,-1 0-5-16,-1 1-1 0,1 1 1 0,-1 0-2 16,0 1 5-16,1 1-1 0,1 0-3 15,0 2-1-15,-1-2 4 0,1 2-4 0,0 0 2 0,0-2 0 16,-1 2 1-16,1 1-3 0,-1-2 2 15,1 1 1-15,-1 0-4 0,-1 0 2 0,0 1-3 16,-2-1 1-16,0 4 2 0,-5-2 2 16,0 1-4-16,-2 1 0 0,-2 2 34 0,0 0-44 0,-2 0 6 15,-3 2-1-15,-1 2 2 0,-6 1-4 16,-1 0 4-16,-1 1 3 0,-2 1-2 0,-1 1-1 16,1 1 3-16,-2 0-2 0,-1 2 6 0,2-1-3 15,-1 0 2-15,-1 1-4 0,1 0 6 16,-1-1-4-16,3 0 3 0,-1 1-4 0,1-2 3 0,0 2-2 15,1-1 2-15,-1 0 1 0,1 0-2 16,2 0-3-16,-2 0-2 0,1 1 1 0,-2 0 1 16,0-1 2-16,1 1 1 0,-1 0-3 15,0 0 0-15,2 1 1 0,-2 0 4 0,2 0-5 0,1 1 4 16,0 0-4-16,2 0 2 0,1-1 2 0,2 1 0 0,0 0-3 16,1 0 3-16,1 0-3 0,2 0 7 15,0-1-4-15,0 2 0 0,4-3-3 0,1-1 4 0,-6 3-5 16,4-1 6-16,1 0-6 15,1-1 5-15,0 1-5 0,1-1 1 0,0 0 3 0,0 0 1 16,2 1-2-16,-1 0-1 0,2-1 1 16,0 2 2-16,1-3-2 0,0 3 0 15,1-3 0-15,1 2 0 0,1 0 2 0,0 1-4 0,4-2 2 0,0 0 40 16,0 2-48-16,1 0-2 16,2 0 2-16,1 2 5 0,-1 0-1 0,1 2 0 0,1 3 3 15,1 1 4-15,1 2-4 0,0 1-1 16,1 0-3-16,2 3 6 0,2 0-4 0,-1 2 4 0,3-2-4 15,3 8 6-15,0-3-5 16,1 1 0-16,1 0 4 0,3-1 0 0,-1 0-4 0,-1 0 4 16,3-1 1-16,0 0 0 0,-1-2-1 15,2 1 0-15,-1-2 0 0,2-1-1 0,-2 0 42 0,0 0-49 16,0-4 42-16,-1 0-47 0,-3-2 43 0,4 0-50 0,-4-1 37 16,0-2-34-16,-1-3 39 15,0-1-43-15,-7-12 5 0,10 19 44 0,-10-19-47 0,7 13 45 16,-7-13-46-16,0 0 45 0,9 15-46 15,-9-15 45-15,0 0-42 0,0 0 41 0,6 14-41 0,-6-14 44 16,0 0-46-16,0 0 37 16,0 0-33-16,0 0 43 0,8 11-47 0,-8-11 44 0,0 0-45 15,0 0 42-15,0 0-41 0,0 0 41 0,16 4-44 0,-16-4 44 16,14-4-44-16,-14 4 22 0,29-11-19 16,-10 3 42-16,5-1 0 0,7-2-16 15,6 0 0-15,2-4-31 0,14-3 39 16,3-1-38-16,8-1 6 0,1 0 4 0,2 3 20 0,2-2-19 15,-1 1 1-15,0 3-1 0,0 2-5 16,-3 3 8-16,-2 2-108 0,-10 4-67 0,-3 0-56 0,-2-1-160 16,-4 1-576-16,-1 2-673 15</inkml:trace>
  <inkml:trace contextRef="#ctx0" brushRef="#br0" timeOffset="9699.68">9327 6934 448 0,'0'0'481'0,"-11"-12"-114"0,11 12-99 0,-11-12-30 16,11 12-64-16,-9-13-6 15,9 13-61-15,-8-12 9 0,8 12-39 0,-9-12 20 0,9 12-42 16,-8-10 21-16,8 10-39 0,0 0 23 15,-9-14-38-15,9 14 34 0,0 0-46 0,-9-11 34 0,9 11-43 16,0 0 31-16,0 0-37 16,-8-10 30-16,8 10-46 0,0 0 46 0,0 0-42 0,0 0 4 15,0 0 6-15,-8-11 2 0,8 11 2 0,0 0-2 0,0 0 0 16,0 0 2-16,0 0-5 0,0 0 38 16,0 0-36-16,0 0 32 0,0 0-36 0,0 0 29 15,0 0-42-15,0 0 50 0,0 0-44 16,0 0 45-16,0 0-41 0,0 0 33 0,0 0-34 0,3 17 33 15,-3-17-35-15,0 0 36 0,0 0-36 16,0 0 37-16,1 16-36 0,-1-16 37 0,0 0-35 0,0 0 35 16,0 17-44-16,0-17 43 15,0 0-31-15,0 0 43 0,0 21-52 0,0-21 44 0,0 0-39 16,-1 19 38-16,1-19-38 0,0 0 36 0,-3 19-37 0,3-19 36 16,0 0-40-16,0 16 40 15,0-16-37-15,0 0 35 0,0 0-46 0,0 22 49 16,0-22-36-16,0 0 40 0,0 0-49 15,3 18 44-15,-3-18-36 0,0 0 36 0,0 0-40 0,4 17 40 16,-4-17-3-16,0 0-38 0,0 0 40 16,0 0-39-16,0 0 41 0,4 14-41 0,-4-14 39 0,0 0-41 15,0 0 39-15,0 0-26 0,0 0 49 0,0 0-48 0,0 0 55 16,0 0-39-16,0 0 47 16,1 15-42-16,-1-15 49 0,0 0 0 0,0 0 0 0,0 0-2 15,0 0-5-15,0 0-2 0,0 0-7 16,0 0-7-16,0 0-8 0,0 0-5 0,0 0-5 0,0 0-4 15,0 0-51-15,0 0 63 16,-4-15-40-16,4 15 51 0,0 0-50 0,-1-17 45 0,1 17-52 16,-3-18 49-16,3 18-48 15,3-19 49-15,-3 19-42 0,1-28 52 0,3 12-51 0,0-3 8 0,3 0 1 16,0-1-2-16,1-1 5 0,1 2 4 0,0 0 3 0,3 0 0 16,1 1-1-16,0 4 46 15,0 1-57-15,4-2 39 0,0 5-46 16,0 1 36-16,-2 3-39 0,3 3 49 15,0 0-49-15,0 5 45 0,3 0-44 0,1 4 39 0,-2 3-42 0,-1 1 45 16,3 2-47-16,-2 5 45 16,-1 1-44-16,-3-1 43 0,-2-1-45 0,-2 3 45 0,1-1-4 15,-4 1-13-15,-1 2 8 0,-3 1-3 0,-3-1-2 0,-2 3 20 16,-2 1-28-16,-3-2-7 0,-1 5 3 16,-5 0 0-16,-3-1 1 0,-1 0 0 0,-3-1 5 0,0-2-7 15,-5-3 0-15,1 0-1 16,-1-2-40-16,1-1 25 0,-1-3-17 0,1-4 48 0,1 0-40 15,2-2 43-15,-3-3-39 0,5-1 42 16,2-2-40-16,15-3 39 0,-28 3-40 0,28-3 43 0,-27-3-39 16,27 3 44-16,-21-7-41 15,21 7 41-15,-19-11-37 0,19 11 37 0,-10-14-6 0,10 14-12 16,-1-20-4-16,1 20 7 0,11-25-1 0,0 9 1 0,2 2-2 16,3-1 26-16,7-1-35 15,0 2 31-15,4 2-33 0,0-1 33 0,1 5-55 0,-1 2 50 0,0 1-32 16,3 5 31-1,-3 0-33-15,2 2 19 0,-3 3-29 0,7 3 13 0,-4 0-5 16,-1 3 1-16,-2-1 5 0,-5 3-4 16,0-2 3-16,-3 3 1 0,-1-2 1 0,0 1-5 15,-2-1-24-15,1 1-44 0,-4-5-75 0,2-1-103 16,-14-7 11-16,21 5-74 0,-21-5-258 0,19-2-326 16,-19 2-530-16</inkml:trace>
  <inkml:trace contextRef="#ctx0" brushRef="#br0" timeOffset="10413.57">9925 6685 226 0,'-5'-14'645'0,"1"2"-224"0,-1-1-60 16,5 13-101-1,-12-22 4-15,12 22-87 0,-9-20 21 0,9 20-92 0,-10-18 38 16,10 18-53-16,-12-15 42 0,12 15-50 15,-9-12 59-15,9 12-54 0,0 0 41 0,-11-12-61 0,11 12 35 16,0 0-59-16,0 0 37 16,0 0-59-16,-11-7 44 0,11 7-48 0,0 0 53 0,0 0-49 15,-3 20 41-15,3-20-49 0,0 19 40 0,0-19-41 0,10 21 48 16,-6-10-36-16,4 2 39 0,0-2-41 16,2-2 40-16,0 0-35 0,1-1 34 0,1-1-28 0,-12-7 17 15,22 10-4-15,-22-10 13 16,23 4-14-16,-23-4 4 0,24-1 1 0,-24 1 0 0,22-8 14 15,-10 1-35-15,-1-2-3 0,-1-1-3 16,-2-1-3-16,-3-2-3 0,-1-1-2 0,-4 14-4 0,0-28-1 16,-3 12-4-16,-3-6 8 15,-2 5-14-15,-6 0 3 0,0 0-1 0,-4 4-10 0,1 0 3 16,-4 3 4-16,0 2 0 0,-2 4-16 0,4 2 15 0,-1 3-7 16,0 6-1-16,0 2-7 15,4 2-18-15,3 5-21 0,4 5-24 0,3 1-69 16,6 3 6-16,8 6-129 0,7 1-3 15,6-5-168-15,3 2-586 0,10 4-769 0</inkml:trace>
  <inkml:trace contextRef="#ctx0" brushRef="#br0" timeOffset="11039.7">10459 7025 448 0,'0'0'553'0,"-16"-3"-89"16,16 3-95-16,-18-5-20 16,18 5-23-16,-15-6-50 0,15 6-30 0,-13-4-15 0,13 4 0 15,0 0-43-15,-18-6-6 0,18 6-56 0,0 0 0 0,0 0-46 16,0 0 16-16,-9-10-52 16,9 10 30-16,0 0-43 0,19-12 25 0,-19 12-40 0,25-10-3 15,-4 4-4-15,0 2-1 16,2-3-1-16,2 0 0 0,2 3-4 0,1-2-3 0,5 1-18 15,1 0-40-15,-6 2-46 0,0 0-98 16,-3 3 27-16,-3 0-57 0,-2 3-7 0,-2-2-81 0,-18-1-173 16,20 6-313-16,-20-6-360 15</inkml:trace>
  <inkml:trace contextRef="#ctx0" brushRef="#br0" timeOffset="11199.8">10707 7060 1172 0,'-21'17'389'0,"-1"-2"-88"0,2-3 27 0,2 0-71 0,-1-3 30 15,6-2-27-15,2-1-28 0,11-6-42 0,-17 11-34 0,17-11-20 16,0 0-12-16,0 0-17 15,0 0-49-15,0 0 26 0,0 0-22 0,26-11-10 0,-6 2 25 16,5-3-42-16,5-2 18 0,0 2-31 16,5-2 16-16,0-2-50 0,-1 2-21 0,2 2-67 0,-2-3-70 15,1 1-41-15,-1 0-63 0,-2-3-197 16,-2 2-447-16,-2 0-567 0</inkml:trace>
  <inkml:trace contextRef="#ctx0" brushRef="#br0" timeOffset="11484.62">11211 6720 614 0,'2'-16'496'0,"-2"16"-66"15,1-18-121-15,-1 18 29 0,0 0-72 0,0-22 21 0,0 22-74 16,0 0 38-16,-1-21-55 0,1 21 24 0,0 0-19 0,-4-15-21 16,4 15-26-16,0 0-25 15,0 0-22-15,-4-14-24 0,4 14-13 0,0 0-17 0,0 0-14 16,0 0-11-16,0 0 3 0,0 0-11 15,-2 25-1-15,2-25-5 0,3 33 16 0,-2-11-12 0,-1 1-4 16,3 2-2-16,-2-1 32 16,-1 0-42-16,2 1 34 0,-2 1-41 0,1 0 39 0,-2 3-6 15,-1 0-10-15,1-1-11 0,1-2-26 0,-3-1 33 16,3-4-48-16,0-4-21 0,0-17-90 16,0 25-60-16,0-25-55 0,0 0-71 0,6 17-237 0,-6-17-411 15,0 0-679-15</inkml:trace>
  <inkml:trace contextRef="#ctx0" brushRef="#br0" timeOffset="11639.6">11236 6761 669 0,'-3'-18'600'0,"-1"2"-58"0,2-1-127 0,-4 2 0 0,0 1-135 16,2 1 6-16,-1 1-67 0,5 12 15 16,-10-21-27-16,10 21-20 0,-13-16-27 0,13 16-24 0,-12-10-43 15,12 10-16-15,-13-7-1 0,13 7-19 0,-15 2-19 0,4 7-1 16,-2 2-27-16,1 4-29 15,-1 3-48-15,1 1-138 0,-2 5-39 16,4-4-119-16,0 2-753 0,0-3-862 0</inkml:trace>
  <inkml:trace contextRef="#ctx0" brushRef="#br0" timeOffset="11849.78">11080 7128 1456 0,'-2'21'659'0,"2"-21"-121"0,-4 16-138 0,4-16-77 15,0 0-70-15,-1 16-50 16,1-16-41-16,0 0-30 0,0 0-20 0,0 0-20 0,1 18-8 16,-1-18 22-16,0 0-44 0,15 5 22 15,-15-5-49-15,21-1 23 0,-21 1-47 0,32-3-5 0,-12-1-77 16,1 2-47-16,2-4-62 0,-1 0-49 0,-1-1-11 0,1 1-45 16,-2 0-147-1,-6 0-505-15,0 0-601 0</inkml:trace>
  <inkml:trace contextRef="#ctx0" brushRef="#br0" timeOffset="12319.87">11603 6366 555 0,'-1'-18'513'0,"-2"1"-137"0,-5-3-133 0,1 6-6 0,-5-1-8 16,-3 2-78-16,-2 3 8 15,-5 3-64-15,-3 0 11 0,-3 4-53 0,-9 2 32 0,-3 3-49 16,-2 3 30-16,0 4-7 0,-3 2-35 16,-7 6 51-16,2 2-55 0,1 4 53 0,1 1-53 15,4 7 44-15,2 4-47 0,3 8 44 0,5 6-55 0,6 3 44 16,2 6-92-16,7 7 98 15,2 4-30-15,7 6 88 0,2 7 20 0,7 5-8 0,2 0-67 16,7-4 29-16,5-3-12 16,9-10-11-16,4-8-11 0,5-9-4 0,7-10-11 0,4-8 12 0,1-7-28 15,1-7 21-15,-5-8-29 0,6-7 43 0,0-6-27 0,2-9-4 16,10-7 0-16,2-7-5 16,-3-6-27-16,0-5 28 0,-3-4-1 0,-7 0-4 0,1-4 30 15,-7-4-39-15,-6-1 34 0,-2-3-10 16,-5-2-22-16,-5-3 36 0,-4-4-52 0,-5-3 4 15,-3 0 1-15,-4-1-1 0,-4 0 2 16,-7 1-3-16,-4 2 2 0,-5 5-2 0,-8 3-2 0,-6 8 22 16,-5 6-43-16,-7 7 8 15,-5 8-66-15,2 9-30 0,-7 10-69 0,-1 3-108 0,-14 8 12 0,2 3-135 16,-3 6-562-16,7 1-672 0</inkml:trace>
  <inkml:trace contextRef="#ctx0" brushRef="#br0" timeOffset="15829.56">12100 6967 591 0,'-14'-7'461'0,"1"0"-83"0,-1-1-115 0,-2 2-35 0,1 1-49 16,-2 0-7-16,-1 1-48 15,1 1 15-15,-1 0-38 0,1 1 40 0,17 2-41 0,-29-1 59 16,29 1-42-16,-26-3 57 16,26 3-47-16,-19 0 31 0,19 0-50 0,0 0 25 0,-20-3-19 0,20 3-4 15,0 0 11-15,0 0 8 0,7-10-8 0,11-2-1 16,9-5-8-16,17-10-20 16,9-7-12-16,8-4-17 0,22-14-11 0,9-3-1 0,4-1-7 15,4-5-8-15,2-1 20 0,3-1-21 16,2 0 20-16,1 0-35 0,0 1-4 0,-3 4-4 0,-6 2 18 15,-7 5-28-15,-21 13 20 16,-8 3-28-16,-4 4-17 0,-9 3-26 0,-4 5-30 0,-12 6-23 16,-4 3-58-16,-1 1 25 0,-6 3-69 15,-3 4-3-15,-3 1-69 0,-1 3 28 0,-16 2-47 0,24-1-160 16,-24 1-453-16,15 6-545 0</inkml:trace>
  <inkml:trace contextRef="#ctx0" brushRef="#br0" timeOffset="16267.62">12297 6834 468 0,'-28'-3'493'0,"-2"-1"-113"0,4 0-87 0,-3 3-38 0,0-2-62 16,2 0 29-16,1 2-63 0,1-1 30 0,7 0-59 16,-2 1 50-16,2 0-57 0,18 1 44 15,-29-2-54-15,29 2 44 0,-20-1-65 0,20 1 34 0,0 0-59 0,-21-1 38 16,21 1-35-16,0 0 43 15,0 0-31-15,0 0 32 0,20 2-1 0,-2 0-10 0,10-1-8 16,13 2-23-16,4 0-7 16,8 0-6-16,17 1-13 0,3 1-6 0,5 1 1 15,2-1-8-15,-1 2 27 0,3 1-42 0,4 5 35 0,0-1-27 0,3 2 22 16,1 3-37-16,-2-1 29 16,-3 2-16-16,-7 1 1 0,-2 2-4 0,-7 2 32 0,-6 2-55 15,-4 2 1-15,-3-1-11 0,-2 0-38 16,-5-1-42-16,0-2-74 0,-2-1-47 0,-9-4-73 0,0-6-99 15,-5 1-306-15,2-6-302 16,-8-3-707-16</inkml:trace>
  <inkml:trace contextRef="#ctx0" brushRef="#br0" timeOffset="22799.49">15358 7350 825 0,'-4'-22'511'15,"-1"1"-149"-15,-1-1-32 0,-1 2-98 0,-1-1 16 16,2 3-103-16,0 1 26 0,-1 3-69 16,0 3 39-16,7 11-9 0,-8-21-22 0,8 21-19 0,-9-20-7 15,9 20-1-15,-5-15-9 16,5 15-4-16,-4-17-9 0,4 17-5 0,-1-20-8 0,1 20-7 15,4-31-48-15,0 11 46 0,4-1-43 16,-1 1 55-16,5-8-45 0,2 2 43 0,1-1-51 0,3 1 45 16,0 0-54-16,2 1 54 15,2 1-50-15,0 1 45 0,0 3-49 0,2 3 42 0,2 2-44 16,0 2 4-16,-3 5 4 0,1 4 6 16,-3 4-2-16,1 4 8 0,-1 7-2 0,1 7 3 0,-2 4 37 15,-4 4-47-15,-2 6 43 0,-6 4-9 0,0 1-2 16,-5 5-7-16,-3-1-12 15,-3 2 7-15,-3 0-46 0,-4-1 48 0,-1-2-43 0,-4 0 42 16,-3-2-41-16,0-3 44 16,-4-3-44-16,-2-2 46 0,1-3-45 0,-2-2 43 0,0-4-46 0,-1-4 47 15,0-2-44-15,6-5 48 0,-1-1-45 16,0-5 53-16,4-1-33 0,17-3 41 0,-28-3-24 16,28 3 30-16,-23-8-38 0,23 8 19 0,-12-17-27 0,12 17 29 15,5-22-36-15,7 4 30 0,6-2-6 16,7 1-5-16,4 0 0 0,5 2-2 0,5 0-5 0,1 3-1 15,2 3-9-15,2 2 8 16,-1 3-7-16,1-1 9 0,0 5-44 0,-3-2-31 0,1 1-46 16,-3 1-89-16,-2 1 11 0,-1-5-61 15,0-1 24-15,-2-5-72 0,-5-5-655 16,1-1-634-16</inkml:trace>
  <inkml:trace contextRef="#ctx0" brushRef="#br0" timeOffset="23039.43">16193 6642 566 0,'-7'-31'466'0,"1"1"-72"0,-1 5-41 16,1 1-96-16,-1 1 8 0,1 0-67 16,1 2 8-16,-3 1-47 0,5 4 46 0,-3 2-54 0,6 14 42 15,-8-22-10-15,8 22-25 0,-5-15-29 16,5 15-20-16,0 0-22 0,-7-14-17 0,7 14-42 16,0 0 40-16,0 0-45 0,0 0 35 0,-3 21-40 0,3-21 21 15,0 32-26-15,0-11-9 16,2 5 5-16,-1 1 0 0,0-1 0 0,2 3-2 0,1 4 0 15,0-2 30-15,4 1-50 0,-1-1-43 16,3-2-163-16,-1-9-66 0,1 0-363 0,2-2-298 16,-1-5-619-16</inkml:trace>
  <inkml:trace contextRef="#ctx0" brushRef="#br0" timeOffset="23409.48">16463 6885 1310 0,'0'0'587'0,"0"0"-155"0,-19-1-30 0,19 1-128 0,0 0-5 0,0 0-51 0,-17-3-43 15,17 3-32-15,0 0-50 0,9-12-40 0,1 4 37 16,10 0-62-16,6-3 41 0,5-1-58 16,3 2 36-16,2 0-48 0,4 3 40 0,0 2-54 0,0 1 30 15,-3 3-87-15,-5 2 34 16,2 3-96-16,0 1 11 0,-8 2-56 0,-2 2 36 0,-5 2-26 0,-4 1 17 15,-3 5 22-15,-8-5 30 16,-4-12 6-16,0 29 34 0,-7-12 9 0,-4 2 13 0,-8 2 31 16,-2 0 49-16,-5-3-9 0,-3 2 54 15,-3-1-38-15,-1-3 53 0,-1 0-40 16,1 1 77-16,2-7 5 0,8-1 3 0,2-1-12 16,6-2-18-16,15-6-21 0,-20 9-18 0,20-9-15 15,0 0-14-15,0 0-15 0,0 0 1 0,25-4-6 0,0-3-6 16,9-2-7-16,4-3 19 0,6 2-32 15,9-5-36-15,3 1-52 0,2-1-44 0,5-1-44 16,1-4-88-16,-2 0-286 0,6-3-343 16,3 1-513-16</inkml:trace>
  <inkml:trace contextRef="#ctx0" brushRef="#br0" timeOffset="23819.59">17827 6668 892 0,'0'0'501'0,"0"0"-128"0,-15-3-72 0,15 3-56 15,0 0-43-15,0 0-36 0,-20-2-13 16,20 2 10-16,0 0 6 0,0 0-5 0,0 0-9 0,-16-2-14 16,16 2-19-16,0 0-14 15,0 0-21-15,0 0-14 0,0 0-10 0,0 0-13 0,4-25-8 16,4 13-7-16,0-1-6 0,4-1 8 0,-1 1-20 0,1-3 26 16,2 1-35-16,1 2 32 0,0-1-43 15,1 1 37-15,1 3-48 0,-1 0 44 0,-1 3-43 16,0 3 30-16,-15 4-37 15,27-3 50-15,-27 3-45 0,27 7 41 0,-12 4-43 16,-5 5 34-16,-2 5-32 0,-5 4 41 16,-3 4-42-16,-3 6 39 0,-5 1-41 0,-4-1 42 0,-2 2-7 0,-4-3 0 15,-2-1 1-15,-3-1-7 0,-2-3 2 0,-2-2 2 16,1-2 26-16,-2-2-25 0,0-3 43 16,0 0-31-16,2-5 59 0,2-1-41 0,5-6 40 0,4 0-27 15,3-1 33-15,12-7-42 0,-18 8 11 16,18-8-35-16,0 0 20 0,0 0-31 0,0 0 14 0,24-18-28 15,-2 8 16-15,7-3-22 16,2 4-1-16,3-1-12 0,3 2 21 0,-1 1-52 16,3 2-15-16,0 3-34 15,2-1-6-15,1 2-19 0,0 0-48 0,2-1-56 0,1-1-86 0,-1-1-63 16,-6-3-717-16,6-1-842 0</inkml:trace>
  <inkml:trace contextRef="#ctx0" brushRef="#br0" timeOffset="24169.49">18434 6461 594 0,'-12'-30'462'16,"-4"-3"-87"-16,0 0-121 0,-1-1-33 0,-1-1-63 15,-6-5-1-15,-2 1-28 0,-4 3-101 0,4 8 86 0,-9-3-14 16,1 10-2-16,-5 4-9 0,-4 4-11 16,-5 6-4-16,-5 7-3 0,-14 8-4 15,-8 6 10-15,2 10 9 16,1 7 42-16,3 7-50 0,-11 21 38 0,9 7-52 0,7 9 2 0,9 9-5 0,11 6 37 15,7 5-57-15,7 6 41 0,8 6 35 16,12-15-39-16,5 4-14 0,8-4-8 0,9-6-10 0,13-11-3 16,14-15-8-16,13-11-2 15,15-14-8-15,12-15-3 0,5-14-13 0,6-9 7 16,20-19-3-16,-4-13-2 0,-5-5-3 0,-4-7 1 0,-10-4 7 0,-9-4 4 16,-9-5-8-1,-18 6 8-15,-8-6-14 0,-3-6-29 0,-2-23 35 0,-12 13-28 0,-6-5 28 16,-8 1-1-16,-7 0-1 15,-10 4-8-15,-11 6-41 0,-10 8 16 0,-12 11-63 0,-9 8-48 16,-11 11-64-16,-9 8-25 16,-8 10-79-16,-5 4-192 0,-5 9-420 0,1 4-560 0</inkml:trace>
  <inkml:trace contextRef="#ctx0" brushRef="#br0" timeOffset="27169.67">8993 10599 156 0,'0'0'525'0,"0"0"-194"0,0 0-73 0,0 0-72 0,0 0-23 16,0 0-63-16,7-13-4 15,-7 13-36-15,0 0 10 0,0 0-37 0,0 0 15 16,4-12-32-16,-4 12 13 0,0 0-20 16,0 0 26-16,9-15-37 0,-9 15-40 0,0 0-209 0,13-10-278 15,-13 10-16-15</inkml:trace>
  <inkml:trace contextRef="#ctx0" brushRef="#br0" timeOffset="29669.66">16243 10557 677 0,'-22'0'441'0,"22"0"-88"0,0 0-120 16,-18-1-17-16,18 1-59 0,0 0-6 0,-16-2-52 15,16 2 4-15,0 0-57 16,0 0 22-16,-18-1-32 0,18 1 8 0,0 0-27 0,0 0 18 16,0 0-26-16,0 0 25 0,-19-2-19 15,19 2 29-15,0 0-29 0,0 0 41 0,0 0-40 0,0 0 36 16,0 0-38-16,0 0 35 0,0 0-42 0,0 0 47 0,0 0-67 16,0 0 60-16,0 0-44 15,0 0 60-15,0 0-49 0,0 0 50 0,0 0-52 0,0 0 49 16,0 0-56-16,0 0 38 0,0 0-35 15,0 0 59-15,0 0-60 0,20 6 64 0,-20-6-49 0,21 4 61 16,-21-4-58 0,27 2 41-16,-10 0-45 0,1 1 55 0,2-3-12 0,3 2-12 15,3 0-49-15,-1 0 52 0,4-1-50 0,1 0 47 0,2-1-52 16,6 0 45-16,5 0-43 0,0 0 49 16,3 0-51-16,-1-1 50 0,7 0-36 0,-1-3 53 0,16 0-42 15,0-2 44-15,1-3-16 16,4 2 3-16,2-2-9 0,2 0 1 0,3 1-3 0,-1-3-7 15,2 3-2-15,-3-3 0 0,0 1-14 16,-4 1 2-16,-2 2-3 0,-4-1-5 0,-2 1 0 0,-5 0 39 16,-12 2-43-16,-2 1 32 15,-3-1-46-15,-3 0 0 0,-4 2 3 0,-8-2-4 16,-5 3 4-16,-1-2-4 0,-2 3 6 0,-20 1 3 0,28-3 34 16,-28 3-43-16,21-3 39 0,-21 3-42 15,17-3 41-15,-17 3-38 0,0 0 42 0,17-2-37 0,-17 2 36 16,0 0-46-16,0 0 43 15,18-2-39-15,-18 2 33 0,0 0-36 0,0 0 29 16,0 0-48-16,0 0 3 0,0 0-99 0,17-1-85 16,-17 1-54-16,0 0-71 0,0 0-223 0,17-5-489 15,-17 5-795-15</inkml:trace>
  <inkml:trace contextRef="#ctx0" brushRef="#br0" timeOffset="30439.83">21184 10738 197 0,'0'0'597'0,"0"0"-177"0,-15-5-75 0,15 5-84 0,0 0-38 0,-21-7-69 15,21 7 21-15,-14-5-66 0,14 5 38 0,-16-5-81 0,16 5 64 16,-12-6-61-16,12 6 68 16,0 0-49-16,-18-6 55 0,18 6-65 0,0 0 39 0,0 0-67 15,-17-5 46-15,17 5-64 0,0 0 44 16,0 0-48-16,0 0 66 0,0 0-52 0,0 0 12 15,0 0-4-15,19-6 39 16,-19 6-39-16,37-2 44 0,-9 1-44 0,1-1 39 0,12 0-41 16,1-1 35-16,6 1-2 0,3-3-9 15,14 0-24-15,4-1 15 0,1-2-16 0,3 2 3 0,3-2-11 16,-4-2-6-16,-5 2-8 0,-3-1-6 0,-5 0-3 16,-14 3-3-16,-4 2-2 15,-5 0-3-15,-7-1-8 0,-4 2 7 0,-1 0 0 0,-7 2-4 0,0-2 1 16,-17 3 1-16,25-4-3 0,-25 4 0 15,18-3 0-15,-18 3-1 0,0 0-8 0,20-3 9 0,-20 3-4 16,0 0-4-16,0 0-20 16,19-6-44-16,-19 6-28 0,0 0-31 0,0 0-111 15,7-12 19-15,-7 12-81 0,0 0-44 0,0 0-216 0,0 0-326 16,0 0-510-16</inkml:trace>
  <inkml:trace contextRef="#ctx0" brushRef="#br0" timeOffset="30869.77">22783 10575 220 0,'0'0'761'0,"0"0"-195"0,0 0-126 0,0 0-75 0,0 0-61 0,21-3-64 15,-21 3-18-15,18-8-17 16,-5 2-15-16,2-1-18 0,0 0 25 0,5-1 0 16,0-2-57-16,0 2-48 0,1 1 1 0,1-3-32 15,3 2 4-15,2-3-5 0,2 3-16 0,0-1-8 0,-5 1-7 16,2 1-7-16,-2 0-3 0,1-1-4 0,-3 3-11 16,1-1 0-16,-7 1-24 15,0 1-19-15,-1 1-23 0,-15 3-38 0,25-6-96 0,-25 6 18 16,16-5-74-16,-16 5-72 15,0 0-244-15,0 0-318 0,13-6-506 0</inkml:trace>
  <inkml:trace contextRef="#ctx0" brushRef="#br0" timeOffset="32909.33">6057 11496 231 0,'0'0'569'15,"0"0"-197"-15,0 0-79 0,0 0-95 16,0 0-31-16,0 0-35 0,0 0-22 0,0 0-28 0,0 0-20 15,0 0-12-15,0 0-7 16,0 0-7-16,9 10 5 0,-9-10 4 0,0 0 2 16,0 0-44-16,0 0 52 0,0 0-5 15,0 0-21-15,0 0 12 0,0 0-6 0,0 0-6 0,0 0 9 16,0 0-14-16,0 0-2 0,0 0-4 0,0 0-5 0,0 0-1 16,0 0-4-16,0 0-2 15,0 0 0-15,0 0-5 0,0 0 2 0,0 0-10 0,0 0 11 0,0 0-4 16,0 0-2-16,0 0 27 15,20 1 5-15,-20-1-1 0,17-4 2 0,-17 4-5 0,28-6 4 16,-10 3 0-16,6-1 6 16,2-1 2-16,2 2-1 0,5-3 0 0,5 2 4 15,3 0-7-15,0 0-2 0,2-1 8 0,3 2-1 0,1-3-5 0,2 2 0 16,13-2 3-16,-1-1-6 0,1 0 50 16,4 0-58-16,-3 0-1 0,7-1 6 0,2 1-1 0,3-1-5 15,1-3 1-15,1 1 2 16,0-1-3-16,-1 0 45 0,1 1-59 15,1-1 47-15,-1 1-56 0,1 1 47 0,-1 0-55 16,1 1 50-16,1 0-55 0,-2 1 51 0,1 1-56 16,-5 0 48-16,3 0-48 15,-3 1 52-15,-1 1-53 0,2 0 53 0,-2 0-51 0,0-1 49 0,1 2-54 16,0 0 43-16,-1 0-43 0,0 0 53 0,-1 1-54 0,2 0 49 16,-4 0-50-16,0 0 54 0,-1 0-6 15,0-1-4-15,1 1-4 0,1-1-49 0,-1 0 53 0,0 0-51 16,2 0 46-16,0 1-42 15,-3-2 54-15,0 0-53 0,-2 1 48 0,-1 0-2 0,-10 0-2 16,-3 2-4-16,4-1-1 16,-1 1-2-16,0 0-3 0,-2-1-2 0,1 2 0 0,-2-1-54 0,0 1 55 15,-1-1-40-15,-1 1 53 0,-2 0-49 0,1 0 50 0,-2 0-50 16,-2 1 52 0,-3-1-49-16,4 1 51 0,-3 0-5 0,-2 0-3 0,2 0-11 15,0-1 7-15,0 0 0 0,0 0-5 16,3 0-4-16,-3-2 3 0,4 1-2 0,-2 0 0 15,4-1-1-15,-1 0 0 16,1-3-1-16,-2 3-8 0,5-4 10 0,-1 2-1 0,-1 0-1 0,12-2-5 16,-3 0 6-16,-7 0-2 15,9-1 17-15,-1 1-19 0,1-2 14 0,-1 1-18 16,3-1 17-16,-1 0-24 0,4 0 11 0,-5 0 1 0,1 0 0 16,-2 0-5-16,-8 2 0 0,-1 2 7 0,1-1-1 15,0 3 0-15,-1-2 14 0,0 2-18 0,0 1 13 0,-2 0-14 16,0 1 13-16,-2 1-19 0,1 0-44 15,-4 1-76-15,-1 1-66 0,-3-2-128 0,-4 6-699 16,-4-2-763-16</inkml:trace>
  <inkml:trace contextRef="#ctx0" brushRef="#br0" timeOffset="34669.48">14317 11557 226 0,'0'0'559'0,"0"0"-207"0,0 0-59 15,0 0-78-15,0 0-50 0,0 0-34 0,4-16-20 0,-4 16-8 16,0 0-2-16,18-8-5 16,-18 8 18-16,24-8-31 0,-7 5-25 0,2-3 39 0,4 2-52 15,1 0 39-15,4 1-49 0,0 1 34 0,9-1-47 0,2 2 37 16,1 0-50-16,5 0 35 0,1 1-37 16,5 0-7-16,2 0 15 0,2 0 1 0,13 0 5 0,1 0 2 15,2 0-4-15,0 0 56 16,2 0-63-16,1 1 56 0,5 1-68 0,1-1 60 15,5-1-56-15,2 3 5 16,1-1 0-16,3 0 2 0,2-1 52 0,0 2-60 0,5-1 52 16,1 0-57-16,1 0-5 0,7-2 9 0,-3 1 2 0,2 2 1 15,1-3 50-15,1 0-64 0,1 0 62 16,1 0-62-16,21 0 1 0,-24 1-4 0,0 1 8 0,-3-2 0 16,0 1 4-16,-2 3 51 15,-4-1-66-15,-2-1 60 0,-1 2-60 0,-1 1 2 0,-4 6-3 0,-4-7 8 16,-3 2 3-16,-4 1 52 15,-5-3-61-15,-3 3 57 0,-5 0-70 0,-4 0 62 0,-12-1-59 16,-3-1 31-16,-2 1-111 0,-4-1 29 16,-4 1-73-16,-3-2-79 0,-9-2-231 0,-2 0-340 15,-5-1-342-15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49:01.923"/>
    </inkml:context>
    <inkml:brush xml:id="br0">
      <inkml:brushProperty name="width" value="0.05292" units="cm"/>
      <inkml:brushProperty name="height" value="0.05292" units="cm"/>
      <inkml:brushProperty name="color" value="#FF0000"/>
    </inkml:brush>
  </inkml:definitions>
  <inkml:trace contextRef="#ctx0" brushRef="#br0">9512 8856 1257 0,'0'0'496'0,"0"0"-93"0,0 0-61 0,0 0-90 15,0 0-62-15,-5-13-39 16,5 13-32-16,0 0-19 0,0 0-15 0,0 0-12 0,0 0-9 15,0 0-9-15,0 0-11 0,0 0-4 16,0 0 2-16,0 0 9 0,0 0 20 0,0 0 2 0,5 17 65 16,8 2-80-16,-5-7-7 0,0-2-6 0,1 2 1 15,0 0-2-15,4-2-4 16,-4 1-3-16,2-1 0 0,1-1 2 0,-2 0-2 0,1-2-2 16,-11-7-1-16,19 11 0 0,-19-11 0 15,19 5 2-15,-19-5 3 0,23-2-8 0,-8-3 10 0,7-7-9 16,-1-6 6-16,5-8-4 15,7-11 19-15,1-9-37 0,3-8 28 0,1-6-35 16,8-21 27-16,2-7-39 0,-2-5 0 16,-1 0-7-16,-2-1 2 0,0 3-18 0,2 0 37 0,-10 19-32 15,-5 3-33-15,2 4-30 0,-2 8-51 0,-4 7-37 16,-6 14-27-16,-4 8 4 16,-5 10-4-16,-4 7-24 0,-7 11-43 0,0 0-150 0,0 0-470 0,0 0-505 15</inkml:trace>
  <inkml:trace contextRef="#ctx0" brushRef="#br0" timeOffset="620.02">8993 9794 863 0,'0'0'428'0,"-17"-12"-44"15,17 12-84-15,-13-8-28 0,13 8-74 0,0 0-31 0,-15-9-60 16,15 9-2-16,0 0-32 0,0 0 2 16,0 0-33-16,0 0 15 0,-1 21-10 0,9-4 20 15,1 5-11-15,3 6 7 0,2 2-5 0,0 2-5 0,2 0-13 16,-2 0 0-16,4-2-8 16,-2-1-7-16,2-2 9 0,-1-2 0 0,3-2 5 0,-5-3 2 15,2-4 1-15,0-3 3 0,-1-1 3 16,2-5 7-16,-3-2-10 0,1-1 25 0,-16-4 12 0,32-1-7 15,-13-4 15-15,2-4-4 16,4-7 10-16,0-6-23 0,-1-6-2 0,8-15-27 0,-3-8 0 16,5-8-17-16,-1-9 3 0,8-20-16 0,4-5 2 0,-2-1-48 15,-1 0-56-15,-1 1-68 16,-11 18-46-16,5 3-69 0,-4 5-33 0,-4 5-239 0,-3 9-377 16,-5 6-571-16</inkml:trace>
  <inkml:trace contextRef="#ctx0" brushRef="#br0" timeOffset="10040.17">5811 12209 644 0,'0'0'519'0,"0"0"-84"15,0 0-161-15,0 0-16 0,0 0-86 0,0 0-2 0,0 0-70 16,0 0 0-16,0 0-52 16,0 0 19-16,0 0-41 0,0 0 22 0,0 0-36 0,0 0 26 15,0 0-47-15,0 0 41 0,0 0-34 16,0 0 40-16,22 6-47 0,-22-6 40 0,11 9-35 0,-11-9 34 15,12 13-36-15,-12-13 39 16,15 16-36-16,-15-16 61 0,15 19-24 0,-7-8 62 0,0 2-59 16,-1-1 47-16,0 1-12 0,-7-13 0 15,11 18 5-15,-11-18 0 0,7 14-3 0,-7-14-2 16,7 12-10-16,-7-12-13 0,0 0-7 16,7 12-9-16,-7-12-9 0,0 0-15 0,0 0-10 0,0 0-8 15,0 0-6-15,0 0 2 0,0-26 3 0,-4 6 2 0,1-5-2 16,-2-2 3-16,1 0 2 0,2 0-4 15,0 2 1-15,1 1 2 0,-2 5-18 0,3 1-11 16,0 18-22-16,2-28-12 16,-2 28-8-16,2-24-2 0,-2 24 6 0,6-16 7 0,-6 16 7 15,8-13 8-15,-8 13 18 0,0 0 5 0,15-7 11 0,-15 7 3 16,0 0-3-16,17 5 6 0,-17-5 2 16,13 8 1-16,-13-8 4 0,14 11 4 0,-14-11-4 0,12 9 1 15,-12-9 7-15,10 9-3 16,-10-9-3-16,13 9 4 0,-13-9-4 0,13 7 4 0,-13-7 6 15,12 7 1-15,-12-7 6 16,0 0 5-16,14 8-2 0,-14-8 0 0,0 0 6 0,17 6 4 0,-17-6 1 16,0 0-2-16,0 0 4 0,17 5-1 0,-17-5-3 0,0 0 2 15,0 0 0-15,0 0 0 16,16-2 1-16,-16 2 0 0,0 0-3 0,6-12-5 0,-6 12-1 16,0 0 6-16,4-16 5 15,-4 16 17-15,0 0 20 0,0 0-11 0,-1-16 11 0,1 16-21 0,0 0-1 16,0 0-23-16,-17-8 15 15,17 8-20-15,0 0-4 0,-17 10-1 0,17-10-3 0,-15 18-3 16,8-6-5-16,1 0 0 0,0 1 3 16,6-13-3-16,-9 23 1 0,9-23 6 0,0 22-11 15,0-22 0-15,8 24-1 0,-8-24-8 0,14 20 2 0,-3-11 9 16,4 2 1-16,3-2 1 16,-3-4-3-16,2-2-5 0,0-1-6 0,-17-2-14 0,33-2-23 15,-17-4-25-15,0 2-35 0,-2-3-88 16,-1-1-44-16,-3-3-212 0,4-2-444 0,-14 13-527 0</inkml:trace>
  <inkml:trace contextRef="#ctx0" brushRef="#br0" timeOffset="11089.78">5481 12277 110 0,'13'6'387'0,"-13"-6"18"0,0 0-109 0,20 4-16 0,-20-4-55 0,0 0-32 0,20-3-7 15,-20 3-43-15,16-5 4 16,-16 5-60-16,14-10 28 0,-14 10-51 0,16-11 32 16,-16 11-63-16,14-14 33 0,-14 14-39 0,11-10 35 15,-11 10-40-15,0 0 43 0,12-12-40 0,-12 12 43 0,0 0-45 16,0 0 51-16,10-10-59 15,-10 10 54-15,0 0-59 0,0 0 46 0,0 0-55 0,0 0 40 16,0 0-60-16,0 0 56 0,0 0-54 16,-2-15 53-16,2 15-61 0,0 0 48 0,0 0-50 0,-16 6 50 15,16-6-55-15,-13 11 57 0,13-11-52 0,-12 11 45 0,12-11-45 16,-10 16 51-16,10-16-71 16,-8 16 76-16,8-16-50 0,-2 15 48 0,2-15-49 15,2 17 48-15,-2-17-50 0,9 18 49 16,-9-18-48-16,12 15 50 0,-12-15-51 0,17 12 42 0,-17-12-45 15,19 10 53-15,-19-10-50 16,21 7 49-16,-21-7-49 0,21 5 47 0,-21-5-57 0,18 2 17 16,-18-2-64-16,21 0 8 0,-21 0-53 0,17-5-82 0,-17 5-230 15,18-13-276-15,-10 3-242 0</inkml:trace>
  <inkml:trace contextRef="#ctx0" brushRef="#br0" timeOffset="24910.16">13129 16211 782 0,'20'-2'656'0,"-20"2"-177"16,0 0-94-16,0 0-82 0,0 0-85 16,0 0-91-16,0 0-27 0,18 0-20 0,-18 0-48 15,0 0 25-15,20 10-11 0,-6-4 0 16,4 2 17-16,5 2 10 0,7 1 3 0,4 0 4 0,6 0-1 15,6 0-7-15,13 1-9 0,6-2-13 16,5-1 0-16,7-4-9 0,6-1-6 0,6-4-6 0,5-3-3 16,6-4-6-16,23-6-3 0,-1-4-3 0,-1-2 34 15,5-2-45-15,-3-5-2 16,-2 0 3-16,-1-2-3 0,-2-1 0 0,-4 2 44 0,0-1-82 16,-4 1 38-16,-21 8-88 15,-2-1 39-15,2 1-81 0,-5 2 34 0,-4 2-70 0,-4 3 13 0,-1 4-47 16,-12-1-119-16,-17 3-554 15,-5 4-483-15</inkml:trace>
  <inkml:trace contextRef="#ctx0" brushRef="#br0" timeOffset="25330.06">13537 16729 834 0,'0'0'524'15,"-10"10"-138"-15,10-10-92 0,0 0-61 0,0 0-54 16,-6 13-37-16,6-13-33 0,0 0-26 0,14 7-23 16,-14-7 3-16,20 5-4 0,-2-2 1 0,6 1 9 0,1-2 21 15,10 1 6-15,6 1 3 0,1-3 2 0,5 2 4 0,3-1 2 16,18-1-3-16,3-2-7 16,5-2 0-16,4-1-19 0,4-4-2 0,3-4 30 0,4 0-16 15,2-5-45-15,23-7 24 0,-2-1-14 16,2-2-40-16,-5-5 28 0,-2-1-39 0,3 0 29 0,-5-1-32 15,0-1-39-15,1-1-32 0,-5 1-30 16,-1-1-46-16,-23 10-34 0,1-2-39 16,-3 4-33-16,-3-1-145 15,-4 2-535-15,-7 0-594 0</inkml:trace>
  <inkml:trace contextRef="#ctx0" brushRef="#br0" timeOffset="48429.65">4135 14630 325 0,'-3'-15'651'0,"-3"2"-129"0,1 0-201 0,5 13 24 15,-10-21-106-15,10 21 0 0,-9-15-100 0,9 15 30 0,-11-10-63 16,11 10 46-16,-9-7-61 0,9 7 36 16,0 0-49-16,-14-5 39 0,14 5-62 0,0 0 0 0,-16 5-5 15,16-5-8-15,-10 7-2 16,10-7-9-16,-10 12-4 0,10-12-8 0,-6 18-2 15,6-18-4-15,-2 31-11 0,4-8 4 16,2 5 5-16,2 7 0 0,2 2 9 0,1 4 32 16,2 3-43-16,2 9 45 0,1 4-42 15,4 1 46-15,-1 5-50 0,0 2-1 0,4 6-3 0,-3 1 1 16,2 4 2-16,-1 2-4 0,0 1 4 0,2 1 46 0,-2 3-49 16,-1 0 1-16,3-1 0 0,-4 2-3 15,1-1-3-15,1-3-2 0,-2-1 0 16,1-4-1-16,-3-3-5 0,1-3-1 15,-1-8-6-15,0-3-9 0,-1-5-10 0,-2-11-2 0,-1-4-11 0,-2-4 8 16,1-3-4-16,-3-9-2 0,-1-3 5 16,-1-2-4-16,-5-17 0 0,7 22-1 0,-7-22 1 0,5 17 1 15,-5-17-6-15,0 0-8 0,0 0 15 0,0 0-22 0,0 0 34 16,0 0-33-16,0 0 34 16,0 0-35-16,0 0 31 0,-18-6-35 15,18 6 44-15,-7-11-41 0,7 11 51 0,0 0-46 0,-9-14 58 16,9 14-49-16,0 0 57 0,-8-11 2 0,8 11-7 0,0 0-2 15,0 0-4-15,-6-13 0 16,6 13 0-16,0 0 0 0,0 0 2 0,0 0 1 0,-7-11 0 16,7 11 7-16,0 0-6 15,0 0-2-15,0 0-1 0,0 0 0 0,-10-9-2 0,10 9-1 0,0 0-1 16,0 0 1-16,0 0 2 0,-18-6 1 0,18 6 1 0,0 0 1 16,-17-3 2-16,17 3 2 15,-15-3 3-15,15 3 3 0,-17-5 5 0,17 5 9 0,-19-5 3 16,19 5 2-16,-21-7 6 0,21 7 7 15,-21-8 3-15,21 8 12 0,-18-7 13 0,18 7 7 16,-16-3-1-16,16 3-5 0,0 0 1 16,-17-7-8-16,17 7-9 0,0 0-10 0,0 0-16 0,-17-5-5 15,17 5 0-15,0 0-4 0,0 0-18 0,0 0 1 0,0 0 17 16,0 0-4-16,0 0 6 16,0 0-2-16,12 20 1 0,2-9-3 0,2 3-3 0,1 0 9 0,6 6 1 15,2 0 26-15,0 2 5 16,3 2 0-16,-1-2-9 0,1 0-9 0,-2 0-7 15,2 0-5-15,-4-3-1 0,1-1-4 16,0-2 1-16,-7-3 1 0,1-2-1 0,-1-1-2 0,-4-3-2 16,0 0 1-16,-14-7 0 0,20 8-1 0,-20-8 1 0,14 4 3 15,-14-4 1-15,0 0 4 16,19-12-3-16,-16-2-2 0,-3-6-2 0,-1-6-11 0,-3-9 5 16,-3-5-21-16,-1-3-25 15,0-1-26-15,1-2-32 0,-2 2-15 0,1 0-44 0,1 4-10 0,1 1-44 16,0 4 41-16,2 2-41 15,1 8 22-15,2 2-42 0,-2 4-136 0,3 1-402 0,0 18-286 16</inkml:trace>
  <inkml:trace contextRef="#ctx0" brushRef="#br0" timeOffset="50859.79">4937 17354 469 0,'-12'-17'582'0,"-2"2"-87"0,1-1-127 0,-2 5-25 0,2 0-70 0,0 2-49 15,0 2-55-15,1 1-17 0,12 6-35 0,-26-6-5 0,26 6-33 16,-24 3-1-16,6 5-22 16,0 4-1-16,-1 5-20 0,2 7 11 0,-1 4-4 0,2 5-9 15,1 6-15-15,1 13 4 16,1 5-12-16,4 1-3 0,5 5-2 0,2 2-3 0,4 1-1 0,4-2 1 15,3-4 11-15,4-3-14 16,2-7 9-16,2-14-11 0,0-4 12 0,7-6-17 16,0-3 15-16,4-10-14 0,-1-6 9 0,-1-7-16 0,9-7-2 15,-1-9-36-15,4-12-24 0,-3-6-11 16,-3-6-25-16,-2-3 9 0,-4 1 2 0,-8 7 53 0,-1-1-41 16,-4 4 58-16,-2 2-37 15,-4 7 58-15,-3 2-44 0,-3 5 54 0,-1 16-43 0,-4-23 65 16,4 23-28-16,-10-17 45 0,10 17-30 15,-13-8 37-15,13 8-33 0,0 0 3 0,-25-1 5 0,25 1 15 16,-17 7 17-16,17-7 2 16,-17 8-2-16,17-8-6 0,-13 6-14 0,13-6-9 0,0 0-6 15,0 0-4-15,-10 9-5 0,10-9 4 0,0 0-4 0,0 0-4 16,0 0 0-16,14 4 0 16,-14-4-2-16,0 0-1 0,22 3 1 0,-22-3-3 0,17 4 4 15,-17-4 5-15,18 10-4 16,-18-10-1-16,15 16 1 0,-7-4-2 0,-2 1 3 0,-1 4-3 15,1 6-1-15,-2-1-2 16,-2 2-2-16,2 2 0 0,-3 0-9 0,1-1-14 0,-2-4 4 16,-1-4-35-16,1-17-1 0,-1 27-79 0,1-27 29 0,0 0-40 0,3 16 16 15,-3-16-3-15,0 0-55 16,5-24-101-16,-4 2-347 0,1-3-171 0</inkml:trace>
  <inkml:trace contextRef="#ctx0" brushRef="#br0" timeOffset="51379.6">5201 17562 557 0,'1'-17'496'15,"-1"17"-84"-15,4-27-72 0,-4 27-62 0,0 0-36 0,0-20-37 16,0 20-41-16,0 0-29 0,0 0-22 16,0 0-43-16,-16 14 16 0,10 3-20 0,2 3 17 0,-4 11-20 15,2 1 5-15,1 1-4 0,1 1-13 0,1-7-10 0,2 0-8 16,0-2-8-16,3-3-6 16,1-4-3-16,1-4-2 0,2-2-2 0,-6-12-7 0,16 13-1 15,-16-13 14-15,0 0-8 0,27-10-24 16,-16-4 7-16,0-2-26 0,-1-2 16 0,-1-3-24 0,-1 1 20 15,-1 2-10 1,-1 3 28-16,-1 2-18 0,-5 13 26 0,6-19-24 0,-6 19 28 16,6-15-14-16,-6 15 25 0,0 0-28 0,7-13 14 0,-7 13-17 15,0 0 22-15,0 0-22 16,0 0 20-16,0 0-20 0,0 0 19 0,15 6-24 0,-15-6 24 0,0 0-21 16,13 10 20-16,-13-10-21 15,0 0 10-15,17 6-23 0,-17-6 20 0,0 0-30 0,20-3 32 16,-20 3-25-16,14-9 32 15,-14 9-20-15,10-15 9 0,-10 15-5 0,5-15 27 0,-5 15-22 0,0 0 40 16,5-19-9-16,-5 19 26 16,0 0-8-16,0 0 11 0,3-15-22 0,-3 15 4 0,0 0-23 15,0 0 14-15,0 0-21 0,0 0 14 0,0 0-19 16,16 4 9-16,-16-4-11 0,21 17-3 16,-5-5 1-16,0 3 3 0,5 2-2 0,-3-4 3 0,-1-2-2 15,1 0 0-15,-6-4-3 16,0 0 2-16,-12-7 5 0,18 9 2 0,-18-9 3 0,0 0 19 15,14 6 6-15,-14-6-4 0,0 0-1 16,0 0-9-16,-7-14-1 0,7 14 0 0,-18-14-4 0,6 5 7 16,-2-1-14-16,-4-1 8 0,4-2-31 0,-2 0-19 0,2-1-58 15,0-3 7-15,3-1-32 16,3-2-17-16,1 0-7 0,4-4-30 0,3 0-47 16,1-2-191-16,4 1-278 15,3-3-217-15</inkml:trace>
  <inkml:trace contextRef="#ctx0" brushRef="#br0" timeOffset="51809.85">5821 17364 425 0,'11'16'551'0,"-11"-16"-150"0,6 12-108 0,-6-12-67 16,0 0-44-16,8 14-42 0,-8-14-52 0,0 0-22 0,0 0-30 15,5 14-41-15,-5-14 13 16,0 0-29-16,0 0 13 0,0 0-26 0,0 0 22 0,0 0-14 15,0 0 0-15,0 0-30 16,0 0 25-16,0 0-8 0,0 0 0 0,0 0 8 0,-2-20 26 16,2 20-15-16,-9-23 52 0,3 9 43 0,-1 2-13 0,0 0 62 15,-2 2-43-15,1-2 68 0,-1 4-47 16,9 8 30-16,-19-11-34 0,19 11 22 0,-18-3-23 0,18 3 0 16,-20 7-30-16,9 3 5 15,-2 7-39-15,4 1 12 0,1 5-2 0,-1 6-19 0,5 3 12 16,2-1-23-16,2-2 1 0,4 3-3 15,1-6-2-15,5 4-5 0,-1-10-3 0,2-2-2 16,3-4-6-16,-1-3-12 16,3-5-9-16,-16-6 7 0,26-1 8 0,-14-6 2 15,-1-2 15-15,1-5-7 0,-5-4 55 0,-2-1 19 0,-3 1 49 0,-2-2 13 16,-3-3-8-16,-4 0-17 0,-4-5-13 16,-7 2-29-16,-4-1-1 0,-5-1-24 0,-10-4-40 0,-4 3-37 15,-2 1-33-15,-2 3-24 16,0 1-44-16,-1 4 10 0,8 2-20 0,4 2 10 0,2 0-31 15,3 4 49-15,7 1-47 0,4 3 16 16,5-4-24-16,4 1-66 0,1-1-540 0,8 12-313 0</inkml:trace>
  <inkml:trace contextRef="#ctx0" brushRef="#br0" timeOffset="52429.53">5858 16955 797 0,'12'16'638'15,"-3"1"-168"-15,0 1-104 0,-3 0-54 0,2 1-104 16,-1 0-27-16,-2-4-51 0,1 0-16 0,-2-2-33 16,-4-13-2-16,8 19-34 0,-8-19 5 0,10 16-28 0,-10-16 9 15,0 0-22-15,12 11 12 0,-12-11-21 0,0 0 0 0,0 0-4 16,17-9 17-16,-17 9-26 16,5-22 11-16,-5 22-12 0,0-29 28 0,-2 12-28 15,-1-1 26-15,3 18-12 0,-8-27 42 16,8 27 1-16,-10-21 14 0,10 21-17 0,-11-14 6 0,11 14-20 15,-14-7 6-15,14 7-18 16,0 0 6-16,-22 11-17 0,17 2 2 0,-2 1-3 0,3 6 10 16,1 2-11-16,2 1 6 0,2-1-11 0,2 3 11 0,1-3-13 15,3-1 12-15,3-2-14 0,-1-1 13 16,3-2-3-16,2-2-21 0,0-5-2 0,-2 0 7 0,3-4 2 16,-15-5 4-16,25 4 0 15,-25-4 2-15,24-5-4 0,-11-2-5 0,-3-1 19 0,0-4-13 16,-2-1 10-16,-2 1-9 15,-2-1 15-15,-4 13-12 0,8-24 20 0,-8 24-8 0,5-17 17 16,-5 17-13-16,0 0 7 16,5-17-16-16,-5 17 4 0,0 0-12 0,0 0 12 0,12-9-11 15,-12 9 13-15,14 5-14 0,-14-5 6 0,23 14-5 0,-9-3 7 16,-2-3-20-16,1-2 11 0,-13-6-21 16,19 11 11-16,-19-11-19 0,18 7 3 0,-18-7 4 15,0 0 27-15,17 5 5 0,-17-5 29 16,0 0 2-16,0 0 25 0,4-18 4 0,-4 18 15 0,-10-24 5 15,2 10-9-15,-1-4-1 16,-3 1-9-16,-1-1-2 0,1-1-16 0,0-1-3 16,1 2-17-16,-1 0 2 0,3 2-15 0,1-2 40 0,4 5-55 0,4 13 0 15,-4-22-5-15,4 22 0 16,2-17-2-16,-2 17 6 0,8-11 0 0,-8 11-2 0,15-3 5 16,-15 3-5-16,33 6 4 0,-11 4-2 15,4 3 10-15,3 3-14 0,1 3 6 0,-2 2-6 0,2 3-15 16,0 1-26-16,4 7-67 15,-7-5-47-15,4 8-115 0,-7-7-30 0,-7 0-710 0,1-3-750 16</inkml:trace>
  <inkml:trace contextRef="#ctx0" brushRef="#br0" timeOffset="53279.94">7356 16468 334 0,'-25'-20'624'0,"1"-4"-184"0,-2 0-100 0,0 0-70 0,2 2-37 16,-1 1-36 0,3 3-31-16,1 1-35 0,4 6-20 0,-1 3-12 0,4 2-10 15,14 6-9-15,-24 2-19 0,13 7-4 16,-2 8-11-16,5 11-6 0,2 7-9 0,5 6-14 0,2 3 55 15,7 13-63-15,2 0-5 16,4 1-1-16,2 0-21 0,4-4 23 0,5 0-24 0,2-1 26 16,3-5-19-16,4-3 24 0,1-7-19 15,-1-7 21-15,0-10-21 0,-5-10 21 0,3-5-15 0,-3-9 20 16,2-10-18-16,3-7 17 0,-2-16-17 0,-4-3 16 16,-2-7-2-16,-4-1-3 15,-5-2 48-15,-2 8-62 0,-5 1 7 0,-1 3-2 0,-1 5 11 0,-2 7 14 16,-2 5 14-16,0 4-1 0,-4 16 6 15,6-24-7-15,-6 24-9 0,0 0-6 0,10-12-4 0,-10 12-4 16,0 0-4-16,21 14-7 16,-7-1 47-16,-1 1-50 0,1 3 41 0,1-2-52 0,0 2 3 15,0-2-1-15,-1-2 4 0,3-1-4 0,-4-3-23 0,-2-4-28 16,-11-5-14-16,18 6-28 0,-18-6-18 16,14-11 3-16,-11-3-59 0,-2-3-42 0,-4-8-91 15,-4-8-144-15,-8-1-245 16,1 2-222-16</inkml:trace>
  <inkml:trace contextRef="#ctx0" brushRef="#br0" timeOffset="53519.68">7460 16196 688 0,'-18'-4'452'0,"18"4"-84"0,-25-3-116 0,25 3 21 0,-22-2-90 0,22 2 4 15,0 0-74-15,-17-4 23 16,17 4-46-16,0 0 15 0,0 0-24 0,16-3 18 0,-16 3-31 16,29-5 21-16,-6 3-12 0,1 1-3 15,3 0-12-15,2 3-21 0,-1-1 2 0,7 4-6 16,-1 2-6-16,-1 3-3 15,0 3 0-15,-3 7-3 0,-1 1 7 0,0 5 4 0,-2 3-2 16,-1 9-3-16,-3-6 5 16,1 8 0-16,-7-5-6 0,1-1 43 0,-3 1-59 0,0-2-2 15,-2-1-3-15,0-2-3 0,0-2-2 0,-2-3-1 0,-1-6-2 0,-1-1-20 16,-2-6-56-16,-7-12-49 16,12 18-52-16,-12-18 39 0,0 0-37 0,10 9 8 0,-10-9-48 15,0 0-116-15,-2-19-437 16,-5 7-292-16</inkml:trace>
  <inkml:trace contextRef="#ctx0" brushRef="#br0" timeOffset="53989.65">7773 16487 418 0,'-16'-3'578'16,"16"3"-121"-16,-34 3-97 0,14 3-49 0,0 0-30 0,2 1-47 15,0 2-46-15,7-3-30 0,11-6-38 16,-21 10-19-16,21-10-15 0,0 0-4 0,0 0-8 16,0 0-9-16,0 0 5 15,11 9-3-15,4-13-9 0,5-6-8 0,6-4-7 0,0-1-8 16,4-3-7-16,0 0-10 0,3-1 5 15,-1 0-4-15,1 0-5 0,-1 2-2 0,-2 1-3 0,0 1-1 16,-2 2-1-16,-6 3-1 16,-1 3-1-16,-4 4 20 0,-1 0-29 0,-16 3 14 0,29 3 3 15,-16 1 2-15,3 2 0 0,-2 1-2 0,-5 1 1 0,4-1-6 16,-13-7-1-16,17 12-7 16,-17-12 3-16,15 7-1 0,-15-7-2 0,0 0 0 0,15 7 3 15,-15-7 2-15,0 0 0 16,0 0-5-16,4-18 7 0,-6 3-6 0,-2-6 6 0,-4-2-3 15,-3-7 0-15,-2 1 1 0,0-2 4 16,-3 3 13-16,1 0 12 0,1 3 9 0,-1 3 33 0,1 4-28 16,2 2 30-16,4 4-14 0,-2 2 16 0,10 10-30 15,-12-18-1-15,12 18-17 0,-7-10-5 16,7 10-22-16,0 0 13 0,0 0-15 0,0 0 13 0,0 0-17 16,22 17 1-16,-3 4 1 0,7 1 5 15,0 5-2-15,7 7-7 0,0-1 2 0,-1 2 1 0,-1-2-1 16,-5-3-1-1,4 3 0-15,-5-4 1 0,-1-1 1 0,-1 1 9 0,-2-3-11 16,-3 2 9-16,-1 0-9 0,-4 0 19 16,-1 1-7-16,-6 0-28 0,-3-3 4 0,-3 1-69 0,-4 1-41 15,-3 1-52-15,-5 0-57 0,-3-4-21 0,-6-1-38 0,0-5-29 16,-6-5-163-16,-6 0-355 16,1-3-417-16</inkml:trace>
  <inkml:trace contextRef="#ctx0" brushRef="#br0" timeOffset="56029.6">6160 17984 213 0,'-13'-14'632'0,"1"0"-152"0,2 3-114 0,0 2-18 0,10 9-62 0,-15-15-27 0,15 15-87 16,-11-10-18-16,11 10-45 16,0 0-9-16,-10-11-36 0,10 11 9 0,0 0-24 0,0 0 13 15,8 12-22-15,3 0 10 0,2 4-15 0,6 6 5 0,2 3-16 16,1 0 7-16,4 0-16 16,0 2-8-16,0-2 4 0,2-1 12 0,-3-1-4 0,2-3-2 15,-1-2-4-15,-1 0-2 0,-2-2-1 16,-5-4-15-16,1-1 13 0,-4-2-4 0,3 0-1 0,-6-2-11 15,-12-7 16-15,21 11-12 16,-21-11 20-16,15 6 10 0,-15-6 39 0,0 0 19 0,14 7 13 16,-14-7-5-16,0 0-18 0,0 0-15 0,0 0-13 0,0 0-8 15,0 0-8-15,0 0-8 16,0 0-11-16,0 0 5 0,0 0-3 0,0 0-2 0,0 0-3 0,-17 5-1 16,17-5-5-16,0 0 0 15,-15-5 0-15,15 5 7 0,0 0-10 0,-18-6 1 0,18 6-1 16,0 0 0-16,-17-7-2 15,17 7-7-15,-13-6-7 0,13 6-6 0,-11-6-6 0,11 6 3 0,-11-7-1 16,11 7-6-16,-13-9 1 16,13 9-1-16,-12-6-11 0,12 6 8 0,-14-13-6 0,14 13 14 15,-16-14-6-15,16 14 13 0,-18-19-7 0,8 9 15 0,0 0-10 16,-4-3 17-16,4 0-9 0,-4 1 12 16,2-3-11-16,-1 0 16 0,-2 0-10 0,2 1 10 0,-1-1-7 15,1 0 11-15,-3 2 7 16,5 0 17-16,1 3 4 0,-1 0 2 0,0 2 0 0,11 8 3 15,-15-13-3-15,15 13 7 0,-11-11-6 16,11 11-1-16,0 0-8 0,-12-8-6 0,12 8-8 0,0 0-3 16,0 0-5-16,0 0-2 0,0 0 0 0,0 0 0 0,8 32-2 15,5-14 0-15,4 4-1 16,3 1-1-16,0 1 3 0,3 1-1 0,0-1-2 0,3-1 0 16,1-2 3-16,0 0-2 15,-1-3 1-15,1 0-2 0,-2-2-1 0,0-1 2 16,-6-3-5-16,2-1 4 0,0-1 0 0,-3 0-1 15,0-2 2-15,1 0-1 0,-2 0-2 0,-3-2 6 0,0 0-6 16,-1 1 6-16,2 1-7 16,-2-2 7-16,0 1-5 0,-13-7 6 0,19 12-5 0,-19-12 0 0,17 8 0 15,-17-8 0-15,12 6 2 0,-12-6 0 0,0 0-2 0,15 8 6 16,-15-8-2-16,0 0 6 16,0 0 1-16,11 7 9 0,-11-7-9 0,0 0 5 0,0 0-7 15,0 0 0-15,0 0-4 0,0 0-1 16,0 0-4-16,0 0 1 0,-14 4-3 0,14-4-17 0,0 0-18 15,0 0-10-15,-21-4 3 16,21 4-12-16,0 0 3 0,0 0-14 0,-20-4 10 0,20 4-14 16,0 0 16-16,0 0-17 0,0 0 17 0,-14-3-24 0,14 3 24 15,0 0-23-15,0 0 31 0,0 0-24 16,0 0 35-16,0 0-24 0,0 0 41 0,0 0-30 0,-14-5 40 16,14 5-29-16,0 0 38 15,0 0-30-15,0 0 36 0,0 0-28 0,0 0 35 0,0 0-27 16,0 0 31-16,0 0-26 0,-2 16 29 15,2-16-31-15,0 0 29 0,2 20-29 0,-2-20 33 0,0 0-34 16,1 21-1-16,-1-21 6 16,0 0 1-16,-1 20 2 0,1-20 2 0,-3 16 1 0,3-16 3 15,-5 15 6-15,5-15 4 0,-8 14 0 0,8-14 1 0,-12 13-1 16,12-13 8-16,-14 13 2 0,14-13-1 16,-19 11 3-16,19-11 7 0,-20 11-2 0,20-11 13 0,-24 9-1 15,24-9 3-15,-22 7 3 16,22-7 5-16,-23 5 16 0,23-5-16 0,-17 4 1 0,17-4-4 15,0 0-7-15,-20 2-9 16,20-2-10-16,0 0-8 0,0 0-6 0,-17 2-1 0,17-2-4 16,0 0-1-16,0 0 3 0,0 0 2 0,0 0 1 0,12-9 4 15,-12 9-1-15,23-6 3 16,-7 4 0-16,1-1-1 0,2 1 0 0,1-1-2 0,2 1-1 16,2 1 0-16,-5-2-1 0,3 3-2 15,-2-2-2-15,-2 1 1 0,2 0-2 16,-1 1 1-16,-2-2 1 0,0-1 4 0,-17 3 3 15,31-4 36-15,-31 4 14 0,25-6 20 0,-25 6-20 0,26-10 11 16,-14 3-18-16,-2-3 28 0,0-2-31 16,-1-3-7-16,-3-3-9 0,-2-2-5 0,-3-3-7 0,-2-2-14 15,-4-1-32-15,-3-8-31 0,-4 1-25 0,-1 0-26 0,-4-1-15 16,3 1-36-16,-3 4-1 16,4 1-24-16,-1 3 2 0,3 6-52 0,3 1 24 0,1 4-30 15,3-1-15-15,-3 3-176 0,7 12-342 16,-2-16-292-16</inkml:trace>
  <inkml:trace contextRef="#ctx0" brushRef="#br0" timeOffset="59069.87">8467 15956 701 0,'-2'-15'513'0,"-3"1"-160"15,0-1-50-15,-2 5-145 16,-1-6 70-16,-5 7-76 0,4 0 30 0,-2 0-79 0,-3 2 24 16,1 0-102-16,-4-2 103 0,0 0-59 0,-1 1 35 0,0-1-56 15,-2 0 43-15,1-1-56 0,-1 0 44 16,-1-1-54-16,-1-3 44 0,-3-1-56 0,1 1 41 16,-1-1-53-16,-1 1 49 0,1-1-58 15,-2 2 50-15,1-1-55 0,-2 3 48 0,-2 1-58 0,0 2 57 16,0 1-59-16,3 2 53 0,-8 1-64 15,-3 1 10-15,0 3 1 0,-2 0 3 16,-3 4 4 0,-4-1 4-16,-2 2-3 0,0 0 11 0,-13 1-2 0,-1 3 1 0,3-1 45 0,-1-1-52 15,-3 2 49-15,2 0-56 0,-2 1 53 0,-4 1-70 0,3 1 69 16,-4 3-55-16,0 1 51 16,-4 1-53-16,-1 1 46 0,-1 1-52 0,-1 4 56 0,0 1-50 0,-2 4 53 15,2 2-55-15,-18 8 5 16,20-4-2-16,-16 10-21 0,3 0 37 0,18-7-22 0,-17 10 26 15,18-8-32-15,-1 0 33 0,-14 10-20 16,16-11 31-16,-2 0-28 0,5 0 31 0,1 2-8 0,0-3-1 16,-1 1 4-16,-1 0-3 0,-1 1-22 0,3-1 29 15,1 1-31-15,2 1 32 0,2 0-31 16,4 1 28-16,1 1-23 0,3 1 23 0,4 3-23 0,2 0 25 16,3 1-27-16,4 0 25 0,1 1-24 15,6-1 27-15,3-1-31 0,2 0 29 0,6-2 3 16,4-5-32-16,3-2 14 0,2 0-18 15,4-1 32-15,1-2-32 0,2 0 36 0,2-7-32 16,2 1 33-16,1-3-26 0,2 0 2 0,0-1 2 16,0-1 1-16,4-1 0 0,0 1 34 0,1-2-39 0,0 1 36 15,2 0-37-15,-2-1 34 0,1-2-37 0,2 1 32 16,-2-1-31-16,0 0 37 0,2-2-44 16,-1 0 43-16,-1 1-35 0,3-3 37 0,-2 2-44 0,3-1 41 15,-2 1-38-15,-2-1 38 0,5 0-40 16,-2 0 35-16,2 0-31 0,-2 1 38 0,1-2-40 15,2 2 39-15,0-2-38 0,-2 1 36 16,3 0-39-16,-2-1 39 0,1-1-36 0,0 0 37 0,0-1-39 16,-1 0 39-16,2-1-37 0,-2 0 43 0,1-2-44 0,-1 0 38 15,2-1-45-15,-1 0 39 16,-2-3-28-16,1 1 29 0,0-1-30 0,0-2 30 16,1 2-28-16,0-1 29 0,1 0-29 0,-2-1 38 15,7 0-42-15,-1 1 34 0,0-1-35 0,1-1 39 0,2 2-45 16,0-3 38-16,0 1-35 0,3-1 27 15,1 0 12-15,0-2-4 0,5 0-2 0,6 0-37 0,1-2 49 16,3-3-39-16,4-1 38 16,0-1-9-16,12-5 8 0,1 0-41 0,1-3 41 15,1-3-39-15,2-1 39 0,1-2-40 0,1-1 42 0,2-4-38 16,0-1 38-16,3-1-40 0,3-3 38 16,-1-1-38-16,0-2 4 0,1 1 4 0,0 0 2 15,2-2 34-15,14-6-37 0,-17 7 37 16,1 0-37-16,17-8 36 0,-15 9-38 0,16-7 34 0,-19 7-33 15,20-6 33-15,-18 9-2 0,2-2-2 16,-4 1-6-16,3-1-1 0,-2 2-2 0,0-1 0 16,-2 0-33-16,-2 1 35 0,1 0-32 0,-2-1 35 0,-3 2-33 15,-3-1 38-15,-2 1-36 0,-4 0 36 16,-2-1-35-16,-7 1 34 0,0 1-27 0,-3-2 25 0,-2 3-26 16,-7-3 22-16,-7 6-37 15,-1 0 44-15,-4-1-2 0,-1 0-4 0,-1 1 0 0,-5 0 1 16,-1-1-2-16,-2 0 45 0,-5 2-49 15,-2 0 45-15,-3-2-58 0,-3 0 52 0,-1-2-52 0,-1-5 46 16,-8-2-54-16,-2-1 3 16,-2-1-2-16,-9-7 7 0,-1-1 1 0,-2 0-17 0,-6 0 23 0,-3 0 0 15,0 1 1-15,-5 3-1 0,-1 2 1 0,0 2-5 16,-4 4 8-16,0 1-3 0,-2 2 51 16,-1 5-71-16,-1 2 61 0,1 3-57 0,-5 2 50 0,-2 4-52 15,9 4 46-15,-6 2-52 0,2 4 49 16,-3 2-56-16,-3 2-8 0,-9 3-4 15,-2 3-2-15,0 1-19 16,4 2-11-16,1 2-12 0,2 1-18 0,3 2-53 0,-1-2-100 0,1 1-536 16,6 2-335-16</inkml:trace>
  <inkml:trace contextRef="#ctx0" brushRef="#br0" timeOffset="62449.93">17849 14462 633 0,'-7'-21'575'16,"-2"2"-116"-16,-1 2-86 0,2 1-53 16,-3 1-36-16,3 3-48 0,-2 2-25 0,0-1-6 0,10 11-30 15,-15-14 10-15,15 14-47 16,-11-12-1-16,11 12-43 0,0 0-4 0,-14-12-38 15,14 12 5-15,0 0-39 16,0 0 26-16,0 0-23 0,0 0 17 0,0 0-24 0,-4 19 2 16,7-1 0-16,2 6-4 0,1 9 0 0,0 3-43 0,0 6 46 0,-1 4-41 15,3 12 54-15,1 2 10 16,0 1 2-16,-1 4-10 0,1 0 31 0,0 1-42 0,1-2-14 16,0 2 7-16,3-1-8 0,-1 3-28 15,2-3 34-15,-2-2-35 0,2-1 14 0,-1-3-8 16,0-1 37-16,2-4-12 0,-4-2 7 15,1-11 29-15,-2 1-38 0,-2-4 25 0,1 0-33 16,-1-1 1-16,-3-3 1 16,-1-2-1-16,2 1-8 0,-4-7-20 0,-2 0 36 0,0-3-34 15,0-3 41-15,0-1-37 0,-2-2 43 0,2-17-40 0,-4 25 17 0,4-25-7 16,-6 23 36-16,6-23-42 16,-5 17 41-16,5-17-35 0,-5 14 36 0,5-14-39 0,0 0 36 15,-12 13-38-15,12-13 26 0,0 0-41 16,-11 6 33-16,11-6-46 0,0 0 40 0,0 0-48 15,-19 0 53-15,19 0-61 0,-13-6 39 16,13 6-50-16,-15-16 56 0,7 7-57 0,-1-7 54 0,-2 0-58 16,2-2 59-16,1-2-46 0,0-2 56 0,0-2 0 15,0-3-3-15,0-2-44 16,0 1 59-16,-1-1-54 0,2 5 63 0,1-1-52 0,0 0 56 0,-2 1-50 16,2 1 52-16,1-1-57 15,1 1 61-15,-1 1-46 0,2-1 43 16,-1 1-50-16,-1 0 54 0,4-2-59 0,-2-1 43 0,3 0-67 15,-1-1 41-15,1-1-56 0,0 0 54 0,0 1-60 0,-1 0 63 16,1 1-49-16,-2 1 48 16,1-1-47-16,0 1 28 0,-1 0 31 0,-3 2-5 0,3-2 7 15,-1 1 5-15,-1 0-2 0,-1 1-1 0,2 6-40 16,1-8 49-16,-3 2-48 16,2-1 32-16,-1 0-34 0,1-1 49 0,-1-1-52 0,2 0 51 15,-1 0-39-15,2 0 42 0,0-1-37 16,0-1 46-16,0 0-43 0,0 1 41 0,0 1-28 0,0 0 54 15,1 1-44-15,-1 5 55 0,1 0-46 16,-1 0 59-16,0 2-47 0,-2 2 61 0,3 15-54 0,-2-28 56 16,2 28-60-16,-4-24 62 0,4 24-58 0,-4-23 57 15,4 23-55-15,-5-18 56 0,5 18 4 16,-4-17-28-16,4 17-23 0,-4-12 43 0,4 12-7 16,0 0-9-16,-4-17-8 0,4 17-8 15,0 0-15-15,0 0 9 0,-4-14-7 0,4 14-1 16,0 0 2-16,0 0-8 0,0 0-5 15,0 0-6-15,-11 19-2 0,5 0-12 0,-2 1 8 0,0 11-44 16,-2 1 47-16,-3 1-4 0,1-1 0 16,-2 3 0-16,0-2-5 0,-1 1 0 0,2-3-23 15,0-1 16-15,0 0 41 0,1-4-38 0,0 1 26 0,2-7-31 16,2-1 28-16,2-5-32 0,-2 0 29 16,8-14-43-16,-8 17 2 0,8-17-36 0,-4 14-2 0,4-14-30 15,0 0 34-15,0 0 4 16,0 0 18-16,0 0 0 0,0 0 3 0,8-30 1 0,4 2 9 15,0-6-45-15,0-4 57 16,8-12-52-16,-2-2 63 0,-1 0-49 0,2-1 57 0,-1 1-3 16,1 2-4-16,-3 3 3 0,0 10 1 0,-2 2 5 0,0 1-8 15,-2 4 16-15,0 3-7 16,-3 6 8-16,-1 1 5 0,-2 4-3 0,1 2 17 0,-7 14 3 0,9-21 25 16,-9 21-32-16,7-14 31 15,-7 14-34-15,0 0 30 0,6-18-36 0,-6 18 24 0,0 0-25 16,0 0 29-16,6-13-41 15,-6 13 36-15,0 0-46 0,0 0 34 0,0 0-39 0,-11 31 31 16,0-2-38-16,-4 4-7 16,-4 12 13-16,-3 4-10 0,-2 1 6 0,-1 0 1 0,1-5 0 15,0-2 2-15,5-11 0 0,2-2 0 0,2-7-6 0,6-5 6 16,1-5-14-16,8-13-4 0,-10 14 3 16,10-14 1-16,0 0 5 0,0 0 0 0,8-26 2 0,0 3-4 15,4-8 9-15,2-5-2 16,2-3 4-16,4-8-2 0,0 1 33 15,0 1-35-15,1-1 33 0,-4 12-57 0,1 2 46 0,-1 3-22 16,-3 5-3-16,-2 5 4 0,-2 3-2 0,-2 4 3 16,1 1 1-16,-9 11-1 0,13-17 5 0,-13 17 2 0,12-9-8 15,-12 9 11-15,0 0 3 16,20-3 33-16,-20 3-36 0,15 4 35 0,-15-4-37 0,22 12 36 16,-7 0-38-16,0-2 24 0,1 4-29 15,1-1 44-15,5 6-26 0,0 0 47 0,4 2-44 16,0-1 30-16,3 1-44 0,1-1 36 15,1 1-46-15,3 1 40 0,0-2-60 0,1 1-21 0,0 0-40 16,0-1-56-16,-2 1-98 0,0 0-181 16,-7-2-772-16,2-3-938 0</inkml:trace>
  <inkml:trace contextRef="#ctx0" brushRef="#br0" timeOffset="63689.71">22591 14447 974 0,'0'-25'630'0,"0"25"-144"16,0-19-83-16,0 19-98 0,0 0-67 0,0-20-53 0,0 20-33 15,0 0-32 1,0 0-21-16,0 0-16 0,0 0-12 0,0 0-7 0,0 0-41 16,6 19 54-16,-1 3-53 0,0 12 51 0,-1 1-48 0,0 8 49 15,3 3-62-15,-1 11 44 0,2 0-59 16,1 2 14-16,-1 2 38 0,-1 0-18 0,0 2-2 0,0 1-49 16,-1-2 49-16,-2 2-53 15,4-1 48-15,-1 0-52 0,0-3 52 0,-1 0-54 0,-2-12 48 16,1-1-57-16,0-2 31 0,-1-3-83 15,1-2 17-15,-1-4-85 0,0-4 21 0,1-5-99 0,-1-5-2 16,-2-6-108-16,-2-16-536 16,3 21-498-16</inkml:trace>
  <inkml:trace contextRef="#ctx0" brushRef="#br0" timeOffset="64199.61">22570 14449 810 0,'0'0'496'0,"0"-22"-178"0,0 22-24 0,0-18-60 0,0 18-45 16,-2-15-40-16,2 15-27 15,0 0-37-15,-5-19-1 0,5 19-4 0,0 0 10 0,-6-16 2 16,6 16 2-16,0 0-1 0,0 0-3 16,-7-16-12-16,7 16 3 0,0 0-11 0,0 0-5 0,0 0-12 15,0 0 0-15,-8-9-11 0,8 9-1 0,0 0-12 16,-13 21-1-16,7-4-4 16,-2 2-48-16,-4 8 59 0,0 1-61 0,2-1 58 0,-2 2-54 15,1-2 55-15,3-7-58 0,-3 2 55 16,5-4-63-16,-1-3 27 0,7-15-11 0,-8 20 37 0,8-20-46 15,-7 15 55-15,7-15-58 16,0 0 55-16,0 0-54 0,0 0 53 0,0 0-49 0,0 0 55 16,0 0-57-16,11-17 52 0,-3-1-51 0,4-2 55 0,0-5-53 15,3 2 61-15,1-1-5 0,-2 1 6 16,4 2-3-16,-2 0-3 0,6 4-2 0,0 1 14 16,3 1-4-16,1 5 2 15,4 1 1-15,3 3-15 0,-3 3 8 0,1 3-7 0,9 1-4 16,-1 4-8-16,1 2 0 15,-1 5-4-15,-2-1-2 0,0 3-3 0,-3 2-33 0,-2 2-44 16,-2-1 18-16,0 1-124 0,-4-3-16 16,0-2-135-16,-9-3-713 0,-1-5-790 0</inkml:trace>
  <inkml:trace contextRef="#ctx0" brushRef="#br0" timeOffset="70599.95">15246 15823 612 0,'0'0'470'0,"0"0"-128"0,-14 8-81 0,14-8-67 0,0 0-21 16,0 0-43-16,-10 9 15 0,10-9-42 0,0 0 41 16,11 9-51-16,-11-9 45 0,17 5-49 15,-17-5 47-15,40-8-52 0,-10-4 41 0,7-3-56 16,10-6 65-16,6-6-45 0,7-7 44 15,5-5-59-15,21-19-11 0,4-8-6 16,1-3-8-16,-1-4 29 0,0-2-12 0,-1 1-13 16,-4 0 13-16,-2 6-33 0,-5 6-12 0,-18 16-66 0,-3 2 47 15,-4 7-64-15,-4 3 37 0,-7 7-65 0,-11 8 46 16,-4 4-65-16,-5 3 51 0,-5 3-39 0,-4 5 61 16,-13 4-45-16,17-2 52 0,-17 2-76 0,0 0 17 0,7 13-67 15,-7-13-77-15,-9 22-158 16,-2-3-381-16,-6 3-292 0</inkml:trace>
  <inkml:trace contextRef="#ctx0" brushRef="#br0" timeOffset="70609.8">16135 15302 532 0,'0'0'574'16,"-17"-9"-101"-16,17 9-153 0,-12-14-9 15,12 14-97-15,-2-20 11 0,2 20-86 0,12-30 43 0,-1 10-61 16,6-6 53-16,7-2-12 15,8-6-21-15,6-2-24 0,3 1 1 16,5-2-8-16,5-1-14 0,2 0-60 0,0 0 26 16,1 4-45-16,-3 4 38 0,-7 3-53 0,-8 10 37 15,-6 0-47-15,-4 7 47 0,-7 0-41 0,-5 3 61 16,-14 7-23-16,21 4 39 0,-21-4-39 0,8 28 28 16,-9-3-13-16,-7 10-11 0,-7 14-10 0,-5 4 33 0,-5 5-48 15,-4 2-15-15,2 3 7 0,-3-1-29 16,0 2-96-16,1-4-49 0,1-4-137 0,5-5-121 0,1-1-639 15,0-7-815-15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50:34.173"/>
    </inkml:context>
    <inkml:brush xml:id="br0">
      <inkml:brushProperty name="width" value="0.05292" units="cm"/>
      <inkml:brushProperty name="height" value="0.05292" units="cm"/>
      <inkml:brushProperty name="color" value="#FF0000"/>
    </inkml:brush>
  </inkml:definitions>
  <inkml:trace contextRef="#ctx0" brushRef="#br0">12880 8307 820 0,'-17'-17'454'0,"6"6"-114"15,2 1-85-15,1 0-50 0,8 10-31 16,-13-15-46-16,13 15-25 0,-7-14-20 16,7 14-24-16,0 0-12 0,-4-19-2 0,4 19-14 0,0 0 1 15,6-16 1-15,-6 16 5 0,12-10-4 16,-12 10 5-16,13-9-7 0,-13 9-1 0,23-2-2 0,-23 2-2 15,31-3-3-15,-13 3 0 16,4 0-4-16,6 3-5 0,0-2-4 0,2 0-8 0,0 1 5 16,8 1-1-16,0-2 5 0,1-1-8 15,-1 0-36-15,0 0 53 0,-5 0-34 0,5 0 56 16,1-1-6-16,-8-1-4 0,2 1-8 0,-3 2-5 16,-3 1-10-16,2 0 3 0,-5 3-1 0,-1 0-1 15,-2 3-4-15,-2 2-2 0,-2 1-1 0,-4 5 2 0,0 0-4 16,-2 5 4-16,-2 1-3 0,-3 3-3 15,-2 2-4-15,-2 8-5 0,-2 0 22 0,-2 0-5 16,-2 8 20-16,2 0-1 16,-2 2 6-16,0 3-10 0,0 12 4 0,0 0-2 0,0 2-1 15,3 1-10-15,-2 2 0 0,2 1 14 0,0 1-3 0,1 4-4 16,0 0 2-16,0 4-4 16,2 1-5-16,-2 4-2 0,4 0-4 0,1 3-2 0,-1 2-1 0,4-1-2 15,3-1 1-15,-1 2 6 16,4-2-2-16,-1 3-3 0,5-1-2 0,-2 1 0 0,5 0-3 15,5 15-1-15,-5-21 1 0,3-1-2 16,0 0 3-16,1 0 7 0,1-1-2 0,-1 0-5 0,2-1 5 16,8 16-8-16,-10-19 4 0,0 1 0 0,-1-3-1 15,0-1 0-15,-2-1 4 0,0-2-3 16,0-1 5-16,-3-1 2 0,0-2 1 0,-1-2-3 16,-2-1-3-16,0 3 1 0,-2-6-3 15,0-2 0-15,-3-3-2 0,-3-9 1 0,0-1 0 0,0-3-5 16,-2-1 6-16,-1 1-1 15,-1-5 1-15,-1 0-2 0,-1-8 2 0,-2 0 4 0,-1-2-6 16,-2-2 1-16,-1-1 1 16,-1-3 0-16,-2 1-2 0,-3-1 2 0,-2-1-2 0,-1-3 0 0,-3 1-3 15,-3-4 10-15,0 0-9 0,-2-2 6 0,-3-1 1 0,2-1 21 16,-4-1-7-16,-4 0 3 16,-2-1-9-16,-1 1 9 0,-3-1-9 0,1 0 21 0,-1-1 2 15,1-1 23-15,-1 0-25 16,0 0 23-16,2-2-26 0,-3 4 18 0,3-3-32 15,-1 0 3-15,4 0-15 0,-1-1 36 16,2 0-34-16,0 2 23 0,2-3-26 0,-1 2 24 0,2 1-31 16,3-1 27-16,-1 0-30 0,6 0 19 0,2-1-20 0,17-2 30 15,-28 4-34-15,28-4 25 16,-20 2-26-16,20-2 27 0,0 0-28 0,-24 1 25 0,24-1-37 0,0 0 33 16,0 0-20-16,-16 4 27 15,16-4-29-15,0 0 28 0,0 0-25 0,0 0 26 0,0 0-23 16,0 0 20-16,0 0-37 0,6 20 17 15,-6-20 0-15,0 0 2 0,12 8 0 16,-12-8 3-16,0 0-1 0,16 10-1 16,-16-10 0-16,0 0-12 0,12 8 12 0,-12-8-1 0,0 0-3 15,14 7-8-15,-14-7-3 0,0 0-12 0,0 0-15 16,0 0-22-16,12 9-32 0,-12-9-50 16,0 0-49-16,0 0-88 0,0 0-189 0,0 0-404 0,0 0-498 0</inkml:trace>
  <inkml:trace contextRef="#ctx0" brushRef="#br0" timeOffset="3280.08">10471 9393 67 0,'15'-63'136'0,"0"5"-110"16,1-8 19-16,0-3-140 0,-5-4 33 0</inkml:trace>
  <inkml:trace contextRef="#ctx0" brushRef="#br0" timeOffset="4240.35">5954 5792 500 0,'0'0'461'0,"-8"-8"-151"0,8 8-41 0,0 0-91 16,-11-11 6-16,11 11-86 0,0 0 16 16,-11-9-45-16,11 9 23 0,0 0-54 0,0 0 24 0,-10-8-49 15,10 8 35-15,0 0-46 16,0 0 34-16,0 0-15 0,0 0 3 0,0 0-38 0,0 0 3 15,0 0-10-15,0 0 53 0,10-13-40 16,-10 13 36-16,0 0-4 0,28-2-2 0,-28 2-3 0,28 0 8 16,-11 1 10-16,9-1-1 0,2 2-4 0,3-1-4 0,8 0 4 15,4 0 1 1,3-1-45-16,6 0 59 0,2-1-36 0,14 0 49 0,1-1 9 0,5 0 16 16,0-3-5-16,6 0-12 15,2-3 0-15,4 1 7 0,2-4-7 0,2 1-6 16,-1-1-6-16,-3 0-6 0,-1-1-4 15,-3 0-8-15,-4 1 40 0,-6 1-63 0,-2-1 43 0,-6 1-50 16,-4 1 44-16,-12 3-54 0,-2 0 43 16,-2 2-52-16,-5 0 42 0,-3 2-54 0,-7 0 48 0,-2 1-69 15,-7 1-1-15,-1 0-87 0,-19 0 12 0,26 3-60 16,-26-3-57-16,0 0-168 0,0 0-421 16,0 0-397-16</inkml:trace>
  <inkml:trace contextRef="#ctx0" brushRef="#br0" timeOffset="4570.28">6740 5788 57 0,'0'0'562'0,"-28"4"-190"0,28-4-48 16,-20 4-109-16,20-4-41 15,-15 4-58-15,15-4-14 0,0 0-46 0,-14 6 22 16,14-6-35-16,0 0 12 0,0 0-33 0,9 11 18 15,-9-11-9-15,21 8 52 0,-3-4-51 0,4 2 43 0,4-3 1 16,4 1 10-16,8-1-28 16,4-1-7-16,1-2-10 0,4 0-6 0,2 0-34 0,3-2 18 15,2-1 8-15,0 1-50 0,10-2 57 0,-11 2-44 0,1-1 52 16,-2 1-1-16,2 1-6 0,-2-2-4 16,-1 2-8-16,1 0-2 0,-1-1-4 0,-1 1-4 15,2 0-4-15,-1 0 1 0,1 0-1 16,0 0-9-16,1-2-1 0,9 0 10 0,-7 0-22 0,-3-1 15 15,1 1 7-15,-3 0-18 0,-1 0-37 16,-2 0-34-16,-1 0-46 0,-6-3-187 0,-2 2-435 0,-9 1-273 16</inkml:trace>
  <inkml:trace contextRef="#ctx0" brushRef="#br0" timeOffset="12280.42">1467 8076 44 0,'0'0'699'0,"0"0"-209"16,0 0-114-16,13-8-94 0,-13 8-57 0,0 0-44 0,0 0-36 15,0 0-26-15,0 0-25 0,0 0-8 0,-5-17-16 0,5 17-15 16,0 0-19-16,-14-7-7 0,14 7 4 16,-15-3-16-16,15 3-4 0,-19-2 7 15,19 2-4-15,-24 2 3 0,24-2-16 0,-31 3 5 16,13 3-1-16,-2-2-1 0,-2 3-2 0,1 1-3 0,-1 2 0 15,-5 2 2-15,-1 1-10 0,2 2 1 16,0 0 10-16,0 2-9 0,1 1 1 0,-1 3 10 16,2-1-3-16,-1 1-1 0,3-1 0 0,1 3-1 0,2-4 5 15,0 1-7-15,6-3 0 0,1 0 0 16,-1 2 5-16,3-1-5 0,1-1 16 0,1 4-27 0,0 0 41 16,4-2-37-16,0 1 41 0,2 2-52 15,2-2 48-15,0 0-39 0,1 4 37 0,0 2-42 0,6 5 38 16,-2 0-42-16,1 1 42 15,2 2-41-15,-1 1 39 0,1 3-44 0,0 2 46 0,2 1-41 16,0 4 38-16,2 10-48 0,0 5 51 16,-2 3-46-16,3 2 47 0,-3 6-3 0,0 5-4 15,2 5-40-15,-2 3 39 0,1 4-39 16,1 1 42-16,0 1-42 0,2-1 39 0,-2-2 6 16,4 1-1-16,-2-1-46 0,1 0 45 0,0-1-52 0,0-2 48 15,0 0-42-15,0-1 46 0,1-2-46 16,-1-1 54-16,0-2 3 0,-1 2 0 0,-2-1-45 0,0-1 45 15,-1 2-48-15,-1-3 46 16,-3 1-46-16,-2-2-28 0,0-3 49 0,-1-3 49 0,1-3-54 16,-2-4 39-16,-1-13-2 0,1-2-46 0,0 1 42 0,0-2-58 15,-1 0 58-15,0-1-46 0,1 1 43 16,-2-1-51-16,3 0 5 0,0 0 3 0,-3-2 2 0,2-1 1 16,-2-2 0-16,2-3 53 15,-1 2-106-15,-1-5 102 0,1 1-49 0,-1-1 50 16,2-1-75-16,-2 1 74 0,-1 0-52 15,0 1 48-15,2-5-49 0,-2-3 44 0,1 2-50 0,0-5 48 16,-1-1-49-16,2-5 48 0,-1-1-52 16,0 2 54-16,-1-1-52 0,4 1 51 0,-3 0-49 0,1 2 42 15,0 0-44-15,-1-4-5 0,0 3 15 16,0-4 4-16,1 0 0 0,-2 0 3 16,0-17 3-16,2 28-1 0,-2-28 2 0,2 23-8 0,-2-23 13 15,0 21-2-15,0-21-1 0,0 21-2 16,0-21 4-16,0 22-1 0,0-22-9 0,-2 25 1 0,2-25 11 15,-4 31 1-15,2-14-3 0,-1 0 44 16,1 0-52-16,-3 0 45 0,3 0-52 0,-1-1 49 0,0 0-56 16,-1 0 51-16,1-2-49 0,3-14 43 0,-6 22-44 0,6-22 51 15,-4 17-60-15,4-17 60 16,-5 15-49-16,5-15 52 0,0 0-44 0,-5 14 61 0,5-14-43 16,0 0 54-16,0 0-47 15,0 0 48-15,-8 13-65 0,8-13 58 0,0 0-54 0,0 0 50 0,0 0-49 16,0 0 47-16,0 0-61 15,-14 5 46-15,14-5-48 0,0 0 49 0,0 0-52 0,0 0 46 16,0 0-53-16,0 0 53 16,0 0-52-16,0 0 48 0,16-5-51 0,-16 5 58 0,27-10-43 15,-6 2 53-15,-2 1-52 0,10-5 46 0,1-1-52 16,0 2 45-16,2-1-47 0,2 4 51 16,0-3-55-16,-4 4 53 0,8 1-55 0,-2 0 51 0,1 3-60 15,-5 3-1-15,5 3-148 0,-1 6-93 16,-2 6-724-16,-3 5-717 0</inkml:trace>
  <inkml:trace contextRef="#ctx0" brushRef="#br0" timeOffset="17940.45">12047 14407 486 0,'0'0'463'0,"0"-23"-90"16,0 23-84-16,0 0-63 0,-2-24-35 16,2 24 13-16,-1-17-64 0,1 17 32 0,-1-17-58 0,1 17 19 15,-3-18-60-15,3 18 29 16,-4-17-59-16,4 17 35 0,-5-15-47 0,5 15 41 0,-7-15-54 15,7 15 39-15,-5-14-53 0,5 14 42 16,-8-10-51-16,8 10 44 0,-9-11-54 0,9 11 49 0,-10-10-57 16,10 10 54-16,0 0-49 0,-15-8 47 15,15 8-49-15,-14-7 47 0,14 7-49 16,-12-7 44-16,12 7-41 0,-14-5 44 0,14 5-41 0,-16-6 43 16,16 6-45-16,-17-4 45 0,17 4-57 15,-20-4 65-15,20 4-58 0,-25-3 48 0,25 3-55 16,-25 0 15-16,25 0 44 0,-28 2-49 15,13 1 48-15,-2 0-52 0,1 1 53 0,-2 1-53 0,4 0 49 16,-4 0-55-16,3 4 44 0,-1-3-33 0,0 2 46 0,-2 1-49 16,4 0 49-16,0-2-51 15,0 4 44-15,0-3-45 0,2 0 49 0,-4 5-48 0,4-1 48 16,1 1-48-16,-2 1 48 16,2 0-50-16,-2 1 8 0,2 2-3 0,3 1 9 0,-3 1-5 15,3 3 13-15,-1 0 1 16,1 7-2-16,-2-2 0 0,2 3-3 0,2 1 6 15,0-2-4-15,0 2-6 0,1 3 13 0,1-2-1 16,1 1 1-16,2 2-1 0,0 0 40 0,-1 2-50 0,1 1 42 16,1 0-42-16,1 2 43 0,-1-2-49 0,3 3 2 0,-2 0 4 15,3-1 1-15,2-3-4 16,1 1 6-16,-2-1-1 0,3 0 3 0,2-3-34 16,1 0 43-16,-2-5-31 0,4 1 52 15,2-2-21-15,-1 0 21 0,0-1-21 0,3-2 30 0,1-3-28 16,2 0 24-16,0 0-2 15,0-1-5-15,2-3 1 0,1-1-10 0,1-1 7 0,0-2-3 0,-1-3-1 16,-2-2-8-16,1-1 7 16,2-3-3-16,0 1 2 0,-2-4-1 0,-2-2-7 0,1-2-4 15,1 0 14-15,3-3-2 0,-2-2-2 0,0-2 4 0,2-5 0 16,-1 0-5-16,0-2 3 0,0-2-11 16,-2-1 11-16,-1-2-5 0,1-1-6 15,-2 0 3-15,-2-1 0 16,2-1 2-16,-3-1 0 0,0-1-4 0,-2-1 10 0,1 0 1 0,-3 2 0 15,1-4-1-15,-3 1 45 0,0-2-53 16,-2-2 44-16,-1-3-48 0,0 0 40 0,-1-1-44 16,-1-1 49-16,-2-2-53 0,-3-3 1 0,1 2 1 0,0-3 3 15,-2 0 4-15,-4 1 6 0,0-1-2 16,1 3 5-16,-3-1-4 0,-3 1-1 0,1 1 42 0,-1 1-51 16,-2 0 45-16,0 2-47 15,-1 2 44-15,-2 1-16 0,0 1 10 0,-1 3-8 0,-2 1-6 16,2 2-3-16,-3 1 0 15,-1 3-44-15,1 0 44 0,-1 3-43 0,-1 1 36 0,-1 0-32 16,4 5 43-16,-2 0-43 0,0 2 3 16,0-2 4-16,0 4 4 0,0-1 1 0,-2 1 2 15,4 1-3-15,-2 1 3 0,1 0 3 0,2 4 2 0,0-2 0 0,2 1 1 16,14 4 0-16,-26-6 0 16,26 6-1-16,-21-4 2 0,21 4-3 0,-18-4 4 0,18 4-1 15,-16-2 0-15,16 2 0 16,0 0 0-16,-17-3 0 0,17 3-3 0,0 0 3 0,0 0-2 15,-19-2 5-15,19 2-3 16,0 0 0-16,0 0-1 0,0 0 1 0,0 0-1 0,-15-3-2 16,15 3 1-16,0 0 0 0,0 0 2 0,0 0 0 0,0 0-2 15,0 0 2-15,0 0-1 0,0 0-5 16,0 0 2-16,0 0 4 0,0 0-2 0,0 0 0 16,-18-1-3-16,18 1 4 15,0 0-2-15,0 0 2 0,-8 12-4 0,8-12 3 0,-4 13 41 0,4-13-55 16,-6 17 14-16,6-17-77 15,-5 19 18-15,5-19-82 0,0 19 14 0,0-19-59 0,5 23-13 0,-5-23-55 16,9 21-655 0,-9-21-554-16</inkml:trace>
  <inkml:trace contextRef="#ctx0" brushRef="#br0" timeOffset="20940.22">17371 15606 311 0,'0'0'499'0,"-14"9"-122"15,14-9-111-15,0 0-40 16,-20-2-78-16,20 2 16 0,0 0-69 0,-23-4 5 0,23 4-47 16,-20-4 35-16,20 4-55 0,-22-6 31 15,22 6-50-15,-26-6 37 0,26 6-48 0,-22-6 27 0,22 6-39 16,-27-5 50-16,27 5-48 15,-25-5 41-15,25 5-47 0,-29-5 41 0,29 5-42 0,-30-4 39 16,30 4-48-16,-30-3 47 16,12 2-41-16,0-1 41 0,-2 2-41 0,-3-3 41 0,3 2-42 15,2 0 51-15,-2-1-50 0,-3 1 54 0,-2-3-58 16,5 3 48-16,-4-1-43 0,-2 1 41 16,0 0-43-16,-1 1 41 0,-1-2-50 0,-2 2 51 0,0 2-49 15,2-1 49-15,-2 0-43 0,0 1 42 16,-7 3-42-16,7-4 30 0,-5 3-36 0,0-1 50 0,0 3-48 15,1-1 47-15,-3 1-42 16,2-2 33-16,0 3-33 0,0-1 30 0,1 0-35 0,0-2 48 16,1 3-48-16,-1 3 48 0,2-4-41 0,-2 1 39 15,0 2-41-15,3-2 29 0,-2 3-34 16,-2-1 47-16,3 1-48 0,-2 2 47 0,1 1-39 0,-1 0 40 16,3-1-43-16,-3 2 30 15,1-1 9-15,1 0-3 0,-2 0-4 0,4-1-1 0,0 1-3 16,3 1-40-16,-1-3 37 0,2 3-41 15,-1-2 55-15,6-1-51 0,0-1 50 0,1 2-40 0,1-1 39 16,2-1-39-16,-1 1 41 16,1 1-42-16,0 0 41 0,2 2-47 0,-1 2 12 15,-1 4 3-15,-1 1 2 0,1 0 3 0,1 1 1 0,-1 2-7 16,4 0 2-16,-3 2 11 0,2-1-1 16,0 0 1-16,1 0 0 0,0 0 0 0,0 0-11 0,2 1 13 15,2-4-8-15,-4 5 40 16,8-5-45-16,-3 0 10 0,-1 2 6 0,4 0 48 15,-1 1-47-15,0 0 43 0,5 1-48 0,-2 0 40 16,3 2-49-16,0 0 42 0,2 0-47 0,0 1 1 0,4 3 6 16,-4-4 6-16,7 1 6 0,3 0 6 0,-2-2-10 15,6-1 9-15,-2-1-9 16,4-2 21-16,0 0-11 0,2-3 7 0,2 0-11 16,-1-1 10-16,5-2 1 0,0 0 3 0,1-1-9 0,1-2 5 15,5 0 3-15,-3-1-7 0,1-2-2 0,1-2 2 0,1 2-3 16,1-2 1-16,1-1-3 15,1-1 0-15,2 0 1 0,0-1-1 0,0-1-1 0,1-1 0 16,1 1 4-16,1-2 2 16,-1 0-1-16,3-1 0 0,-2 1-2 0,0-2 0 0,2 0-2 15,0-1-4-15,0 0-1 0,-1 0 0 0,-2 0 0 0,1-1 1 16,-1 0-1-16,-1-2 0 0,4 0 1 16,-4-2 3-16,2-1 0 0,-1-2 9 0,3-1 4 0,-2 0-2 15,1-4 7-15,1-1 12 0,7-3-2 16,-3-2-2-16,0 0-3 0,-9 2 1 0,7-3-2 15,-7 2-3-15,-3 0-7 16,0 2-3-16,0-1 14 0,-1 2-23 0,-4 0 17 0,-2 2-21 0,-6 1 11 16,-3 3-14-16,-2-1 16 0,-2 4-4 15,-2 0 39-15,-13 6 21 0,18-10 29 0,-18 10 18 16,14-9 10-16,-14 9-24 0,9-14-28 0,-9 14-15 0,6-23-12 16,-6 23-11-16,2-32-3 15,-2 8 31-15,-4-2-54 0,2-7 12 0,-4-3-21 0,1-2 7 16,-3-2-7-16,1-3 5 0,-2-1-11 15,-2-10 2-15,-1-1-15 0,-1 3-10 0,4 8-12 0,-4 2-21 16,4 3-9-16,-6 0-24 0,1 5-26 0,-4 1-35 0,2 6-37 16,-6 3-18-16,0 4-43 15,-5-1-183-15,-2 6-417 0,-6 3-440 0</inkml:trace>
  <inkml:trace contextRef="#ctx0" brushRef="#br0" timeOffset="22290.29">8225 16221 1 0,'-8'-17'583'0,"8"17"-209"0,-9-17-98 15,9 17-49-15,-10-16-61 16,10 16-27-16,-9-15-26 0,9 15-28 0,-11-13 3 0,11 13-18 15,0 0-3-15,-10-14-9 0,10 14-13 16,0 0-7-16,0 0-8 0,-9-12-17 0,9 12-4 0,0 0 13 16,0 0-2-16,0 0 6 0,0 0 5 0,0 0 8 0,5 17-6 15,-5-17-5-15,9 25-15 16,-4-5 10-16,2-2-5 0,1 0-3 0,-1 1-1 16,1 1-2-16,0-1-4 0,0 0 2 0,1-2-4 15,-2 0 18-15,2-3-10 0,-4 0 0 16,3-1 12-16,-2-1 0 0,-6-12 1 15,14 19 3-15,-14-19 3 0,14 14-11 0,-14-14 16 0,10 12 6 16,-10-12 5-16,10 9 4 16,-10-9 5-16,0 0 12 0,13 6 5 0,-13-6 0 0,15-8-15 15,-5-1-12-15,3-9-6 0,4-9-6 0,4-4-8 0,5-13-3 0,0-3 0 16,7-2-6-16,-2-3 8 16,5 0-14-16,2-2 15 0,1 1-3 0,5 0-20 0,3 5 4 15,-2 2-11-15,0 7-38 16,-5 5-68-16,1 7-71 0,-12 8-4 0,-2 4-101 0,-7 7-588 15,-5 6-482-15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51:07.983"/>
    </inkml:context>
    <inkml:brush xml:id="br0">
      <inkml:brushProperty name="width" value="0.05292" units="cm"/>
      <inkml:brushProperty name="height" value="0.05292" units="cm"/>
      <inkml:brushProperty name="color" value="#FF0000"/>
    </inkml:brush>
  </inkml:definitions>
  <inkml:trace contextRef="#ctx0" brushRef="#br0">10033 14276 55 0,'0'0'670'0,"-10"-21"-210"16,10 21-130-16,-12-20-60 0,12 20-60 0,-13-17-15 0,13 17-63 16,-15-15 1-16,15 15-55 0,-15-12-14 15,15 12-17-15,-17-10-5 0,17 10-6 0,-20-9-3 0,20 9-4 16,-19-6-3-16,19 6-15 16,-22-6 47-16,22 6-51 0,-20-2 40 0,20 2-44 15,-22 0 35-15,22 0-42 16,-26 4 41-16,26-4-28 0,-28 6 16 0,10-1-50 0,1 2 47 0,-2 0-42 15,0 3 43-15,-1 1-37 16,1-1 34-16,-1 6-35 0,-3-1 38 0,-1 2-40 0,1 0 32 16,1 2-32-16,-2 1 41 0,3-1-43 15,-2 4 2-15,1-3 2 0,-3 3 4 0,3-1-5 0,-1 1 9 16,0 2-9-16,1-3 13 0,1 1-6 16,2 1 7-16,1 0 1 0,3-1-1 0,-2 2-2 15,4 3 4-15,-1-2 1 0,1 4-1 16,4 0 5-16,0 2 3 0,0 1 2 0,1 2-1 15,1-1 43-15,2 2-39 0,0 0 35 0,-1 0-54 16,1-1 8-16,5 2-6 0,-2-1 10 16,2-6 1-16,2 6-2 0,-2-1-37 0,5-2 42 0,-1 2-34 15,3-3 40-15,-2-3-29 0,6-1 33 0,0-2-23 0,0 1 37 16,0-7-25-16,0 0 35 16,3-2-28-16,-1-3 25 0,5 2-1 0,0-2-7 0,0 0 1 0,0-3-1 15,2 0-2-15,0-1-4 16,1-1 1-16,1-3-7 0,0 1 4 0,2-2-2 15,-2-2-9-15,0 0 6 0,0-2-2 16,-1-1 0-16,1-1 0 0,0-3-6 0,2-1 5 0,0 0 0 16,0-2-19-16,-2-3 16 0,6-3-12 0,-4-3 14 0,3-4-11 15,-3 0 18-15,4-3-18 16,-4-3 17-16,2-3-2 0,-1-3-2 0,-3 0-1 0,3-10-3 16,0-1 46-16,-3-1-52 0,-2-3 43 15,0 1-39-15,-2-3 51 0,-4 10-56 0,2-12-1 0,-8 6-2 16,2 0 4-16,-3-11 0 15,2 9 0-15,-7-2 3 0,2-2 3 0,-2-1-1 0,-2 2 43 16,-2-2-45 0,0 3 47-16,-2 3-6 0,-5 1-9 0,3 3-46 0,-5 4 31 15,-2 2-37-15,0 4 42 0,-4 5-44 0,-2 2 35 0,-5 5-41 0,2 3 41 16,-5 4-46-16,3 5 44 16,-2 3-44-16,0 3 33 0,-4 3-34 0,-2 5 41 0,2 2-4 15,-1 3-22-15,-1 1-29 0,6 3-34 16,-2 3-42-16,4-1-75 0,2 2 7 0,1 1-51 0,8-3-45 15,-1-1-188-15,1 2-358 16,2 0-391-16</inkml:trace>
  <inkml:trace contextRef="#ctx0" brushRef="#br0" timeOffset="4330.38">24154 14581 599 0,'0'0'530'0,"-3"-23"-134"0,3 23-99 0,-4-12-69 0,4 12-28 15,-6-14-48-15,6 14-20 0,-9-13-28 0,9 13-24 16,-11-12 3-16,11 12-14 16,-15-14-4-16,15 14-9 0,-15-12 56 0,15 12-79 15,-16-13 59-15,16 13-66 0,-18-10 51 0,18 10-64 16,-20-11 52-16,20 11-63 0,-20-8 5 0,20 8 1 15,-22-6-5-15,22 6 7 16,-23-6-2-16,23 6 0 0,-20-3 3 0,20 3-4 0,-20 0 8 0,20 0-3 16,-23 2-2-16,23-2-6 0,-23 5 5 0,23-5 2 0,-23 8-2 15,10-2 0-15,0 1-6 0,-2 3 7 16,0 3 7-16,0 2 0 0,-2 7 2 0,-1 3 8 16,-3 2 3-16,5 2 4 15,-5 3 2-15,5 2-6 0,-2 3 7 0,1 8 6 0,2-5 15 16,4 0 22-16,1 1-55 0,4 1 47 15,1-1-56-15,5 1 49 0,2-2-55 0,4 1 1 0,5-1 6 16,2-2 3-16,6-2 0 16,2-4-4-16,1-3 1 0,4-1-4 0,3-6-2 0,2-3 0 15,1-2-12-15,-1-7-2 0,1-2 1 0,-3-6-2 0,2-2-1 16,3-6 0-16,0-3-1 16,-1-2-3-16,3-4 2 0,-2-5-2 0,0 0 5 15,2-7 43-15,-4 2-52 0,3-4 49 16,-7 2-7-16,0 0-54 0,-2-1 41 0,-2-2-38 0,-2 1 2 15,0-2 8-15,-4 0 3 0,1-1 1 16,-2-2 1-16,-5 0 4 0,-1 0 1 0,-2 0 2 0,-3-1 12 16,-3 0 1-16,-5-1 5 0,-3 0 1 0,-5 1 2 0,-3 0-4 15,-5-1-3-15,-2 2 34 16,-9-3-47-16,-2 4 31 0,2 5-30 0,-5-2-29 0,3 7-42 16,2 2-37-16,0 0-48 0,-3 3-74 15,4 1-17-15,0 0-140 0,1 2-558 0,2 0-612 16</inkml:trace>
  <inkml:trace contextRef="#ctx0" brushRef="#br0" timeOffset="9630.29">9241 7693 462 0,'0'0'476'0,"0"0"-95"0,7-19-107 15,-7 19-40-15,0 0-73 0,1-17-15 0,-1 17-45 16,0 0-5-16,0 0-35 0,4-15 4 15,-4 15-27-15,0 0 7 0,0 0-25 0,0 0 17 0,0 0-42 16,4-14 27-16,-4 14-17 0,0 0 22 0,0 0-32 16,0 0 17-16,0 0-18 0,0 0 13 15,0 0-12-15,0 0 13 0,0 0-14 0,0 0 13 0,0 0-26 16,0 0 32-16,0 0-16 16,0 0 22-16,0 0-29 0,0 0 12 0,3-17-10 0,-3 17 16 15,0 0-14-15,0 0 12 0,0 0-14 16,0 0 15-16,0 0-14 0,0 0 16 0,0 0-26 0,0 0 25 15,0 0-11-15,0 0 12 16,0 0-15-16,0 0 15 0,0 0-16 0,0 0 15 0,7-11-14 16,-7 11 13-16,0 0-14 0,0 0 15 0,0 0-50 0,8-14 59 15,-8 14-19-15,0 0 22 0,0 0-23 16,0 0 10-16,0 0-16 0,0 0 15 0,4-11-13 16,-4 11 12-16,0 0-17 15,0 0 18-15,0 0-10 0,0 0 14 0,0 0-16 0,0 0 21 0,0 0-33 16,0 0 39-16,21 4-35 0,-21-4 41 15,0 0-29-15,13 13 18 0,-13-13-19 16,14 11 22-16,-14-11-18 0,13 15 27 16,-13-15-25-16,17 14 23 0,-17-14-23 0,17 15 24 15,-17-15-31-15,18 13 38 0,-18-13-27 0,16 14 40 0,-16-14-37 0,18 11 50 16,-18-11-7-16,21 8 1 0,-21-8 3 16,19 6-4-16,-19-6-1 0,24 2-3 0,-24-2-3 0,30-5-7 15,-13 1-47-15,1-6 48 16,4 0-57-16,5-5 46 0,0-4-46 0,4-1 51 0,4-10-53 15,6-1 47-15,-1-2-59 16,4-5 60-16,0 2-51 0,2-3 49 0,-3 3-52 0,6-3 51 16,-4 3-53-16,3 1 48 0,-1-1-21 0,-1 4-25 0,-2 1-52 15,2 3-6-15,-4 5-37 0,-5 5-51 16,-3 0-196-16,1 5-403 0,-4 3-295 0</inkml:trace>
  <inkml:trace contextRef="#ctx0" brushRef="#br0" timeOffset="15680.26">4851 15371 256 0,'-7'-13'483'0,"7"13"-170"0,-6-12-59 0,6 12-64 15,-8-13-33-15,8 13-42 16,-7-13-11-16,7 13-33 0,-9-15-3 0,9 15-17 0,-8-14 20 16,8 14-34-16,-10-11 25 0,10 11-42 0,-12-14 36 15,12 14-39-15,-14-10 27 0,14 10-38 16,-17-8 30-16,17 8-38 0,-19-9 29 0,19 9-26 16,-19-6 32-16,19 6-31 0,-22-7 23 15,22 7-36-15,-22-3 23 0,22 3-24 0,-24-1 36 0,24 1-36 16,-26-1 30-16,26 1-32 0,-27 1 34 15,27-1-3-15,-30 1 4 0,13 0-11 0,0 1-3 0,-2 1-29 16,-1-2-8-16,4 2 52 16,-3 1-35-16,-1 0 33 0,-2 2-37 0,4-2 36 15,0 3-35-15,-2 0 36 0,3 1-39 0,0 0 36 16,2 1-45-16,-1 1 35 0,2 2-26 0,0 0 41 16,0 3-39-16,2 0 36 0,0 3-36 0,-1 0 34 0,2 1-36 15,1 2 5-15,0 0 21 16,0 1-20-16,2-2 35 0,0 2-37 0,0-2 33 0,1-1-35 15,0 0 34-15,1-1-33 0,2-3 32 16,-2 0-33-16,3-1 24 0,3-14-23 0,-5 26 34 0,5-26-36 16,-4 26 35-16,4-26-34 0,-1 26 33 0,1-26-33 15,1 28 34-15,1-13-13 16,2 2-21-16,-1-3 37 0,1 3-30 0,4 2 25 0,-2-2-33 0,1 1 34 16,1-1-34-16,1 0 32 15,0-1-30-15,1 0 31 0,1 0-43 0,0-1 49 0,2 1-39 16,0-3 39-16,2 1-22 15,0-3 30-15,1 2-34 0,1-5 43 0,1 2-38 0,0-2 39 16,2-1-34-16,0-3 41 16,3 0-37-16,-2-2 43 0,3-1-53 0,1-2 62 0,1-2-41 15,3 0 30-15,-2-1-44 0,6-2 35 0,-2 0-44 0,-5 0 39 0,2-1-38 16,-4 1 32-16,1 0-36 16,-3-2 36-16,0 2-24 0,-4-1 41 0,-2 1-38 0,-2-1 39 15,0 0-25-15,-3-1 24 0,0-3-29 16,-1 1 22-16,-3-4-5 0,1-3-7 0,-1-2 1 0,-1-3-27 15,-3 0 23-15,-1-3-26 16,-1-2 23-16,-2-1-25 0,0 0 7 16,-2 0-5-16,-2-3 21 0,-1 0-18 0,-3 2 11 0,0 1-15 0,-1 3 20 15,-6 1-23-15,4 5 21 0,-1 0-25 16,-2 3 18-16,-5-1-18 0,4 0 22 0,-2 5-19 16,-2-1 10-16,1 5-15 0,-3-3 26 15,1 4-28-15,0 1 23 0,2 3-23 0,-3 0 23 0,3 2-26 16,0 1 27-16,1 0-19 0,-2 3 17 15,-2 1-26-15,1 2 27 0,2 1-15 0,-2 0 13 16,2 3-24-16,1 1 24 0,2 1-26 0,1-2 22 0,0 3-17 0,1-1 20 16,6-1-21-16,-2-3-2 15,10-8-79-15,-12 15 26 0,12-15-48 0,0 0 25 0,0 0-44 16,0 0-23-16,0 0-210 0,23 0-317 16,-8-12-212-16</inkml:trace>
  <inkml:trace contextRef="#ctx0" brushRef="#br0" timeOffset="17220.16">8187 15305 359 0,'0'0'426'0,"0"0"-96"0,-10-17-92 0,10 17-31 16,-9-15-64-16,9 15-3 15,-9-18-23-15,9 18-15 0,-12-19-26 0,12 19 4 0,-12-20-3 16,12 20 1-16,-10-18-14 0,10 18-3 15,-11-18 22-15,11 18-43 0,-11-18 20 0,11 18-31 0,-11-15 24 16,11 15-49-16,-14-14 39 16,14 14-37-16,-11-12 28 0,11 12-31 0,-11-12 28 0,11 12-35 15,-13-8 33-15,13 8-36 0,-16-8 26 0,16 8-98 16,-16-6 114-16,16 6-37 0,-22-3 33 16,22 3-30-16,-23-1 22 0,23 1-33 0,-24 0 33 0,24 0-47 15,-30 4 46-15,12-2-38 16,1-1 36-16,0 5-33 0,-3-2 3 0,2 3 3 0,0-2 7 15,-1 4-6-15,2-1 1 0,-3 0-11 16,5 0 15-16,-1 2 0 0,0 0-4 0,0 0 4 0,1 2-40 16,0 1 48-16,0 1-43 0,0 1 36 0,1-3-29 0,0 5 49 15,1 0-47-15,0 1 46 16,1 1-44-16,-1 3 45 0,-1 2-45 0,1 1 35 0,2 3-31 16,-3-2 32-16,4 3-30 15,-2 1 52-15,3 1-47 0,0 1 50 0,1 0-43 16,-1 0 55-16,2 1-14 0,2 0 2 15,1 0-8-15,0-6-11 0,4 1 5 0,-1 0-56 0,1-2 61 16,1 2-47-16,3-1 46 0,-1-1-45 16,2-1 44-16,0 0-42 0,3-1 41 0,-1-2-50 0,2-1 54 15,0-2-38-15,3-1 34 0,-2-3-37 0,2 2 4 0,1-4 9 16,1-1 34-16,0-4-38 16,1-2 49-16,0-1-35 0,1-1 36 0,-16-4-35 15,34 1 33-15,-12-4-35 0,1-3 32 0,-1-1-23 16,5-4 18-16,0-3-13 0,3 1 4 0,-3-1-3 15,-1-3-4-15,0-1-4 16,0 1-7-16,-3-1 8 0,0 2-7 0,1-1-1 0,-7 3-8 16,0 0 8-16,1 0 0 0,-5 2 48 0,0-1-44 0,1 2 4 15,-5 0 20-15,-1 1-4 0,-8 10 3 16,14-18 4-16,-14 18 0 0,8-20-4 0,-8 20-3 0,8-23-5 16,-8 23-9-16,2-27 2 15,-2 27-3-15,-2-33-5 0,-2 11 0 0,0-3-4 0,-1-5-10 16,-2-1 10-16,1-1-7 0,-2-1 3 15,2 0 2-15,-1 1-2 0,-2 0-3 16,0 0 1-16,2 3 0 16,-3 2-1-16,3 3 0 0,-2 4-6 0,2 1 6 0,1 5-2 0,1 0-1 15,-1 0-3-15,6 14 2 0,-11-17-2 0,11 17-4 0,-8-14-6 16,8 14-33-16,0 0-30 0,-13-13-16 16,13 13-24-16,0 0-30 0,0 0 13 0,0 0-16 0,-13 6-35 15,13-6-128-15,0 0-476 16,-10 15-327-16</inkml:trace>
  <inkml:trace contextRef="#ctx0" brushRef="#br0" timeOffset="19500.11">16830 15383 26 0,'-14'-22'696'0,"6"8"-251"15,-3 0-105-15,-2-1-104 0,0 2-30 16,-3 1-54-16,2 0-16 0,-2 1-28 0,0 0-19 16,0 1-18-16,0 2-11 15,-1 0-15-15,0 0-10 0,1 1-6 0,-1 3-20 0,0 0 36 16,0 1-34-16,-2 1 4 15,0 1-2-15,0 2 27 0,-2 2-30 0,-1 1 11 0,2 0-14 0,-2 3 22 16,2 2-15-16,1 0 12 0,0 2-5 0,-1 2 0 0,5 1 2 16,-3 0-3-1,0 5-40-15,0 2 40 0,5 2-34 0,-1 0 38 16,1 3-29-16,1-1 43 0,3 3-42 0,1 1 42 16,0 2-5-16,3-1-3 0,3-3-7 0,0 2-10 0,2-3 6 15,2 0-2-15,3 1 41 16,1 2-53-16,2-5 43 0,3 1-53 0,3-1 2 0,2-3 3 15,0-4-6-15,5 0 11 0,-2-5 1 16,5-1 0-16,2-3 4 0,0-3-5 0,3-2 2 0,1-3 0 16,5-3 0-16,0-3 44 0,1-2-51 0,-1 0 45 0,-3-2-53 15,2-1 1-15,-4 1-3 16,-2-1 9-16,-6 4-3 0,-4 0-5 0,-3 2 12 0,-3-1 11 16,-12 6 30-16,19-7 27 15,-19 7-18-15,11-9 0 0,-11 9-9 0,0 0-10 0,8-17-9 16,-8 17 1-16,-6-19-4 15,0 7-2-15,0-3-3 0,-3 0-9 0,-3-1 3 0,0-3 0 16,-2 1-3-16,-2-6-6 0,1-1 6 16,0 0-3-16,1-1-1 0,-2 1-2 15,3-2-4-15,-1 1 7 0,1 1-2 0,1 6-2 16,3 0 1-16,-3 1-2 0,2 0-5 0,-1 3-1 0,1 1-17 16,-2 3 5-16,3 0 5 0,1 4-9 0,8 7 40 15,-18-14-61-15,18 14 36 0,-16-10-70 0,16 10 39 16,-14-8-75-16,14 8-16 0,0 0-27 0,-14-7-8 15,14 7-28-15,0 0-112 16,0 0-477-16,0 0-312 0</inkml:trace>
  <inkml:trace contextRef="#ctx0" brushRef="#br0" timeOffset="20760.45">4515 16065 172 0,'0'0'529'0,"0"0"-198"15,0 0-33-15,-3-17-96 0,3 17-30 0,0 0-49 16,-8-11-5-16,8 11-38 0,0 0 22 0,-17-12-56 0,17 12 33 16,-13-8-29-16,13 8 14 0,-18-11-38 15,18 11 26-15,-20-8-43 0,20 8 33 0,-19-7-63 0,19 7 59 16,-23-5-45-16,23 5 37 16,-21-2-37-16,21 2 32 0,-28 2-37 0,11 0 3 15,0 3 1-15,-2 2-8 0,-1 2 12 0,-5 5-5 16,2 0 3-16,0 5 7 0,1 2-1 0,0 1-1 0,0 2-2 15,2 3-33-15,1 2 42 16,0 0-44-16,6 0 48 0,-1 1-6 0,2 1 3 16,2 0-1-16,4-1-2 0,1-3 0 0,2-1-1 0,5 0-13 15,0 1 13 1,2-2 31-16,3 5-40 0,4-2-1 0,-1-1 3 16,1-1 5-16,6-1 0 0,0-2-2 0,0 0 7 0,2-2-6 15,0-2 0-15,2-1 0 0,-1-1 1 16,-2-5 4-16,1 2-1 0,0-4 3 0,-1 0 0 0,1-1 3 15,-1 0 7-15,0-3 6 0,-3-1 2 0,-15-5 6 0,26 5 6 16,-26-5 9-16,23 3 11 16,-23-3 11-16,20-1 10 0,-20 1 3 0,17-7-11 15,-17 7-8-15,17-17 13 0,-11 4-33 0,0 0 12 0,0-8-28 0,-1 0 11 16,0-2-20-16,-1-2 16 16,0-2-24-16,-1 3 5 0,-1-9-12 0,0 4 0 0,-1 1 0 0,0 2 0 15,-1 0 0-15,0 3-6 16,-1 4 2-16,1 19 4 0,-1-31-8 0,1 31-4 0,-4-24-43 15,4 24-45-15,-3-15-28 0,3 15-11 16,0 0-19-16,0 0-47 0,0 0-229 0,0 0-207 16,0 0-170-16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51:40.793"/>
    </inkml:context>
    <inkml:brush xml:id="br0">
      <inkml:brushProperty name="width" value="0.05292" units="cm"/>
      <inkml:brushProperty name="height" value="0.05292" units="cm"/>
      <inkml:brushProperty name="color" value="#FF0000"/>
    </inkml:brush>
  </inkml:definitions>
  <inkml:trace contextRef="#ctx0" brushRef="#br0">7808 10222 317 0,'-10'-10'512'15,"1"-1"-174"-15,-2 0-64 0,1-1-83 16,-1 1-44-16,1 0-27 0,2-1-9 0,-1 0-23 0,1 1-24 16,-1-1-11-16,9 12-10 15,-10-19-6-15,10 19 5 0,-9-15-3 0,9 15-4 0,-7-12-16 16,7 12 1-16,0 0-5 0,-8-12-15 15,8 12 11-15,0 0-5 0,0 0 5 0,0 0 1 0,0 0-12 16,0 0 14-16,0 0-11 16,8 19 12-16,-8-19-11 0,7 23 9 0,-2-9-10 0,-1 3 10 15,-2-2-12-15,2 5 14 0,0 2-1 16,1-2-15-16,0 3 22 0,-1 0-16 16,0 0 31-16,0 1-20 0,2 1 15 0,-3 1-31 0,1-2 26 0,4 8-24 15,-3 1 22-15,2-1-27 16,-2-1 14-16,-1-4-14 0,2 3 20 0,0-5-36 0,0-1 37 15,-1-2-25-15,1 0 23 0,-1-3-22 16,1-1 20-16,-1-2-24 0,0-2 24 0,1 0-25 16,-6-14 24-16,5 23-10 0,-5-23 8 0,9 23-25 0,-9-23 32 15,4 18-33-15,-4-18 34 0,5 15-34 16,-5-15 26-16,0 0-23 0,4 17 26 0,-4-17-15 0,0 0 52 16,0 0-35-16,4 15 23 0,-4-15-35 15,0 0 32-15,0 0-37 0,0 0 29 0,0 0-49 0,0 0 44 16,0 0-35-16,0 0 45 15,-5-15-39-15,5 15 35 0,-1-20-39 0,1 20 33 0,-2-23-36 16,2 23 37-16,0-25-39 0,0 25 35 0,-2-23-43 16,2 23 39-16,0-18-43 0,0 18 50 15,0 0-36-15,0-19 35 0,0 19-40 0,0 0 42 0,0 0-42 16,0-18 36-16,0 18-32 16,0 0 32-16,0 0-39 0,0 0 38 0,0 0-32 0,0 0 32 15,2-16-39-15,-2 16 42 0,0 0-40 16,0 0 37-16,0 0-38 0,0 0 43 0,0 0-42 15,0 0 38-15,0 0-37 16,0 0 40-16,0 0-39 0,0 0 41 0,0 0-48 0,0 0 45 0,0 0-38 16,0 0 49-16,7-11-45 0,-7 11 38 0,0 0-41 0,0 0 38 15,-3-19-38-15,3 19 39 0,-2-20-44 16,2 20 46-16,-4-30-41 0,1 11 39 0,-1-2-50 0,2-2 44 16,-5 0-31-16,3 1 42 15,0-2-7-15,-2 2-3 0,-1 1-7 0,0 1 0 16,1 1 0-16,-1 2-5 0,-1 0-3 15,2 4 0-15,0 0 0 0,0 1 2 0,0 0-38 0,6 12 36 16,-9-20-38-16,9 20 49 16,-10-19-43-16,10 19 46 0,-5-15-26 0,5 15 23 0,-7-15-34 15,7 15 37-15,0 0-37 0,-7-16 37 0,7 16-36 16,0 0 36-16,0 0-46 0,-4-18 43 0,4 18-37 16,0 0 43-16,0 0-44 0,0 0 45 0,0 0-37 0,0 0 36 15,0 0-37-15,10 12 36 16,-10-12-1-16,8 25-4 0,-6-5-33 0,1 3 35 0,-1 3-58 15,3 1 59-15,-5 2-41 0,2 6 47 16,-1-6-46-16,0 2 46 0,-1-1-43 0,2-1 43 0,-2-1-39 16,2-2 37-16,-2 1-37 0,3-4 37 0,-2 1-39 0,2-6 42 15,-2-1-41-15,1-1 37 16,1 0-47-16,-3-16 55 0,4 22-45 0,-4-22 44 0,5 17-43 16,-5-17 41-16,0 0-30 15,4 18 46-15,-4-18-33 0,0 0 50 0,0 0-51 0,0 0 41 0,0 0-55 16,0 0 44-16,7-21-54 15,-6 4 47-15,0-2-44 16,-1-6 46-16,1-2-47 0,-2 0 42 0,1-2-45 0,0 2 45 0,-1 0-46 0,0-2 44 16,0 2-4-16,-1 0 0 15,0 2-6-15,0 0-3 0,2 2-19 0,-2 5 11 0,0 0 1 0,0-1 5 16,2 19-1-16,-4-25-3 16,4 25-1-16,-3-19-42 0,3 19 48 0,-2-17-40 0,2 17 43 15,0 0-43-15,-2-18 51 0,2 18-50 16,0 0 48-16,0 0-49 0,-2-16 49 0,2 16-57 0,0 0 53 15,0 0 3-15,0 0-52 16,0 0 54-16,0 0-4 0,0 0-3 0,0 0-4 0,0 0 0 16,0 0-2-16,10 19-1 0,-7-4 5 0,1 7-48 0,-2 1 50 15,0 4-46-15,2 1 47 0,-2 7-49 16,0 2 52-16,1-1-46 0,-2 1 48 0,2-1-43 0,-1 0 43 16,0-8-67-16,0 1 75 15,0-4-45-15,2 1 43 0,-3-2-45 0,2-2 44 0,-1-2-47 16,0-4 46-16,0 0-49 15,-2-16 46-15,4 25-40 0,-4-25 45 0,3 18-53 16,-3-18 54-16,3 16-49 0,-3-16 47 0,0 0-42 0,2 17 46 0,-2-17-56 16,0 0 63-16,0 0-47 15,4 17 42-15,-4-17-49 0,0 0 53 0,0 0-69 16,0 0 73-16,0 0-54 0,3 15 45 0,-3-15-46 16,0 0 45-16,0 0-48 0,0 0 46 0,0 0-43 0,13 8 43 15,-13-8-49-15,0 0 48 16,19 3-47-16,-19-3 43 0,21 1-41 0,-21-1 45 0,31 5-42 15,-10-4 63-15,4 1-41 16,2 0 58-16,3-1-49 0,9-1 47 0,4 0-55 0,-2-2 47 0,3 0-53 16,2 0 53-16,2-3-49 0,1 3 58 0,2-4-53 0,11-2 40 15,1 1-4-15,0-2-54 16,1 2 48-16,-3 1-52 0,1-1 50 0,1 1-54 0,-15 2 49 16,4-1-50-16,-1 3 43 0,0 1-50 15,-2 0 59-15,2-3-44 16,1 3 49-16,-2-3-54 0,1 1 51 0,1 0-4 15,2 0-53-15,-2 0 50 0,-1 0-52 0,-1 0 29 16,2 1-30-16,-4 0 58 0,4-3-51 0,-2 3 50 16,-2-3-51-16,-2 0 51 0,-1-2-50 0,-2 1 51 0,-2 1-51 15,-1-3 51-15,-5 1-51 0,0 1 49 0,-8 1-56 16,-1-1 56-16,-2 2-52 0,0 0 51 16,-5 0-53-16,-1 2 48 0,1-1-48 0,-4 1 48 0,-15 2-47 15,32-4 47-15,-32 4-49 0,28-2 48 16,-28 2-41-16,28 0 40 0,-28 0-53 0,26-1 54 0,-26 1-48 15,19-1 54-15,-19 1-45 16,0 0 54-16,22-2-42 0,-22 2 51 0,0 0-42 0,0 0 45 16,21-2-45-16,-21 2 31 0,0 0 5 0,0 0-14 0,0 0-40 15,0 0 44 1,20 0-9-16,-20 0-4 0,0 0-2 0,0 0-4 0,0 0-3 0,0 0 3 16,0 0-7-16,0 0-8 15,0 0 13-15,18-1 1 0,-18 1 4 0,0 0 2 0,0 0-1 16,0 0 2-16,0 0-3 15,0 0-4-15,7-12-2 0,-7 12 1 0,4-16-13 0,-4 16 0 0,5-23 3 16,-3 6 0-16,3 1 5 0,-3-3-3 0,0-3 1 0,1-2-4 16,-2-2 1-16,-1-2 33 15,0-1-41-15,0-7 24 0,-1 1-2 0,-4-2-36 16,-2 1 10-16,0-2 4 0,0-1 2 0,-4-1 0 16,0 1 2-16,0-1 0 0,-3-1-1 0,-2-12-7 0,-2 5 8 15,7 7 0-15,-5-5 2 16,3 5 1-16,0 2-6 0,-1 2 4 0,3 2-1 15,-3 3 2-15,3 2 0 16,-3 3-1-16,1 4 33 0,2 6-38 0,-3 0 31 0,2 4-45 0,-3 1 44 16,4 4-40-16,0 0 3 0,11 8 4 0,-22-11 2 0,22 11 2 15,-17-6-1-15,17 6 3 16,-13-7-22-16,13 7 26 0,0 0 1 16,0 0-10-16,-19-4 13 0,19 4-15 0,0 0 10 0,0 0 3 15,0 0-1-15,0 0 3 0,-13 6-4 0,13-6 1 0,0 0 0 16,0 0-1-16,0 0 3 15,0 0-4-15,0 0 0 0,0 0-10 0,-8 11 4 16,8-11 9-16,0 0-1 0,0 0-20 0,0 0-3 16,0 0 32-16,0 0-3 0,0 0-2 0,0 0 0 0,-11 8-1 15,11-8-1-15,0 0-9 0,-19 7 9 0,19-7-2 0,-19 5-5 16,19-5 6 0,-29 9-2-16,7-5 1 0,1 4-1 0,-10 1 4 15,-2 1-25-15,-1 3-7 0,-6 0 36 0,1 3-8 16,-12 2-1-16,0 0 9 0,-1-1-3 0,0 1-33 0,4-2 33 15,-4 0-24-15,0-1 28 16,8-2-29-16,-2-2 32 0,0-3-31 0,2 1 34 0,0-2-32 16,1-2 30-16,-2 1-31 0,2-2 31 0,-5 1-29 0,5 2 20 15,-5 0 8-15,-9 4 0 0,2 1-8 16,-1-2-27-16,10 0 34 0,-1-1-32 0,-9 3 33 0,8-3 1 16,-5 1-7-16,6-1-33 15,-8 4 34-15,11-3-28 0,-2 0 22 0,5 2-23 0,-1-1 35 16,2-2-6-16,0 1 1 0,3-3-1 15,1 0-2-15,4 0-2 0,-2-2 0 0,5 0 1 16,3-3-2-16,2 0-1 0,-2 1 0 16,6-2-1-16,-1-1 0 0,0 0-31 0,2 1 28 0,0 0-20 15,-1-1 32-15,1 2-31 0,0-1 31 16,-1-1-32-16,1 1 36 0,-1 1-35 0,2 1 36 16,1-2-38-16,-2 4 39 0,2-3-36 0,-2 4 36 0,5-1-37 15,-2 0 38-15,2 0-36 16,0-1 37-16,14-4-47 0,-21 9 46 0,21-9-36 0,-20 8 39 15,20-8-6-15,-14 6-1 0,14-6-2 16,-16 6-3-16,16-6-4 0,-14 4 1 0,14-4 8 0,0 0-9 16,-18 7-12-16,18-7-16 0,0 0 3 0,0 0-33 15,-16 6-19-15,16-6-36 16,0 0-23-16,0 0-78 0,0 0 43 0,0 0-34 0,-9 9 14 0,9-9-25 16,0 0-137-16,0 0-500 0,0 0-437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11:54.071"/>
    </inkml:context>
    <inkml:brush xml:id="br0">
      <inkml:brushProperty name="width" value="0.05292" units="cm"/>
      <inkml:brushProperty name="height" value="0.05292" units="cm"/>
      <inkml:brushProperty name="color" value="#FF0000"/>
    </inkml:brush>
  </inkml:definitions>
  <inkml:trace contextRef="#ctx0" brushRef="#br0">19632 6435 452 0,'0'0'430'0,"0"0"-120"15,0 0-59-15,0 0-70 0,0 0-44 16,0 0-19-16,0 0-18 0,0 0-29 0,0 0-11 15,0 0-11-15,0 0-8 0,14 4-5 0,-14-4-16 16,0 0 5-16,18 2 4 0,-18-2-20 0,0 0 6 16,26 0-10-16,-26 0 7 0,19 3-8 15,-19-3 8-15,24 4 3 0,-24-4-1 0,29 8-13 16,-12-5 6-16,1 3-2 0,4-1 2 0,0 2-4 0,8 2 70 16,3 1 10-16,3 0-11 0,6 0-23 15,4-3 16-15,11 4-11 0,3-4 1 0,2 0-9 16,2-1 7-16,5-1 3 0,-1-1 46 0,6-2-49 15,-1-1 54-15,4 0-58 16,5-2 2-16,0 0 8 0,6-1-10 0,-5-1-7 0,4 2 57 0,-2-1-73 16,1 1 58-16,-4-1-59 15,4 1-11-15,-2 1 6 0,1 0 3 0,3 0 0 0,-5 0-5 16,6 0 5-16,-5-3 22 0,1 1-32 0,-3-2 62 0,6 1-59 16,-4-3 2-16,1-1 2 0,0 0-1 15,-1-3-2-15,-2 2-2 0,-1-3 2 0,-4 3-4 16,-3-1 41-16,-2 0-52 0,-2 0 46 15,-7 2-50-15,-3-1 45 0,-12 2-55 0,-4 2 48 16,-2 0-51-16,-2-1 34 0,-11 3-34 16,-3-1 45-16,-1 1-51 0,-6 1 47 0,-2-1-49 0,-17 2 51 15,28-2-53-15,-28 2 57 16,19-2-63-16,-19 2 58 0,0 0-56 0,18-2 50 0,-18 2-85 16,0 0 24-16,0 0-94 0,0 0 19 0,0 0-82 0,0 0 14 15,0 0-81-15,-5-14-204 16,5 14-382-16,-15-5-442 0</inkml:trace>
  <inkml:trace contextRef="#ctx0" brushRef="#br0" timeOffset="1268.48">6756 7356 135 0,'-24'-3'611'0,"1"-1"-218"0,0-3-73 16,-1 1-99-16,-1 2-49 0,3-1-22 0,-3-1 0 0,0 1-30 16,1-2-16-16,0 0-17 0,-1 2-25 0,3-1 23 15,1 0-44-15,-1 2-2 0,7-1-4 16,-2 1-5-16,17 4-6 0,-28-5-3 15,28 5-1-15,-19-6-4 0,19 6-5 0,-17-4 0 16,17 4-5-16,0 0-2 0,-15-3-11 0,15 3 36 0,0 0-32 16,0 0-2-16,0 0 0 0,0 0 6 15,0 0 1-15,0 0-1 0,16 14 9 0,1-7-7 0,4-1 1 16,2 1 4-16,9 2 4 0,4-3 1 0,1 1 12 16,4-1-4-16,7-1-4 0,2 1-9 15,14-1 10-15,9-1 53 0,4 1-60 0,7-5 3 0,8 0 12 16,3-2-6-16,5-1-1 0,1-1-2 15,2-3 45-15,25-1-56 0,0-2 48 0,-2 0-58 16,-2-3 51-16,-3 1-57 16,-21 1 44-16,-2 3-50 0,1-2 57 0,2 2-56 0,0-2 51 15,1 2-61-15,0 1 61 0,-1 0-56 16,-3 0 54-16,-4 2-54 0,-2-2 51 0,-5 2-51 16,-2 0 49-16,-3-2-98 0,-3 3 107 0,-7-2-60 0,1 1 62 0,-8 0-63 15,-13 0 53-15,-2 1-58 16,-4 0-4-16,-4-2-81 0,-4 2-33 0,-12-3-178 0,-5 1-511 15,-4 4-413-15</inkml:trace>
  <inkml:trace contextRef="#ctx0" brushRef="#br0" timeOffset="13608.31">2514 9140 169 0,'0'0'274'0,"7"16"-59"0,-7-16 98 0,7 19-72 0,-7-19-22 0,6 22-82 16,-6-22-9-16,7 24-32 0,-7-24-2 0,5 23-20 15,-5-23-6-15,7 24-26 0,-7-24 14 16,7 23-39-16,-7-23 15 0,7 21-23 0,-7-21 19 0,6 18-13 15,-6-18 3-15,6 14 5 16,-6-14 22-16,0 0 21 0,5 15 18 0,-5-15 13 0,0 0-1 0,0 0-1 16,0 0-11-16,5 15-22 15,-5-15-14-15,0 0-4 0,0 0-4 0,0 0-7 0,0 0-13 16,-8-16-35-16,8 16 38 0,-5-18-40 0,5 18 35 16,-9-24-36-16,4 9 36 0,-1 1-38 15,-3-4 38-15,3 0-40 0,-1 2 44 0,2 0-39 0,-3-2 29 16,3 5-42-16,0-1 52 0,-2 0-35 15,3 1 39-15,4 13-51 0,-9-22 47 0,9 22-37 16,-5-17 37-16,5 17-37 0,-5-12 35 16,5 12-38-16,0 0 36 0,-5-15-46 0,5 15 47 0,0 0-39 15,0 0 37-15,0 0-35 16,-3-14 34-16,3 14-47 0,0 0 50 0,0 0-41 0,0 0 47 0,17-5-40 16,-17 5 34-16,0 0-36 0,24 3 36 0,-24-3-37 15,20 3 37-15,-20-3-35 16,30 0 35-16,-30 0-34 0,31 0 38 0,-10 0-41 0,3-3 39 15,3 0-51-15,1-2 52 16,5-1-39-16,1-2 44 0,2 1-46 0,1-3 49 0,0 2-46 0,1-2 41 16,-1 1-40-16,4-1 38 15,-1 0-38-15,-1 0 37 0,0-3-36 0,0 2 44 16,0 1-35-16,1 0 50 0,1 0-47 0,-2-1 23 0,2 1 12 0,-2 0-5 16,2 0 2-16,1 1-55 15,-1 0 56-15,2 0-53 0,0 0 54 0,1 0-62 0,0 2 67 0,2 3-49 16,-1-4 48-16,2-1-52 15,0 3 50-15,0-1-5 0,0 0-4 0,1 0-4 0,-1 0-6 16,1-1-8-16,-2 0 4 0,3 0 4 16,-1-1 23-16,-2 0-2 0,11-1-7 0,-11 1-2 0,2 2 8 15,-1-3 0-15,1 1-2 16,-1 1-5-16,0-1-2 0,0 0-3 0,-3 1-2 0,3-1-2 16,-4 3-4-16,0-3-3 0,4 1 9 0,-2 1-8 0,0 0 3 15,-1 0-6-15,2-1 6 0,-2 1-3 16,3-2-4-16,-2 2 0 0,1 1 5 0,1-1-4 0,-1-1 1 15,2 2-2 1,-1-1 0-16,0 3 1 0,1-4-1 0,-3 1 0 0,1-1 0 16,-1 2-6-16,1-1 14 0,-2 0-6 15,1 0 4-15,-1 1 4 0,1-1-13 0,-2 0 12 16,-2 0-16-16,1 1 3 0,-3 0 7 0,0 0-1 0,-2 1 1 0,0-1-2 16,-1 1 4-16,0 0-5 15,-1 0 0-15,-1 1-3 0,1 0-10 0,2 1 1 16,-2-1 0-16,-4 1 11 0,-2 0 0 0,1 0-2 15,0 0 3-15,-3 1-7 0,2 0-4 0,-2-1 18 0,1 1-16 16,-1 0 16-16,-2-1-19 16,-1 1 16-16,-1 0-17 0,1 1 16 0,-4 1-19 0,-3-1 18 15,-17 1-19-15,29-2 17 0,-29 2-27 16,22-1 27-16,-22 1-16 0,20 0 25 0,-20 0-27 0,0 0 21 16,21-2-22-16,-21 2 10 0,0 0-9 0,0 0 19 0,21 0-15 15,-21 0 18-15,0 0-17 16,0 0 20-16,0 0-16 0,0 0 27 0,20 3-21 0,-20-3 23 15,0 0-28-15,0 0 0 16,0 0-16-16,0 0 37 0,0 0-22 0,0 0 30 0,0 0-37 0,-16 5 27 16,16-5-29-16,0 0 16 15,0 0-19-15,-18 5 26 0,18-5-21 0,0 0 24 0,0 0-26 16,0 0 24-16,-20 3-25 0,20-3 32 0,0 0-31 16,0 0 22-16,0 0-36 0,0 0 32 15,-16 2-30-15,16-2 40 0,0 0-29 0,0 0 28 0,0 0-31 16,0 0 23-16,0 0-27 15,0 0 24-15,0 0-24 0,-11 9 19 0,11-9-13 0,0 0 26 16,0 0-27-16,1 23 26 0,3-6-25 16,0-2 24-16,3 7-24 0,-3-1 26 0,-1 4-9 15,1 0 1-15,2 0 0 0,1 7 4 16,0 1 2-16,-1 0-2 0,-2-1 0 0,2 3-8 0,-2-1-11 16,1 3-15-16,2 0 28 0,-3-2-20 0,2-1 27 0,-2-1-39 15,0-6 43-15,-1-1-27 16,0-1 28-16,1-1-5 0,0-1-1 0,-2-2-4 0,2-4 1 0,-2 0-10 15,-2-17 2-15,3 25 5 0,-3-25 0 16,0 19 4-16,0-19-2 0,0 0-7 0,2 22 5 16,-2-22-8-16,0 0 2 0,0 0 0 15,2 20 4-15,-2-20 3 0,0 0-4 16,0 0 0-16,0 0-1 0,0 15-4 0,0-15-37 16,0 0-63-16,0 0-60 0,0 0-89 0,0 0-48 0,-17-4-244 15,17 4-377-15,-16-12-572 0</inkml:trace>
  <inkml:trace contextRef="#ctx0" brushRef="#br0" timeOffset="17324.28">825 10536 556 0,'0'0'519'0,"0"0"-103"0,0 0-134 16,0 0-43-16,-10-10-71 0,10 10-14 0,0 0-57 16,0 0 1-16,0 0-45 15,0 0 6-15,0 0-38 0,0 0 18 0,0 0-37 0,0 0 31 0,0 0-27 16,0 0 26-16,0 0-32 15,0 0 19-15,0 0-28 0,0 0 31 0,0 0-18 0,7-10 24 16,-7 10-26-16,0 0 24 0,0 0-23 16,22 2 38-16,-22-2-35 0,18 1 37 0,-18-1-41 15,24 3 46-15,-24-3-34 0,35 2 42 16,-13-2-32-16,5 2 65 0,3 0-60 0,6 1 46 0,3-2-39 16,1 1 49-16,1 2-61 0,-1-1 45 15,2 0-62-15,-2 2 50 0,0-3-66 0,0 3 87 16,-4-2-58-16,-1 1 45 0,-1 1-58 0,-6-1 47 0,0-1-60 15,-2 1 46-15,-2 0-58 16,-1 1 61-16,-1-1-61 0,0 0 54 0,-6-1-56 0,2-1 43 0,-3 3-73 16,-15-5-4-16,22 4-91 15,-22-4 0-15,0 0-76 0,19 2-236 0,-19-2-370 16,0 0-397-16</inkml:trace>
  <inkml:trace contextRef="#ctx0" brushRef="#br0" timeOffset="17678.39">1463 10431 213 0,'0'0'689'0,"-13"-7"-161"0,13 7-180 0,-14-7-7 0,14 7-124 16,0 0 33-16,-16-8-108 0,16 8 18 0,0 0-78 0,0 0 29 0,-14-3-68 16,14 3 36-16,0 0-63 0,0 0 46 0,0 0-56 0,0 0 35 15,0 0-50-15,0 0 50 16,0 0-52-16,0 0 49 0,0 0-60 0,19 7 72 0,-19-7-50 15,22 6 56-15,-22-6-55 16,29 7 55-16,-12-2-57 0,-1-2 77 0,2 1-43 0,-1-1 45 16,1 0-66-16,0 2 57 0,-2-1-52 15,1 0 54-15,0 1-4 0,-3 0-4 16,2 0-10-16,-3-1 0 0,-13-4 2 0,20 13 2 0,-20-13 0 0,17 15-4 16,-10-4 2-16,-7-11-14 15,6 28-6-15,-5-12-6 0,-4 7-7 0,-2 1-12 0,-4 4-8 16,-4 4 12-16,-1 1-15 0,-4 0-5 15,-5 7-68-15,-3-1-90 0,1-7-74 0,3-1-110 0,-9 2-248 16,7-7-315-16,2-2-554 16</inkml:trace>
  <inkml:trace contextRef="#ctx0" brushRef="#br0" timeOffset="20078.41">301 10369 206 0,'0'0'570'16,"0"0"-192"-16,-16 7-84 0,16-7-86 15,-8 15-46-15,8-15-37 0,-6 22-20 0,6-22-25 0,-4 27-11 16,4-27-14-16,2 31-12 15,0-14-9-15,2 0-7 0,0-1-5 0,2-1-13 0,2-1-1 16,-1-1 11-16,2-1 4 0,3-2-10 16,-1-1 7-16,2-2 18 0,2-2 11 0,-15-5 31 15,28 2-25-15,-11-3 2 0,0-3 49 16,3-5-36-16,-2-1 56 0,0-2-51 0,-2-3 53 0,-2-2-60 16,-1 1 65-16,-2-2-53 0,-5 0 42 0,-1 1-16 0,-4 0-21 15,-1 17-21-15,-3-32-8 0,-4 15-7 16,-2-1-5-16,-1 3-12 0,-3 0-7 0,-3 5-6 15,-2-1-4-15,-2 3-4 16,0 2-3-16,-3 2-25 0,5 3 16 0,-3 0-20 0,3 3-27 16,0-1-46-16,2 4-42 0,1 1-37 15,4 2-75-15,11-8-208 0,-13 16-418 16,13-16-483-16</inkml:trace>
  <inkml:trace contextRef="#ctx0" brushRef="#br0" timeOffset="20742.09">1063 11253 588 0,'0'0'593'16,"-18"-7"-200"-16,18 7-44 0,-16-5-108 0,16 5-6 16,0 0-89-16,-16-5-3 0,16 5-70 15,0 0 20-15,0 0-54 0,0 0 26 0,-16-4-47 0,16 4 34 16,0 0-48-16,0 0 35 0,0 0-53 0,0 0 44 0,0 0-29 16,0 0 68-16,18 4-46 15,-18-4 66-15,25 3-48 0,-25-3 53 0,36 0-52 16,-10 0 51-16,3 0-60 15,4 0 68-15,8 0-50 0,2 0 60 0,5 1-47 0,-1 0 41 0,2 0-8 0,-1-1-15 16,1 0-18-16,-2-1-13 16,2 1-8-16,0-1-8 0,-3 1-3 0,0-1-2 0,0-1-3 15,-3 0-5-15,1-1-4 0,-4 1-3 16,-1-2-8-16,-8 3-21 0,-2-2-44 0,-3 1-60 16,-2 0-54-16,-6 1-81 0,-18 1-34 0,29-3-117 0,-29 3-533 15,15-5-601-15</inkml:trace>
  <inkml:trace contextRef="#ctx0" brushRef="#br0" timeOffset="21588.45">573 11433 520 0,'0'0'490'15,"-13"-9"-96"-15,13 9-119 0,-10-8-26 0,10 8-61 16,0 0-34-16,-13-11 22 0,13 11-66 0,0 0 8 16,-12-14-57-16,12 14 21 0,0 0-50 0,-9-15 23 0,9 15-51 15,0 0 44-15,-4-16-45 0,4 16 39 0,0 0-46 0,-4-16 36 16,4 16-40-16,0 0 36 0,0 0-40 15,0-18 37-15,0 18-38 0,0 0 38 0,0 0-33 16,-2-20 42-16,2 20-44 0,0 0 41 16,-3-19-50-16,3 19 54 0,0 0-37 0,-1-19 50 15,1 19-51-15,0 0 63 0,-3-21-48 16,3 21 52-16,0 0-53 0,-5-19 58 0,5 19-51 0,0 0 59 16,-4-19-44-16,4 19 57 0,0 0 0 0,-4-16 5 15,4 16-4-15,0 0-7 0,0 0-8 16,-6-15-9-16,6 15-12 0,0 0-5 0,0 0-9 0,0 0-3 15,0 0-8-15,0 0-5 0,0 0-4 16,-7 12-5-16,6 4-46 0,1 6 51 0,-2 5-50 16,1 1 38-16,0 7-38 0,0 2 52 15,1 0-52-15,0-1 48 0,2 0-58 0,1-3-50 0,-1-5-169 16,2-4-117-16,2-1-657 0,0-2-777 0</inkml:trace>
  <inkml:trace contextRef="#ctx0" brushRef="#br0" timeOffset="22158.3">1236 12106 563 0,'0'0'569'15,"0"0"-186"-15,-14-6-46 0,14 6-99 16,0 0-6-16,0 0-99 0,0 0-21 0,0 0-27 0,0 0-6 16,0 0 2-16,0 0 22 15,0 0 53-15,18-9-55 0,1 8 43 0,4-2-74 0,3-1 45 16,8-1-66-16,0-1 39 0,3 2-59 0,3 0 52 0,-2 0-61 16,2 2 53-16,-1-2-53 15,2 2 55-15,-2-1-13 0,0 1-12 0,0 2-7 0,-7 0-62 16,6-1 51-16,-7 1-118 0,-1 0-44 15,-1 1-69-15,-2-1-30 0,-7 0-246 0,0-1-400 0,-20 1-489 16</inkml:trace>
  <inkml:trace contextRef="#ctx0" brushRef="#br0" timeOffset="22698.41">706 12101 149 0,'0'0'703'0,"-13"-10"-234"0,13 10-121 0,-9-8-83 0,9 8-52 16,0 0-45-16,-7-14-33 0,7 14 7 0,0 0-71 15,0 0 22-15,6-19-53 0,-6 19 31 16,10-11-58-16,-10 11 39 0,16-11-35 0,-16 11 37 0,21-7-56 15,-21 7 48-15,19-5-46 0,-19 5 42 16,20 3-48-16,-20-3 37 0,19 9-43 0,-19-9 40 0,17 13-41 16,-17-13 47-16,10 20-52 15,-10-20 5-15,3 23 4 0,-3-23-8 0,-5 30 5 0,1-14 14 16,-5 2 0-16,0 0 9 0,-1 2 16 16,-2-3 4-16,1 1-2 0,1-5 8 0,1 0-2 15,9-13-8-15,-13 17-5 0,13-17-6 0,-9 13-7 0,9-13-3 16,0 0 5-16,0 0-2 0,0 0-2 15,6 17 0-15,-6-17-8 0,22 2-1 0,-22-2 13 16,34-3 44-16,-9 0-62 0,0-1 49 16,1 1-75-16,1-2 1 0,-1 1-79 0,0 1-73 15,-2-2-259-15,-2 3-349 16,3 0-335-16</inkml:trace>
  <inkml:trace contextRef="#ctx0" brushRef="#br0" timeOffset="23418.37">1377 12850 467 0,'0'0'643'0,"0"0"-174"15,0 0-134-15,0 0-65 0,0 0-54 0,0 0-42 0,0 0-51 0,19-4-25 16,-19 4-8-16,27-3-15 16,-10 1 40-16,4 1-47 0,3-2 45 0,2 0-65 0,1 1 35 15,3-1-26-15,7 0 75 0,1 0-64 16,1 2 40-16,5-2-68 0,-1 0 40 15,1 1-63-15,1-3 17 0,0 1-36 0,0-1 49 0,-3 1-88 16,-2-1-5-16,-2 3-112 0,-8-1-13 16,-2 0-114-16,-8 3-663 0,-20 0-625 0</inkml:trace>
  <inkml:trace contextRef="#ctx0" brushRef="#br0" timeOffset="24008.33">491 12990 472 0,'0'0'471'0,"0"0"-118"0,0 0-87 0,0 0-71 0,0 0-44 0,-7-11-57 0,7 11 18 15,0 0-18-15,0 0-12 16,0 0-7-16,12-11-5 0,-12 11-8 0,12-7-25 0,-12 7 12 16,20-9-8-16,-20 9-23 15,25-9 11-15,-11 5 3 0,-14 4-15 0,26-6-1 0,-26 6 2 0,24-3-3 16,-24 3-2 0,20 1-2-16,-20-1-3 0,22 8 0 0,-22-8-2 0,16 12-2 15,-16-12 1-15,12 18 0 0,-12-18-1 0,8 22-15 16,-8-22 2-16,2 24 16 0,-2-24-5 15,4 19-2-15,-4-19 5 0,5 18 5 0,-5-18-9 0,4 17-1 16,-4-17 1-16,9 16 0 0,-9-16-7 16,8 13 8-16,-8-13 0 0,11 13 0 0,-11-13-1 0,11 11-12 15,-11-11 1-15,10 11 19 16,-10-11 7-16,6 11 13 0,-6-11-54 0,1 17 75 0,-1-17-6 16,-4 26-4-16,-3-8-7 0,-3 2-5 0,-5 2-6 0,-1 2 36 15,-5 1-54-15,2-3 45 0,-2 1-91 16,-1 0-73-16,1-5-258 0,1 0-414 0,3-6-327 0</inkml:trace>
  <inkml:trace contextRef="#ctx0" brushRef="#br0" timeOffset="24588.36">1058 13586 431 0,'0'0'540'0,"0"0"-189"0,-17-6 13 16,17 6-109-16,0 0-10 0,-19-4-64 16,19 4 37-16,-19-4-97 0,19 4 32 0,0 0-69 0,-23 0 44 15,23 0-67-15,0 0 33 0,0 0-66 16,-21 0 40-16,21 0-63 0,0 0 49 0,0 0-58 0,0 0 53 16,0 0-9-16,0 0 67 0,0 0-32 0,31-2 41 15,-7-2-45-15,10 2 46 0,5-4-49 16,4 0 33-16,2 0-57 0,2-1 27 0,4 1-20 0,10 0 26 15,0 1-6-15,-11-1-18 16,0 4-10-16,-5-3 3 0,3 2-16 0,-2 0-5 0,-3 1 1 16,-4 1-16-16,-1 0-31 0,-8 0-50 15,-3 1-79-15,-1-1-122 0,-4 2-70 0,-22-1-253 16,29-1-341-16,-29 1-599 0</inkml:trace>
  <inkml:trace contextRef="#ctx0" brushRef="#br0" timeOffset="25238.66">752 13579 240 0,'0'0'711'0,"-18"-5"-207"15,18 5-142-15,0 0-69 0,-24-2-57 16,24 2-53-16,0 0-49 0,-17 6-34 0,17-6-20 0,-11 9-14 16,11-9-20-16,-11 12-13 0,11-12 4 0,-4 15-15 15,4-15-2-15,0 0 20 0,0 23-7 16,0-23 0-16,4 16-1 0,-4-16 1 0,11 18 1 15,-11-18 0-15,15 13 1 16,-15-13 6-16,21 12-1 0,-21-12-1 0,25 5-6 16,-25-5-7-16,27 1-3 0,-27-1 5 0,32-5-6 15,-16 1-1-15,2-2-6 0,-2-2 1 0,0 1 43 0,-3-1-59 16,-1 0 49-16,2-1-63 0,-3 1 55 0,-1-3-53 16,-10 11 50-16,14-16-51 0,-14 16 50 15,11-15-53-15,-11 15 47 0,7-15-53 0,-7 15 58 0,0 0-49 16,4-21 54-16,-4 21-54 15,0 0 51-15,-2-18-54 0,2 18 54 0,0 0-51 0,-9-14 44 0,9 14-54 16,0 0 63-16,-12-9-53 16,12 9 47-16,0 0-55 0,0 0 49 0,-21 1-56 0,21-1 54 15,-12 8-52-15,12-8 3 0,-10 19 6 16,5-3 4-16,2 0 2 0,2 2 0 0,1 3 2 0,3 4 1 16,1 0-7-16,4 3-11 0,2 1-90 0,1 0-79 0,5-5-80 15,-3 0-670-15,6 5-614 0</inkml:trace>
  <inkml:trace contextRef="#ctx0" brushRef="#br0" timeOffset="25698.65">1579 14237 902 0,'0'0'549'0,"-18"4"-205"16,18-4-25-16,0 0-107 0,0 0 4 0,0 0-102 0,0 0 17 16,0 0-61-16,9-9 24 15,-9 9-51-15,26-12 61 0,-8 4-49 0,2-1 63 0,0 2-58 0,3-2 39 16,2 1-53-16,5 0 40 15,2-1-65-15,0-1 51 0,0 2-66 0,1 1 40 0,-2-2-88 16,-5 3-49-16,0-2-36 16,-4 2-32-16,0 0-56 0,-2 0-184 0,-6 0-395 0,-14 6-340 15</inkml:trace>
  <inkml:trace contextRef="#ctx0" brushRef="#br0" timeOffset="26318.42">1234 14369 242 0,'-14'-5'678'0,"2"-2"-160"0,-2 2-182 0,14 5-16 0,-21-11-101 16,21 11 18-16,-21-7-99 0,21 7 29 15,-19-4-79-15,19 4 29 0,-18-3-60 0,18 3 40 16,-20 1-70-16,20-1 52 0,-22 6-56 16,22-6 49-16,-21 11-60 0,21-11 46 0,-19 13-57 15,19-13 1-15,-16 16-6 16,16-16 0-16,-10 16 5 0,10-16 11 0,0 18 3 0,0-18-2 16,12 25-7-16,-3-14 1 0,4 3 10 0,3-2-3 0,1 0-2 15,2-1-3-15,-1 0-1 0,1-1-2 16,0 0 1-16,0 0-3 0,-2-1-6 0,-2 0-9 15,-2-2 27-15,-13-7-10 0,17 14 23 16,-17-14-17-16,14 14 14 0,-14-14-13 0,6 17 11 16,-6-17-18-16,-4 20 12 0,-4-4-2 0,-6 2-5 15,-3 3-1-15,-5-2-5 0,-2 1-6 0,-3 1 0 0,-1-5 6 16,0 1 1-16,1-5-3 0,1 1-4 0,4-5-3 0,3-4-23 16,3-1-34-16,16-3-31 15,-24-4-8-15,14-7 7 0,4 0 11 0,1-4 11 0,2-2 1 16,2-2 3-16,1 0-1 0,1-2 6 15,2-2-19-15,-1 2-3 0,3 0-10 0,-1 1-14 0,-1 3-8 16,1-2 13-16,-1 3 18 16,0-1 18-16,0 3 34 0,-3 14 60 0,5-25 28 15,-5 25 15-15,3-18-7 0,-3 18 47 16,2-18-55-16,-2 18 41 0,0 0-40 0,2-19 35 16,-2 19-51-16,0 0 52 0,1-19-52 0,-1 19 41 0,0 0-58 0,1-17 43 15,-1 17-56-15,6-14 46 16,-6 14-53-16,11-23 49 0,0 8-57 15,2-3 53-15,1 1-54 0,4-3 41 0,4-1-49 0,0 0 50 16,3-1-54-16,3 1-12 0,-1 1-44 0,0 4-18 0,-1-1-75 16,0 3-262-16,-6 3-347 15,1 4-305-15</inkml:trace>
  <inkml:trace contextRef="#ctx0" brushRef="#br0" timeOffset="26838.52">1459 15035 7 0,'0'0'709'0,"-20"-2"-237"0,20 2-109 0,0 0-91 16,-20 0-55-16,20 0-48 0,0 0-33 0,0 0-26 0,0 0-23 15,-14-6-19-15,14 6-13 0,0 0-4 16,14-11 2-16,-14 11-9 0,29-15-2 0,-7 5 7 0,8-1-10 15,2 0-4-15,4 0 1 16,2 0-5-16,0-1-5 0,2 1-9 0,2 2 0 0,1-2-3 16,-2 0-6-16,0 1 0 15,-3 3-15-15,-2-3-40 0,-3 6-35 0,-7 0-76 0,-3 0-225 16,-6 2-346-16,-17 2-254 0</inkml:trace>
  <inkml:trace contextRef="#ctx0" brushRef="#br0" timeOffset="27288.23">1210 15068 786 0,'0'0'484'0,"-22"-4"-59"0,22 4-124 0,-20-2-15 0,20 2-102 16,-20 0 6-16,20 0-81 0,-20 3 16 0,20-3-75 0,-22 9 37 16,22-9-59-16,-19 13-3 15,8-1-5-15,2 0-2 0,1 3-5 0,1 2 0 16,2 3-5-16,2-1 0 0,0-2-29 15,5 2 42-15,0-1-26 0,5 1 37 0,2-1-25 0,1-4 25 0,6-1-15 16,1-4 29-16,2-3-24 16,1-3 27-16,-1-3-18 0,5-6 20 0,0-1-24 0,2-3 10 15,-6-2-5-15,0-1 0 0,-3-1-3 16,-2 1-1-16,-5 3 6 0,-3-1-8 0,-7 11-4 0,5-18-5 16,-5 18-5-16,-9-14-6 0,9 14-11 0,-21-6-8 0,21 6-13 15,-34 7-17-15,11 4-5 16,-2 2-9-16,-1 4 7 0,4-1-14 0,6-2-64 15,1 0 10-15,7-2-6 0,2 0-49 0,6-12-141 16,-2 20-456-16,2-20-295 0</inkml:trace>
  <inkml:trace contextRef="#ctx0" brushRef="#br0" timeOffset="27718.32">1451 15583 293 0,'-14'-9'673'15,"3"3"-152"-15,11 6-184 16,-20-11-27-16,20 11-99 0,-14-8-12 0,14 8-81 0,0 0 2 15,-16-9-65-15,16 9 21 16,0 0-39-16,0 0 27 0,0 0-42 0,0 0 37 0,7-11-3 16,-7 11 28-16,24-9-30 0,-7 4 13 15,3-2-21-15,1 1 14 0,2-1-24 0,-2 0 6 0,0 2-23 16,0-2 9-16,-6 4-10 0,2-4 21 0,-17 7-14 0,23-4 24 16,-23 4-2-16,16-3 24 15,-16 3 7-15,16 5 4 0,-16-5-3 0,10 15-14 0,-4-3-5 16,-4 6-11-16,1 4-1 15,-2 2-10-15,-1 3-7 0,0-3-2 0,-2 6 6 0,2-1 4 0,0 4 25 16,0 0-37-16,1 4-5 16,1-1-5-16,3 0 0 0,-2-1 3 0,2 1-15 0,-1 0 7 15,2 0-25-15,-1 1-45 0,-1-1-69 16,-1 0-112-16,-1-3-37 0,-1-4-60 0,-4-4-218 16,0 0-338-16,1-4-520 0</inkml:trace>
  <inkml:trace contextRef="#ctx0" brushRef="#br0" timeOffset="27888.49">1522 16181 737 0,'-5'-15'593'0,"2"-2"-122"0,0-1-108 0,5-1-43 0,0-5-73 0,2 1-26 16,5-5-31-16,1 0-28 0,1 2-26 0,2-2-19 16,3 2-22-16,0-1-16 0,1 2-18 0,2 0-10 15,2 2-11-15,1-1-22 0,1 4-66 0,1 1-105 16,2 4-91-16,-6 2-305 0,6 1-307 15,-5 2-449-15</inkml:trace>
  <inkml:trace contextRef="#ctx0" brushRef="#br0" timeOffset="29958.41">4104 9094 293 0,'0'0'609'16,"-9"-12"-145"-16,9 12-140 0,-10-8-12 15,10 8-85-15,-11-11 17 0,11 11-98 16,0 0 16-16,-13-12-59 0,13 12 34 0,0 0-76 15,-8-10 53-15,8 10-61 0,0 0 45 0,-9-10-62 16,9 10 43-16,0 0-61 0,0 0 44 16,-8-12-61-16,8 12 48 0,0 0-60 0,0 0 53 15,-4-13-56-15,4 13 50 0,0 0-54 16,0 0 51-16,4-21-61 0,-4 21 56 0,4-13-46 0,-4 13 47 16,10-15-52-16,-10 15 51 0,14-14-50 0,-14 14 49 0,15-14-52 15,-15 14 51-15,17-12-58 16,-17 12 57-16,17-10-50 0,-17 10 48 0,16-7-49 0,-16 7 52 15,0 0-52-15,20-1 48 0,-20 1-53 16,0 0 60-16,20 7-53 0,-20-7 52 0,11 12-51 0,-11-12 50 16,10 20-51-16,-10-20 51 15,5 24-52-15,-5-24 52 0,0 27-58 0,-1-10 59 0,-2-1-48 16,0 1 45-16,-4 2-49 0,-1-1 53 0,0 2-60 0,1-3 57 16,-4 1-51-16,3-3 18 0,1-4-9 15,7-11 49-15,-11 19-55 0,11-19 51 16,-8 13-56-16,8-13 46 0,0 0-62 0,-7 14 54 0,7-14-59 15,0 0 32-15,0 0-62 0,0 0 35 0,0 0-56 16,2 21 26-16,-2-21-33 0,0 0-16 16,7 13-7-16,-7-13-29 0,0 0-32 15,6 14-108-15,-6-14-65 0,0 0-190 0,13 14-59 16</inkml:trace>
  <inkml:trace contextRef="#ctx0" brushRef="#br0" timeOffset="30958.21">4113 9087 40 0,'0'0'664'15,"0"0"-195"-15,-7-12-118 0,7 12-63 0,0 0-71 0,0 0-3 16,0 0-65-16,0 0 13 0,-6-13-70 15,6 13 18-15,0 0-55 0,0 0 29 0,0 0-54 16,0 0 34-16,0 0-55 0,0 0 40 16,2-16-40-16,-2 16 39 0,0 0-62 0,11-9 59 0,-11 9-48 15,13-6 39-15,-13 6-47 0,16-3 42 16,-16 3-44-16,0 0 41 0,23 1-44 0,-23-1 50 16,17 5-60-16,-17-5 54 0,17 10-48 0,-17-10 23 0,18 13-26 15,-18-13 50-15,12 17-43 0,-12-17 48 16,10 19-61-16,-10-19 56 0,8 24-45 0,-8-24 48 15,4 24-49-15,-4-24 43 0,3 27-44 16,-3-27 44-16,-3 25-44 0,3-25 47 0,-2 25-49 0,2-25 45 16,-5 23-42-16,5-23 36 15,-4 19-44-15,4-19 53 0,-4 16-52 0,4-16 56 0,0 0-45 0,-5 20 42 16,5-20-41-16,0 0 48 0,-6 16-44 0,6-16 50 16,0 0-49-16,-4 13 43 15,4-13-46-15,0 0 50 0,0 0-57 0,-6 15 54 0,6-15-16 16,0 0-1-16,0 0 0 0,-8 11-7 15,8-11 2-15,0 0-1 0,0 0 4 0,0 0 15 16,0 0 5-16,-6 14 3 0,6-14 7 16,0 0 2-16,0 0 1 0,0 0 2 0,0 0-8 0,0 0-5 15,0 0 2-15,0 0-7 0,0 0-2 16,-8 9-7-16,8-9-6 0,0 0-6 0,0 0-1 16,0 0 4-16,0 0-2 0,0 0-44 0,0 0 51 0,0 0-5 0,0 0 2 15,0 0-2-15,0 0-2 16,0 0-1-16,0 0-6 0,0 0 2 0,0 0 8 0,0 0 0 15,0 0-1-15,0 0-4 16,0 0-1-16,0 0-1 0,0 0-4 0,0 0 3 0,0 0-1 0,0 0-2 16,0 0-1-16,0 0 1 15,0 0-3-15,0 0 3 0,0 0-5 0,-17-2 0 0,17 2-8 0,0 0 1 16,0 0 11-16,0 0-1 0,0 0 0 0,0 0-3 16,0 0 1-16,0 0-5 0,0 0 0 15,0 0 4-15,0 0 1 0,0 0-2 16,0 0 1-16,0 0 0 0,0 0-1 15,0 0 0-15,0 0 1 0,0 0-10 0,0 0 1 0,0 0 10 16,0 0 0-16,0 0-24 0,0 0-68 16,0 0-5-16,0 0-35 0,0 0-65 0,-9-10 0 0,9 10-75 15,0 0-130-15,-8-12-433 16,8 12-411-16</inkml:trace>
  <inkml:trace contextRef="#ctx0" brushRef="#br0" timeOffset="31468.31">4065 9144 153 0,'0'0'609'0,"-8"-15"-194"0,8 15-100 15,-6-14-70-15,6 14-46 0,-7-14-14 0,7 14-50 0,-8-12 11 16,8 12-55-16,-8-11 16 0,8 11-37 0,0 0 27 16,-10-12-42-16,10 12 34 15,0 0-48-15,0 0 32 0,-8-15-51 0,8 15 36 0,0 0-56 0,0 0 43 16,0 0-53-16,-2-15 49 15,2 15-41-15,0 0 44 0,10-14-56 0,-10 14 56 0,14-10-50 16,-14 10 47-16,22-11-51 16,-22 11 47-16,23-7-45 0,-23 7 48 0,25-3-50 0,-25 3 52 15,23 0-55-15,-23 0 56 0,24 5-54 16,-10 0 46-16,-2 1-50 0,1 4 49 0,-2-1-52 0,-3 2 51 16,4 3-58-16,-6 1 63 0,0-2-57 0,-1 3 53 0,-3 1-58 15,-1 1 56-15,-2 1-55 16,-2-2 54-16,-1 2-53 0,-2 0 53 0,0 1-57 0,-3-4 56 15,2 0-51-15,-1-3 46 0,1 0 0 16,-1-2-3-16,8-11 4 0,-11 17 1 0,11-17-2 0,-8 14-3 16,8-14-5-16,0 0-3 15,-10 13-4-15,10-13 0 0,0 0-3 0,0 0-1 0,0 0-8 16,13 13 7-16,-13-13 0 0,17 4-1 0,-17-4 0 0,30 3-3 16,-12-1 3-16,2-1-1 0,-1-1-3 15,0 2-2-15,0-1 6 0,-2 1-3 0,-17-2 0 16,29 3 0-16,-29-3-2 15,22 2 0-15,-22-2 2 0,14 6-1 0,-14-6-1 0,0 0 1 16,2 24 2-16,-8-11 2 16,-5 5-4-16,-8 2 0 0,-1 3 0 0,-3-1-26 0,-3 0 25 15,0-1-56-15,0-2 36 0,2-2-81 0,5-5 3 0,2-2-67 0,17-10-128 16,-22 4-589-16,22-4-502 0</inkml:trace>
  <inkml:trace contextRef="#ctx0" brushRef="#br0" timeOffset="31939.12">4453 9196 411 0,'0'0'641'0,"0"0"-105"0,-13-12-172 0,13 12-14 16,0 0-120-16,-10-8-3 0,10 8-96 15,0 0 22-15,0 0-77 0,0 0 35 0,-12-7-71 16,12 7 41-16,0 0-65 15,0 0 52-15,0 0-59 0,0 0 45 0,7 13-55 0,-7-13 40 16,13 12 0-16,-13-12-72 0,19 16 70 16,-6-7-3-16,-2 0-6 0,3 0-5 0,-3-3 0 15,0 1-1-15,-11-7-7 0,22 10 0 16,-22-10 1-16,20 5 0 0,-20-5-4 0,16 3 1 0,-16-3 3 16,0 0-5-16,23-6-49 0,-23 6 54 0,12-8-49 0,-12 8 50 15,10-11-54-15,-10 11 64 16,0 0-56-16,8-17 56 0,-8 17-55 0,0 0 54 0,6-12-56 15,-6 12 54-15,0 0-56 16,0 0 52-16,8-11-57 0,-8 11 60 0,0 0-52 0,0 0 52 0,22-4-48 16,-22 4 50-16,21 0-59 15,-21 0 41-15,26 0-31 0,-26 0 57 0,31-3-57 0,-15 1 55 16,2 1-56-16,-18 1 56 0,30-5-55 0,-30 5 55 0,24-6-59 16,-24 6 65-16,17-2-29 0,-17 2 50 15,0 0-57-15,13-11 48 0,-13 11-58 0,0 0 4 0,0 0-6 16,-7-18 54-16,7 18-59 15,-14-10 52-15,14 10-56 0,-17-13 45 16,17 13-96-16,-14-12-5 0,14 12-79 16,-9-16 9-16,9 16-44 0,-1-16-98 0,1 16-125 0,7-18-352 0,-7 18-288 15</inkml:trace>
  <inkml:trace contextRef="#ctx0" brushRef="#br0" timeOffset="32568.42">4964 8956 971 0,'0'0'510'0,"0"0"-74"0,0 0-127 0,0 0 25 0,0 0-105 0,-14 12 27 15,14-12-71-15,-16 13 19 0,7-5-64 16,-3 2 25-16,3-2-79 0,9-8 29 0,-17 15-68 0,17-15 32 16,-8 15-54-16,8-15 38 15,-2 16-10-15,2-16-10 0,6 15-9 0,-6-15-6 0,13 14-1 16,-13-14-11-16,19 11-3 0,-19-11-4 16,24 6-14-16,-24-6-1 0,26 2 11 0,-26-2-1 15,29-2 0-15,-29 2-1 0,27-4-1 0,-27 4-3 0,21-4 1 16,-21 4 3-16,18-3 0 15,-18 3 0-15,0 0-2 0,19-2 0 0,-19 2-2 0,0 0-1 16,0 0-4-16,0 0-9 16,18 2 2-16,-18-2 14 0,0 0-1 0,0 0 0 0,12 12-1 15,-12-12 0-15,0 0-9 0,9 8 6 16,-9-8 0-16,0 0 3 0,0 0 1 0,16 8 0 0,-16-8-2 16,0 0 2-16,0 0 1 0,18-3-1 0,-18 3 1 15,0 0-10-15,10-10 3 16,-10 10 11-16,0 0-2 0,10-15 1 0,-10 15-1 0,0 0-2 0,6-14 1 15,-6 14-3-15,0 0-3 0,6-15 3 16,-6 15-2-16,0 0 0 0,13-8 2 0,-13 8-3 16,0 0 1-16,19 0 1 0,-19 0 0 15,19 5-1-15,-19-5-8 0,21 7 2 0,-7-2 9 0,-1 1 2 16,0 0 2-16,-13-6-2 0,21 8 0 0,-21-8-3 0,18 5 2 16,-18-5 12-16,0 0 21 0,20 6 17 15,-20-6-9-15,0 0-7 0,0 0-4 0,0 0 0 16,13-10 5-16,-13 10-5 0,0 0-13 15,3-15-3-15,-3 15 6 0,2-15-6 0,-2 15-10 0,2-19 1 16,-2 19 4-16,4-23 34 0,-4 23-46 16,7-22 36-16,-7 22-46 0,7-16 41 15,-7 16-44-15,8-11 4 0,-8 11 4 16,11-8-5-16,-11 8-5 0,0 0 11 0,26 6-9 0,-13 2 12 16,3 4-4-16,4 6 2 0,-1 2 5 0,3 1 0 0,-2 1 0 15,-2-1-2-15,0 0 4 16,-1 1 0-16,-5-4 35 0,-2 0-42 0,-1-1 38 0,-3 0-43 0,-2 0 39 15,-2-1-43-15,-2-16 35 16,0 29-65-16,0-29-11 0,-5 26-64 0,5-26-62 0,-7 21-55 16,7-21-50-16,-7 14-30 0,7-14-116 15,0 0-478-15,0 0-550 0</inkml:trace>
  <inkml:trace contextRef="#ctx0" brushRef="#br0" timeOffset="33308.54">5790 8869 527 0,'0'0'737'15,"8"-20"-167"-15,-8 20-93 0,4-18-72 0,-4 18-68 0,0 0-76 16,1-19-31-16,-1 19-61 16,0 0-14-16,-4-13-51 0,4 13 3 0,0 0-43 0,0 0-13 15,0 0-49-15,-26 4 40 16,26-4-11-16,-16 14-4 0,16-14-6 0,-16 20-16 0,16-20-1 16,-10 21 9-16,10-21-1 0,-2 23-3 0,2-23-2 0,5 23-1 15,0-9-4 1,3-3-2-16,2 2 3 0,1-1 0 0,1 3-2 0,3-3 0 0,0-2-1 15,3 0 0-15,-2 1 0 0,0-1 1 16,-5-1 1-16,-1-2-13 0,-10-7 3 0,13 15 14 0,-13-15-2 16,6 15 0-16,-6-15-2 15,-3 14-1-15,3-14-20 0,-9 14 16 0,9-14-11 16,-13 11-25-16,13-11-28 0,-13 5-17 0,13-5-4 0,0 0-44 0,0 0 70 16,-18-9-37-16,18 9 67 0,0 0-47 15,-2-18 69-15,2 18-47 0,5-16 54 0,-5 16-45 0,8-16 60 16,-8 16-51-16,16-18 53 15,-6 9-56-15,2 1 64 0,-1 0-51 0,3 1 58 0,0 1-48 16,0 0 0-16,1 0 65 16,0 2-6-16,1-2-5 0,-2 1-1 0,2 1 4 0,1-1 10 0,1 0 11 15,4-2-6-15,-2 1-7 16,-2-2-8-16,4 1-8 0,-2 0-9 0,-6 1-5 0,2 1-4 16,-16 5 3-16,19-9 3 0,-19 9 18 0,17-5 19 15,-17 5-13-15,0 0-7 0,13-9-8 16,-13 9-15-16,0 0-5 0,0 0 11 0,13-9-5 0,-13 9-4 15,0 0-4-15,0 0-2 16,0 0-7-16,0 0 1 0,12-8 5 0,-12 8 1 0,0 0-3 16,0 0 3-16,0 0-3 0,17-5 0 15,-17 5 0-15,0 0 4 0,16-11-3 0,-16 11-11 0,14-10 26 16,-14 10-16-16,14-15 16 0,-6 5-19 0,2-1 18 16,-2 0-21-16,2-4 16 0,1 1-22 15,-2-3 19-15,1 3-13 0,-3-2 15 0,2 3-11 0,-3 2-3 16,-6 11 0-16,7-21 17 0,-7 21-17 15,4-14 15-15,-4 14-18 0,0 0 15 0,0 0-24 0,2-19 28 16,-2 19-17-16,0 0 21 16,0 0-20-16,-9-12 17 0,9 12-29 0,0 0 27 0,0 0-19 15,0 0 21-15,0 0-19 0,0 0 20 0,0 0-17 0,-12 10 17 16,12-10-20-16,1 16 18 0,-1-16-18 16,5 21 18-16,0-7-31 0,2 0 32 0,3 2-5 15,2 4 53-15,3 3 19 0,3 0 35 16,1 1-67-16,-2-4 32 0,3 2-57 0,-2-4 37 0,-2-2-55 15,-1-3 43-15,1 0-57 16,-2-2-9-16,-2-4-94 0,-12-7-62 0,17 11-59 16,-17-11-40-16,0 0-74 0,17-3-138 15,-17 3-449-15,0 0-598 0</inkml:trace>
  <inkml:trace contextRef="#ctx0" brushRef="#br0" timeOffset="33508.31">6585 8761 922 0,'-5'-12'521'0,"5"12"-102"16,-7-25-60-16,7 25-57 0,-4-21-67 0,4 21-48 15,0 0-24-15,0-23-25 0,0 23-20 0,0 0-15 0,6-14-5 0,-6 14 6 16,0 0-2-16,15-6 10 16,-15 6-21-16,15 6 32 0,-15-6-34 0,19 15 23 0,-9-4-55 15,2 3 28-15,-2 0-46 0,1 3 38 16,-1 2-39-16,-1 0 30 0,-2 1-49 0,1 1 40 0,-1-4-56 16,-1-1 37-16,-1-3-44 0,-1 1 10 0,-4-14-70 15,7 18-23-15,-7-18-79 0,0 0-49 16,3 18-45-16,-3-18-68 0,0 0-120 0,0 0-488 0,0 0-599 15</inkml:trace>
  <inkml:trace contextRef="#ctx0" brushRef="#br0" timeOffset="34288.53">6513 8785 1067 0,'-9'-10'510'16,"9"10"-114"-16,-17-18-53 0,17 18-60 0,-8-14-79 0,8 14-23 16,0 0-22-16,-4-15-14 0,4 15-11 15,8-11-4-15,-8 11 0 0,17-11-32 0,-17 11 6 0,25-11-30 16,-11 7 3-16,3-1-29 15,-1 0 8-15,2 2-28 0,-1-1 0 0,0 0-16 0,-1 2 14 16,-16 2-17-16,27-2 15 16,-27 2-16-16,21-3 28 0,-21 3-17 0,0 0 26 0,26 1 5 15,-26-1 5-15,0 0-1 0,19 10-15 16,-19-10-5-16,9 12-38 0,-9-12 44 0,7 18-43 0,-7-18-10 16,3 24 21-16,-3-24 27 0,2 25-42 0,-2-25 35 0,0 26-37 15,0-26 34-15,0 22-39 16,0-22 35-16,3 20-37 0,-3-20 32 0,4 16-39 0,-4-16 23 15,5 12-52-15,-5-12-18 0,0 0-41 16,0 0-15-16,14 7-15 0,-14-7-16 0,0 0-1 16,16-12 7-16,-16 12 11 0,12-16 25 15,-12 16-12-15,11-21 49 0,-7 8-17 0,0 0 52 0,1-2-25 16,-1-5 52-16,1-2-26 0,-2 4 56 0,0 0 16 16,-1 2 11-16,1 0 16 0,-3 16 34 15,1-27 14-15,-1 27 4 0,-2-22 2 0,2 22-7 0,-4-16-12 16,4 16-29-16,-5-15-4 15,5 15-11-15,0 0-5 0,0 0-11 0,0 0-4 0,0 0 4 16,0 0-16-16,0 0 9 0,-16 11-12 16,16-11 9-16,-1 20-12 0,1-20 8 0,2 28-23 0,3-14 21 15,-1 0 8-15,5 4 47 16,1 0 10-16,3-3 47 0,0-1-24 0,1 1-24 0,0-5-13 16,-3-1-13-16,0-2-9 0,-11-7-7 0,18 9-2 0,-18-9 1 15,14 8 10-15,-14-8 2 0,0 0-7 16,0 0-6-16,17 2-6 0,-17-2-8 0,0 0-3 15,0 0-4-15,9-12 2 0,-9 12 38 16,0 0-55-16,0 0 42 0,0 0-63 0,2-15 44 0,-2 15-49 16,0 0 57-16,0 0-48 0,0 0-20 15,10-8 32-15,-10 8-10 0,0 0 15 0,0 0-2 0,20 0 2 16,-20 0-2-16,0 0 1 0,21 7 0 0,-21-7 0 0,18 6 1 16,-18-6-1-16,17 8 1 15,-17-8-1-15,15 4 2 0,-15-4 4 0,16 4-8 0,-16-4 1 16,16 2-18-16,-16-2-45 15,18-2-42-15,-18 2-48 0,17-6-2 0,-17 6-10 16,20-10-8-16,-20 10 16 0,17-13 4 0,-17 13 15 0,14-14-1 16,-14 14 38-16,12-13-3 0,-12 13 41 15,10-10-9-15,-10 10 29 0,0 0-11 16,10-10 38-16,-10 10-22 0,0 0 31 0,0 0-16 0,11-7 31 16,-11 7 11-16,0 0 33 0,0 0 4 0,0 0 1 0,0 0-7 15,0 0-4-15,0 0-12 16,0 0-1-16,0 0-10 0,0 0-1 0,0 0-6 0,-1 18-2 15,1-18-16-15,0 0-81 16,-5 11-186-16,5-11-686 0,-12 9-640 0</inkml:trace>
  <inkml:trace contextRef="#ctx0" brushRef="#br0" timeOffset="40788.48">2954 10301 71 0,'0'0'212'0,"0"0"-13"0,0 0 24 15,0 0-26-15,0 0 5 0,0 0-66 0,0 0 14 0,0 0-70 16,0 0 4-16,0 0-43 0,0 0 18 0,0 0-44 0,0 0 28 16,0 0-37-16,0 0 21 15,0 0-29-15,0 0 29 0,0 0-21 0,0 0 18 0,0 0-35 16,0 0 37-16,0 0-39 0,0 0 33 15,0 0-24-15,0 0 36 0,0 0-8 0,0 0 38 0,0 0-20 16,15 5 19-16,-15-5-30 16,0 0 11-16,0 0-29 0,0 0 13 0,0 0-21 0,0 0 35 15,0 0-37-15,0 0 13 0,0 0-21 16,0 0 17-16,0 0-16 0,0 0 21 0,0 0-16 0,0 0 61 16,0 0 13-16,16 3 17 0,-16-3 5 0,0 0-4 0,0 0 3 15,0 0 0-15,0 0-1 16,0 0-3-16,0 0-7 0,0 0-10 0,0 0-14 0,0 0-8 15,0 0 1-15,0 0 4 0,0 0-5 16,0 0-5-16,0 0-11 0,0 0-7 16,-18-2-6-16,18 2-4 0,0 0-4 15,-18 9-4-15,18-9-3 0,-14 8-3 0,14-8-6 0,-18 10 3 16,18-10 1-16,-14 11-1 0,14-11-3 0,-14 11 1 0,14-11 0 0,-12 9-4 16,12-9 3-16,-11 11 0 15,11-11-46-15,-8 16 56 0,8-16-51 0,-8 17 53 0,8-17-50 16,-6 23 57-16,6-23-49 15,-8 29 51-15,7-14-50 0,0 3 50 0,0 0-50 0,-2-2 53 16,2 1-60-16,0 0 64 0,1 0-54 16,0-17 54-16,-2 28-54 0,2-28 54 0,-1 25-54 0,1-25 53 15,-1 19-54-15,1-19 50 16,0 18-55-16,0-18 61 0,0 0-56 0,0 22 54 0,0-22-56 16,0 0 57-16,4 22-63 0,-4-22 62 0,7 17-52 0,-2-4 54 15,1 1-52-15,2 5 52 0,2 1-53 16,0-1 52-16,0-2-5 0,-1 1-4 0,1-3-1 0,-1-4-4 15,0 2-4-15,2-3 2 16,-1-1-3-16,2-2 0 0,1-1 2 0,3-2 0 0,2-3-4 16,0 1 0-16,0 0 5 0,6-6 1 15,-1-2-50-15,-1 0 57 0,2-3-48 0,-1-2 59 16,3-1-53-16,-6 2 55 0,2-2-41 0,-3 1 74 0,1-3-7 16,-1 3-8-16,0-4-7 15,-2 0-8-15,0 1-5 0,-2-2 3 0,2 1 6 0,-4-2 0 16,1-1 1-16,-2 1-2 0,-1-2 3 15,0 0 0-15,-1 0 1 0,-3-2 3 0,0 2 30 16,-2-1-53-16,-1-1 43 16,-3 3-35-16,-1 1 35 0,0-4-56 0,-4-1 42 0,0 0-46 0,-1 1 43 15,-4 1-11-15,0 1-6 0,-2-1-5 16,-4 3-4-16,-3-2-5 0,-2 2-5 0,1 4-1 0,-7 0-44 16,3 4 44-16,0 1-41 0,-3 3 43 0,0 1-72 0,-3 4 66 15,1 0 14-15,0 2-9 16,0 3-48-16,-4 2 28 0,0 0-69 0,8-1-21 0,-1 2-58 15,3-2-19-15,7-2-14 0,-1 1-76 16,16-5-158-16,-21 2-577 0,21-2-721 0</inkml:trace>
  <inkml:trace contextRef="#ctx0" brushRef="#br0" timeOffset="46308.09">8763 10660 601 0,'0'0'652'0,"0"0"-137"0,0-20-84 0,0 20-47 16,0 0-81-16,0 0-66 0,0 0-32 0,0-18-33 16,0 18-7-16,0 0-41 15,0 0 17-15,0 0-42 0,0 0 8 0,0 0-34 0,0 0 16 0,0 0-37 16,0 0 39-16,0 0-25 15,0 0 34-15,0 0-56 0,12 15 26 0,-12-15-42 0,10 20 31 16,-10-20-47-16,8 19 36 16,-8-19-62-16,11 17 48 0,-11-17-46 0,9 14 54 0,-9-14-35 15,8 12 33-15,-8-12-42 0,6 12 42 16,-6-12-41-16,10 8 40 0,-10-8-38 0,0 0 41 0,16 10-37 16,-16-10 46-16,0 0-25 0,22 0 43 0,-22 0-7 0,34-15 15 15,-8-6-16-15,13-11-7 16,4-12-22-16,4-8-2 0,18-20-4 0,8-9 50 0,3-8-59 15,7-7 35-15,4-8-87 0,7-3-35 16,4 0-24-16,0 4-13 0,-2 5-63 0,-3 8-63 16,-10 9-62-16,-7 12-120 0,-28 17-208 15,-1 12-438-15,-13 7-812 0</inkml:trace>
  <inkml:trace contextRef="#ctx0" brushRef="#br0" timeOffset="48008.43">3388 10982 208 0,'0'0'612'0,"-11"-8"-197"15,11 8-113-15,0 0-69 0,0 0-58 0,0 0-21 16,0 0-25-16,7-17 15 0,-7 17-40 0,10-10 34 15,-10 10-58-15,13-13 29 0,-13 13-58 0,20-16 27 0,-10 8-58 16,4-1 40-16,3 1-45 0,0-1 35 16,0 1-54-16,5 2 48 0,0 1-45 0,0 2 40 15,2-1-45-15,2 2 42 16,3 1-37-16,1 0 53 0,2 1-36 0,8 1 53 16,2 0-51-16,0-1 39 0,4 1-52 0,-1 0 48 0,2 1-53 0,0 0 50 15,1 0-60-15,-1 2 59 16,4-3-53-16,-2 4 51 0,3-3-56 0,9 4 48 0,-9-1-54 15,0 0 52-15,9 2-55 0,-1-3 50 16,-9 1-57-16,0 1 57 0,-2-1-50 0,1 0 47 0,-1-1-50 16,-1-1 52-16,1-2-6 15,-2-1-2-15,-1 0 3 0,1-1 0 0,1-2-4 16,-3 0-4-16,2 0-1 0,-2-1-50 0,0 0 55 0,-2-1-65 0,2 2 65 16,-2-2-46-16,0 3 53 0,2 0-51 15,-2-1 51-15,1 2-56 0,-2-2 53 16,-1 0-53-16,2 0 61 0,-2 0-56 0,-2-2 56 15,2 3-56-15,1-4 57 0,-1 2-5 0,-1-3 11 0,0 0-18 16,1 0-4-16,-1-1-47 0,-4-1 57 16,2 2-55-16,-1 0 55 0,-1-2-52 0,-1 3 50 0,0-1-49 15,-3 1 57-15,-4 3-55 16,-3-2 55-16,4 1-56 0,-2 0 39 16,1 2-37-16,0 0 46 0,1-1-54 0,-2 1 63 15,-1-1-55-15,3 0 53 0,-2 0-54 0,-2-1 55 0,1 1-11 16,0-2-3-16,0 2 3 0,-2 0-5 0,-2-1-2 0,1 1-2 15,-4 0-46-15,-1 0 52 16,0 2-1-16,-18 1 6 0,27-5-12 0,-11 2-1 0,-16 3 8 16,22-3-5-16,-22 3 1 0,20-3 9 15,-20 3 8-15,0 0 3 0,20-3 2 0,-20 3 2 0,0 0-1 16,0 0-2-16,18-2-2 0,-18 2 25 16,0 0-50-16,0 0 33 0,0 0-45 0,0 0 35 15,0 0-42-15,0 0-7 0,-17-8 2 0,17 8 12 0,0 0 1 16,-17-3-2-16,17 3-6 0,0 0 3 15,-16-4-13-15,16 4-6 0,0 0-2 0,-13-8 4 16,13 8 8-16,0 0-1 0,-12-13-5 16,12 13 12-16,0 0 7 0,-11-14-6 0,11 14-10 0,0 0 5 15,-10-13 13-15,10 13 0 0,0 0 0 16,-9-11 1-16,9 11-1 0,0 0-1 0,-11-10 1 0,11 10 4 16,0 0 4-16,-12-9 0 0,12 9 6 0,0 0-4 15,-16-7 3-15,16 7-8 16,0 0 5-16,-13-8 11 0,13 8-6 0,0 0-5 15,-13-7-3-15,13 7 4 0,0 0-4 16,-11-6-1-16,11 6 1 0,0 0-4 0,-14-8 1 0,14 8-3 0,0 0-2 16,-14-8 3-16,14 8 1 15,0 0-2-15,-12-7-2 0,12 7-7 0,0 0 1 0,0 0 9 16,0 0-1-16,-13-6-4 0,13 6-2 0,0 0 5 0,0 0-2 16,0 0 1-16,0 0 0 15,0 0 2-15,0 0-1 0,9-11 0 0,-9 11-24 0,15-5 29 16,-15 5-2-16,22-1-20 0,-22 1 14 15,26 0 0-15,-26 0 10 0,25 2 8 0,-25-2-1 0,23 6 5 16,-8-1 6-16,-15-5 39 0,24 12-21 16,-12-4 17-16,1 1-47 0,-1-1 38 0,-2 3-49 0,1-1 39 15,0 0-42-15,-3 2 42 16,1 0-40-16,0 1 24 0,-5 0-28 0,0 2 36 0,0 1-39 16,-4 3 25-16,-4 3-30 0,-1 2 26 0,-7 6 2 0,-2 0-39 15,-5 0-136-15,-2 0-139 0,-5-2-256 16,-10 5-658-16,6-9-953 0</inkml:trace>
  <inkml:trace contextRef="#ctx0" brushRef="#br0" timeOffset="49673.35">3515 11707 349 0,'0'0'539'0,"-15"-4"-139"0,15 4-116 15,0 0-44-15,-16-6-56 0,16 6-10 16,0 0-44-16,0 0 10 0,-19-3-43 0,19 3 22 0,0 0-48 16,0 0 32-16,-15-4-50 15,15 4 39-15,0 0-55 0,0 0 44 0,0 0-56 0,-15-5 37 0,15 5-50 16,0 0 35-16,0 0-72 0,0 0 71 0,0 0-51 0,0 0 44 16,0 0-51-16,0 0 46 15,0 0-49-15,0 0 45 0,0 0-47 0,0 0 45 0,16-9-45 16,-16 9 59-16,25-1-38 15,-7 0 52-15,3-1-43 0,5-1 55 0,1 1-67 0,10-1 60 16,1-2-52-16,2 1 1 0,3 0 14 16,4 0 24-16,1 1 44 0,2-1-55 0,3 0 42 0,10 1-58 15,-10-1 42-15,12 1-60 16,-1 1 52-16,3 0-51 0,-2 1 44 0,4 1-53 0,1-2 47 16,1 4-54-16,0-2 46 0,2 1-48 0,-1-1 47 15,-2 0-50-15,1 0 51 16,-2-1-55-16,-3-2 54 0,-1-1-7 0,1-2-54 0,-3-1 48 0,2-1-39 15,-1 0 51-15,-1-1-50 16,-1 0 51-16,-1-1-53 0,-3 0 47 0,-2 0-46 0,-8 3 49 16,-5-1-53-16,3 3 54 0,-4-1-53 15,-3 1 51-15,1 0-6 0,-4 4-3 0,2 0-2 0,-5 0-35 16,-2 1 26-16,0-1 9 0,-1 1-6 0,2 0-45 0,-2 0 54 16,0 0-49-16,0 0 49 15,-1 0-45-15,1-3 53 0,0 2-46 0,-1-2 59 0,-2-2-42 16,2 1 46-16,-2-1-5 0,-1 1-4 15,-1 0-13-15,-1 0-2 0,-1-1 5 0,-4 2-2 16,-3-2-8-16,1 4 3 16,-17 1-2-16,26-4-4 0,-26 4-3 0,23-3-2 0,-23 3 0 0,20-3-2 15,-20 3-1-15,17-1-1 0,-17 1-1 16,0 0 0-16,24-3-2 0,-24 3-9 0,0 0 3 0,19-2 10 16,-19 2 5-16,0 0-7 0,0 0 10 0,0 0 12 0,19 1 6 15,-19-1 4-15,0 0 1 16,0 0-5-16,0 0-5 0,0 0-5 0,0 0-6 15,0 0 2-15,0 0-8 0,0 0-1 16,0 0-3-16,-14 7-8 0,14-7-1 0,0 0 7 16,-18 2 3-16,18-2-5 0,0 0-5 15,0 0-6-15,-23-1-2 0,23 1-2 0,0 0-6 0,-18-10 7 16,18 10 2-16,-10-11-4 0,10 11 4 16,-11-11 7-16,11 11 0 0,-7-11-6 0,7 11 5 15,0 0 5-15,-9-13 0 0,9 13 1 0,0 0 0 16,-7-11-1-16,7 11-17 0,0 0 23 0,-9-10 2 15,9 10-2-15,0 0 4 0,-10-11 2 0,10 11-2 16,0 0 5-16,-9-12-4 0,9 12 4 0,0 0-1 16,-12-9-8-16,12 9 1 0,0 0 7 0,-12-8-4 0,12 8 0 15,0 0-1-15,-14-6 0 16,14 6 0-16,0 0 1 0,0 0-3 0,-14-5-1 0,14 5 0 16,0 0-1-16,0 0-3 0,0 0-7 0,-12-6 9 0,12 6-3 0,0 0 1 15,0 0-9-15,0 0 1 16,0 0 10-16,0 0-5 0,0 0 0 0,0 0 0 0,0 0-1 15,0 0 0 1,-12-8 0-16,12 8 2 0,0 0 0 0,0 0-1 0,12-7 3 16,-12 7 0-16,17-7-11 0,-17 7 10 15,27-11 24-15,-10 7-27 0,-1 0 32 0,2 1-39 0,-2 0 33 16,2 0-42-16,-18 3 44 0,30 0-42 0,-30 0 41 0,30 1-36 16,-16 3 42-16,-14-4-41 15,30 5 39-15,-16 0-33 0,-14-5 36 0,21 15-31 0,-14-4 31 16,-3 4-31-16,-4 4 0 0,-7 6 21 15,-2 9-28-15,-7-1-12 0,-6 12-20 0,-6-2-135 0,-5-4-125 16,-1-1-187-16,-1-1-795 16,-2-6-1018-16</inkml:trace>
  <inkml:trace contextRef="#ctx0" brushRef="#br0" timeOffset="56408.24">17391 10188 566 0,'0'0'497'16,"0"0"-82"-16,0 0-145 0,0 0-17 15,0 0-84-15,0 0-21 0,0 0-40 16,0 0 20-16,0 0-49 0,0 0 28 0,0 0-30 0,0 0 10 0,0 0-29 16,0 0 3-16,0 0-33 15,-15 5-3-15,15-5 15 0,-16 6-25 0,16-6 46 16,-20 7-39-16,8-1 7 0,-2 0-16 0,-3 1 15 15,-1 2-22-15,-1 0 13 0,-1 1-19 0,-5 8 15 0,1-6-8 16,-3 4 8-16,0-2-14 16,-3 1 0-16,-2 1 7 0,1 2-3 0,-3-1-1 0,-2 1-2 15,0 1 0-15,-8 3 0 16,0 2 1-16,9-5-3 0,-2 0-8 0,-6 5 9 0,5-6 2 16,-6 5-2-16,10-5 0 0,-9 6 0 0,6-5-3 0,2-1 2 15,-1 1 4-15,2-1-5 16,-1 0-6-16,-1-2 8 0,0 1 2 0,0 1-3 0,1-1 0 15,-2 0 0-15,-7 6 0 0,-3-2 3 16,3 2-6-16,-3 0-6 0,0-3-9 0,0 1 23 0,1 1-21 16,1-1 21-16,1 0-17 15,-2 1 19-15,8-5-17 0,2 1 21 0,-3-1-22 0,2 1 12 16,1 0-9-16,-1-3 18 0,2 0-3 0,1 2-46 0,-2 0 51 16,1 0-2-16,0 2-3 0,1-2-2 15,1 0-6-15,0 2-2 0,0-1 10 16,-1 2-44-16,2 0 48 0,0 0-47 15,-2 2 52-15,5 0-47 0,-2-2 52 0,2 3-50 0,-1-2 43 16,4 0 2-16,-1 1 0 0,2 0-5 16,-1-1-4-16,3-2-1 0,1 1-2 0,-1-1 3 0,0 2-3 15,3-2-8-15,-2 0 6 16,2 0 7-16,1 2-4 0,-2-1-23 0,1 1 20 0,0 0-16 16,-1 2 20-16,-1 0-13 0,1 1 13 0,-1-1-8 0,-1 2 6 15,-1 2 2-15,2-2-4 0,-1 3-42 16,-2-1 50-16,0-2-45 0,0 1 49 0,2 0-45 0,-2 1 45 15,0-2-51-15,1 0 61 16,1 2-50-16,-3-2 48 0,3 0-47 0,0 1 48 16,0-1-48-16,0 1 50 0,-1-5-51 15,2 6 43-15,-1-2 1 0,1 0-2 0,-1 0-4 16,1 0 0-16,1 0-6 0,-1 0-1 0,0-3-16 0,0 1 19 0,4 1-21 16,-3-3 20-16,0 0-11 15,5 0 12-15,0-6-2 0,-1 5-3 0,2-4 0 0,-2 9 0 16,5-10 5-16,-2 1-8 0,3 0-6 15,-4 1 7-15,0 5-50 0,-2-2 55 0,1 4-38 16,-1-1 47-16,-1 0-39 0,1 1 44 0,-2 1-50 16,1 0 42-16,-2 0-38 0,1 0 49 0,1 0-49 15,-3 0 47-15,4 0-45 16,-2-1 44-16,-1 0-46 0,3-1 52 0,-2-1-60 16,3 0 57-16,-1-1-54 0,1 1 54 0,2-4-42 0,2 0 42 0,-2 0-5 15,4 1-1-15,-1 0-2 16,-2 0-13-16,2 0 6 0,-1 2 3 0,1-2-6 0,-3 5-2 15,0 1 0-15,1-1-40 0,-1 0 51 16,0 1-48-16,0-1 41 0,2-5-36 0,1 0 49 0,-1 1-46 16,1-2 45-16,1 0-41 15,0 0 40-15,1-3-38 0,2-2 42 0,-1-1-55 16,2-1 54-16,6-11-54 0,-10 21 55 0,10-21-45 16,-9 19 46-16,9-19-44 0,-9 21 42 0,9-21-44 15,-6 19 21-15,6-19-24 0,-5 18 56 16,5-18-47-16,-4 17 43 0,4-17-41 0,-3 19 37 15,3-19-51-15,-3 21 56 0,3-21-47 0,-6 20 37 0,6-20-45 16,-3 17 55-16,3-17-47 16,-2 15 45-16,2-15-44 0,0 0 40 0,-5 19-41 0,5-19 42 0,0 0-52 15,-4 17 54-15,4-17-52 16,0 0 54-16,-6 14-44 0,6-14 42 0,0 0-43 0,0 0 49 16,-4 14-52-16,4-14 37 0,0 0-36 0,0 0 47 0,0 0-47 15,-7 15 42-15,7-15-42 16,0 0 40-16,0 0-41 0,0 0 44 0,0 0-55 0,0 0 59 15,0 0-69-15,-5 13 75 16,5-13-47-16,0 0 43 0,0 0-45 0,0 0 46 0,0 0-50 16,0 0 42-16,0 0-45 0,0 0 52 15,0 0-48-15,0 0 45 0,-11-12-47 16,11 12 46-16,-4-16-47 0,4 16 47 0,-3-22-56 0,3 22 58 16,-1-26-56-16,1 26 56 0,-2-30-47 0,0 13 47 15,-1 0-47-15,1 1 49 0,0-1-50 0,2 17 40 0,-3-26-38 0,3 26 50 16,-3-20-47-1,3 20 52-15,-1-17-45 0,1 17 51 0,0 0-58 0,-4-19 69 16,4 19-63-16,0 0 52 16,0 0-62-16,-3-17 60 0,3 17-54 0,0 0 48 0,0 0-53 15,0 0 51-15,0 0-58 16,0 0 51-16,0 0-46 0,-12 12 50 0,12-12-51 0,-3 24 50 0,0-7-49 16,1-1 49-16,-1 3-51 0,0 3 51 0,1 2-56 0,-2 1 49 15,1 1-52-15,-1 1 61 16,-1 1-50-16,1-2 51 0,3-2-6 0,-3-3-4 0,1-4-2 15,0-1-5-15,3-16-8 0,-3 22 5 16,3-22-2-16,-3 17 2 0,3-17 3 0,0 0-2 16,-1 18 6-16,1-18 4 15,0 0 6-15,0 0 5 0,0 0 6 0,0 0-5 0,0 0 1 0,0 0-3 16,20-7-5-16,-8-7-4 0,0-1-5 16,4-3-5-16,1-1-51 0,2 0 58 0,3-2-60 15,1 2 63-15,2-3-54 0,2 1 52 0,1-2-66 16,1-1 4-16,1 0-90 0,8-3-18 15,-7 4-82-15,2 1-183 0,-2 2-405 0,2-1-387 0</inkml:trace>
  <inkml:trace contextRef="#ctx0" brushRef="#br0" timeOffset="58718.33">18374 9907 322 0,'0'0'458'0,"0"0"-140"0,0 0-44 16,0 0-81-16,-9 11-15 15,9-11-40-15,0 0-10 0,-14 13-18 0,14-13-7 0,-12 12-15 0,12-12 6 16,-17 14-20-16,17-14 9 15,-15 12-20-15,15-12-1 0,-18 14 1 0,18-14 1 0,-20 16-7 16,20-16-7-16,-20 11-7 16,20-11 1-16,-18 12-4 0,18-12-16 0,-18 10 1 0,18-10-7 15,-17 11-5-15,17-11-1 0,-16 10-66 16,16-10 50-16,-18 13 19 0,6-5 13 0,12-8-10 0,-20 16-9 16,10-9-1-16,-3 2-2 0,-1 1 6 0,1-1-9 15,-1 1-23-15,-2 2 26 16,0-1-25-16,-3 2 27 0,-2 1-17 0,-4 2 18 0,1 0-26 15,-3 0 27-15,1 2-1 0,-2-1 0 16,-1 2-6-16,2 0-3 0,-3-1 3 0,0 1 5 16,0 0-7-16,0 0 3 0,-2 0-4 15,1 1 3-15,-3 3-3 0,-6 3 2 0,1 0-2 0,0 1-6 0,4-6 7 16,-7 5 6-16,0 1-7 0,2 1 12 0,-2-2-12 16,-1 0-4-16,2 4 3 0,-1-4 5 15,1-1-25-15,-3 1 19 0,2 0 10 0,-1-1-1 16,-2 0-7-16,2 0 2 15,-1-2-22-15,2 1 27 0,-1-1-18 0,8-3 22 0,1-1-22 16,0 2 23-16,-1-2-13 0,1 1 12 16,-1 0-21-16,1 0 23 0,-2 1-1 0,2-2-3 0,2 1 2 15,0-1-6-15,0 2-7 16,0-2 8-16,-1 0 1 0,3 0-43 0,-1 1 45 0,0 1-38 16,0 0 42-16,1-1-41 0,0 1 43 0,0 0-50 0,-2-1 54 15,2 1-51-15,0 0 53 16,2-1-42-16,-1 0 43 0,-1 0-3 0,4-1-5 0,-3 0 0 0,3 0-30 15,0 0 21-15,0-1 10 16,1 0-5-16,-1 0-3 0,2 3-3 0,-2-4-21 16,1 0 25-16,1-1-20 0,0 2 20 15,1-1-23-15,-1-2 24 0,0 3-15 0,1 0 16 16,1-1-25-16,-1 1 25 0,-1 1-3 0,0 0 0 0,1 0 0 16,-1 2-2-16,0-2-10 0,-1 2 8 15,0 0-49-15,0-2 58 0,-1 3-42 0,0 1 43 0,0-3-40 0,-1 3 46 16,1-4-45-16,0 2 38 15,1-1-32-15,-2 0 43 0,2 0-48 0,0-1 45 0,1 1-44 16,1-1 45-16,1-1-46 16,-1 0 45-16,2 1-53 0,0-2 57 0,1 1-53 0,-2 0 53 15,5-1-5-15,-1 0-4 16,-2 0-3-16,5-1-2 0,-2 2-97 0,-3 1 84 0,1 0 22 16,3-7 7-16,-3 10-7 0,0-1-10 0,-1 1 1 0,0 0-20 15,0-1 21-15,2 0 0 16,-1 1-5-16,0-1-8 0,1 0 8 0,1-1 1 0,-2-1-5 15,2 2-39-15,0 1 46 0,0-2-39 16,1-2 45-16,2 0-44 0,1 0 38 0,-2-1-34 16,1 0 47-16,1 1-46 0,-4 5 42 15,7-5-43-15,-4 1 44 0,0 2-42 0,0-2 45 0,3 1-55 0,-1-1 54 16,0-4-48-16,2 4 48 0,0 0-37 16,1-1 36-16,2-1-40 0,1-2 39 15,1-2-40-15,5-13 34 0,-7 22-32 0,7-22 43 16,-3 19-42-16,3-19 38 0,1 19-39 15,-1-19 38-15,2 17-38 0,-2-17 40 0,4 17-53 0,-4-17 48 16,7 17-41-16,-7-17 49 0,7 20-41 16,-2-7 39-16,0 2-5 0,0 1-1 0,0 4-2 15,-2-2-4-15,0 5-8 0,-1 0 9 0,2 1 0 16,-3 1-44-16,0-1 42 0,-1 1-38 0,1-5 41 16,-1 0-39-16,0-2 42 0,0-18-52 0,1 29 55 0,-1-29-46 0,1 25 47 15,-1-25-37 1,4 24 37-16,-4-24-38 0,3 19 47 0,-3-19-47 0,4 18 32 15,-4-18-33-15,6 17 44 16,-6-17-44-16,6 16 40 0,-6-16-42 0,9 22 42 16,-5-9-41-16,2 1 42 0,-1 2-54 0,-1 0 58 15,0 0-52-15,0 0 53 0,0-1-43 0,0-2 43 16,-4-13-45-16,7 21 43 0,-7-21-44 0,7 20-14 0,-7-20 25 0,9 17 44 16,-9-17-49-16,11 17 42 15,-11-17-45-15,10 14 41 0,-10-14-41 0,11 10 40 0,-11-10-53 16,12 11 54-16,-12-11-39 0,16 17 68 15,-7-7-39-15,3-1 45 0,-3 1-57 0,0-1 49 16,-9-9-59-16,17 17 42 16,-17-17-48-16,16 17 49 0,-6-8-50 0,-10-9 46 0,16 17-4 15,-6-8-6-15,-2 1-1 0,1-1-6 0,1 0-10 0,-10-9 6 16,19 16-2-16,-9-5-1 0,-1-3-3 16,2 2 1-16,-11-10 0 0,15 15 1 0,-15-15 0 0,15 17-20 15,-15-17 20-15,14 12-8 16,-14-12 7-16,12 13-11 0,-12-13 12 0,10 14-12 0,-10-14 12 15,11 9-8-15,-11-9 8 0,0 0-16 16,10 11 19-16,-10-11-9 0,0 0 4 0,0 0-11 16,12 12 14-16,-12-12-14 15,0 0 13-15,0 0-7 0,0 0-9 0,10 9 6 0,-10-9 13 0,0 0-1 16,0 0 20-16,0 0-4 0,0 0 11 0,0 0-1 16,0 0 10-16,0 0 2 0,8 9-11 15,-8-9-3-15,0 0-12 0,0 0 1 0,0 0-3 16,0 0-4-16,0 0-2 0,-19-3-2 15,19 3-5-15,0 0 4 0,-21-7-4 0,21 7-3 0,-18-8-4 16,18 8 7-16,-20-8-2 0,20 8-35 16,-21-9 40-16,21 9-4 0,-23-10 2 0,23 10-2 15,-24-9 0-15,24 9-3 0,-22-8 2 16,22 8 0-16,-21-4-1 0,21 4-1 0,-18-6-2 16,18 6 4-16,-17-4-2 0,17 4 0 0,-16-4-4 0,16 4 5 15,0 0 0-15,-18-2 1 16,18 2 1-16,0 0-2 0,-17-3 7 0,17 3-31 0,0 0 33 0,0 0-6 15,0 0 1-15,-17-3 0 16,17 3-3-16,0 0-2 0,0 0 2 0,0 0-5 0,0 0 2 16,0 0 2-16,0 0-5 0,0 0 5 15,0 0 3-15,5 17-1 0,-5-17 3 0,15 9 10 16,-15-9-4-16,19 11 15 0,-6-5 3 0,2 0 27 16,-1-2-19-16,-1 0 24 0,3 0-28 15,1 0 16-15,-2-1-28 0,2 1 19 0,-17-4 12 0,29 3-1 16,-29-3-12-16,25 1-10 15,-25-1 15-15,23 0-2 0,-23 0-5 0,21-1-5 0,-21 1-5 0,17-3-15 16,-17 3 10-16,17-7-4 16,-17 7-39-16,14-14 37 0,-6 4-37 0,-2-5 37 0,0-4-45 15,0-3 22-15,0-4-59 0,0-8-7 16,0-6-41-16,1-4-39 0,3-13-36 0,3-3-136 0,1 1 60 16,2-3-157-16,1 2-498 0,2 0-566 0</inkml:trace>
  <inkml:trace contextRef="#ctx0" brushRef="#br0" timeOffset="61008.42">18458 10049 566 0,'0'0'519'0,"9"-10"-126"15,-9 10-111-15,0 0-55 0,0 0-58 16,0 0-14-16,0 0-32 0,0 0-22 0,-19 7-14 0,19-7-22 16,-23 16 1-16,6-3-3 15,-5 3-8-15,1 1-32 0,-3 1 28 0,-1 3-37 0,1 0 19 0,-1 0-27 16,-1 0 31-16,0 1-40 0,-5 0 31 0,6 0-8 16,-2-1-4-16,2 0-5 0,2 1 0 15,-2-2-5-15,-1 1-6 0,1-1 14 0,-1 3-5 0,-1-3-40 16,1 3 38-1,-3 0-35-15,-1 3 39 0,-9 5-36 0,0 1 39 0,0 1-51 16,-3-2 54-16,1 1 3 0,0 0-10 16,-2 1-3-16,2 1-1 0,0-4-2 0,-2 0-25 0,4 1 33 15,-1-3-32-15,-1 1 25 16,4 0 1-16,-1-2 8 0,6-4-34 0,1 0 31 0,-1-1-2 16,2 0-2-16,0 0 2 0,2 0-4 0,-2-2-5 0,4 2 5 15,0-1 10-15,1-1-14 0,1 0 1 16,-1 1-2-16,2 0 2 0,0-2-36 0,2 1 52 0,1 0-48 15,-1-2 36-15,3 1-39 16,2-3 47-16,2 0-39 0,-1 0 41 0,4 1-39 16,1-2 40-16,-2-1-38 15,5-2 38-15,0 1-52 0,7-13 56 0,-9 21 0 0,9-21-9 0,-9 21-3 16,9-21-3-16,-4 20 0 0,4-20 2 0,-5 25-5 0,2-11-5 16,-1 2 5-16,1-4 5 15,0 5-7-15,-2-1 0 0,1 3 0 0,-3 0 0 0,1 1-25 0,-2 0 26 16,0-1-21-16,0 0 24 15,1-1-21-15,-1-1 35 0,0-2-27 0,1-1 28 0,0-2-1 16,1 1-5-16,-1-1 0 0,7-12-5 16,-10 20-9-16,10-20 6 0,-9 18 4 15,9-18-8-15,-6 16 1 0,6-16-1 16,-7 14 0-16,7-14-2 0,-5 15 5 0,5-15-5 0,-4 17-7 16,4-17 9-16,-4 15 3 0,4-15-4 0,-4 17 0 0,4-17-3 15,-2 17 2-15,2-17 7 0,-3 15-6 16,3-15-11-16,0 0 7 0,-1 20 8 0,1-20-5 15,0 0 0-15,0 20-37 0,0-20 44 16,0 0-37-16,2 18 45 0,-2-18-43 0,4 16 38 0,-4-16-32 16,6 17 60-16,-6-17-49 15,8 20 59-15,-8-20-36 0,8 23 60 0,-4-10-63 0,0 1 55 16,2-1-68-16,-1 0 57 0,0-1-73 0,1 1 67 16,1 0-62-16,0 0 55 15,-1-1-59-15,1 1 58 0,2 0-4 0,-2 1 4 0,1 0-2 16,3-2-8-16,-1 3-2 0,-1-1-7 15,1-2-3-15,1 2-2 0,-2-3 0 0,1 1 4 0,-2-2 6 16,0 2-3-16,4-2-11 0,-2 1 14 16,3 2 2-16,-2-1-7 0,3 1 2 0,-5-3-2 0,2-1 5 15,-2 1-10-15,0 1 1 0,-1-2-7 0,2 1 5 0,1 0-8 16,-3 0 4-16,3 2-7 16,-3-2 6-16,-8-10-7 0,14 19 7 0,-14-19-9 0,15 17 5 15,-15-17-11-15,13 17 10 0,-13-17-4 16,15 18 11-16,-6-7-14 0,-1 0 6 0,1-1-8 15,-2 2 8-15,-7-12-4 16,13 18 4-16,-13-18-12 0,12 17 9 0,-12-17 2 0,13 20-3 16,-13-20 1-16,10 18 1 0,-10-18-8 15,12 18 10-15,-12-18-3 0,10 18-4 16,-10-18 5-16,8 16 1 0,-8-16 0 0,10 15-1 0,-10-15 1 0,8 12-8 0,-8-12 8 16,0 0 0-16,8 16 0 15,-8-16-5-15,0 0 6 0,9 15 0 0,-9-15 3 16,0 0 1-16,3 14-10 0,-3-14 3 0,0 0 6 15,1 19 2-15,-1-19-9 0,0 0 5 0,-4 24-1 16,4-24 0-16,-7 18-1 16,7-18-1-16,-10 20-5 0,2-7 6 0,3-1 0 0,-4 1-16 15,0 2 13-15,0 1 3 16,-3 1 2-16,3-1-1 0,-3 0-1 0,-1 1-7 0,2-1 8 0,-4 1-1 16,1-3-1-16,-1 3-5 0,0 0 5 0,-1-1 8 15,1 1-9-15,-5 2 6 0,6-3-15 16,-2-1 19-16,-3 4-12 0,4-3 8 0,0-1-16 0,0 0 16 15,1 2-7-15,-1-1 7 0,1 0-9 16,1 1 8-16,0-1-14 0,0 1-18 0,-1 0 31 0,1-2 5 16,-1 2-14-16,1 1 7 15,-2-2-1-15,3 1 1 0,-1 1-1 0,1 0-7 16,1-2 6-16,-3 1 2 0,2 0-1 0,1 1-6 0,-3 1 7 16,2 0-2-16,-3 4 2 15,0 1-2-15,-3-1 0 0,1 1-6 0,0 0 7 0,-1-1 0 0,3 0-6 16,-4 1 0-16,2 1 7 15,0-2 0-15,0 1-2 0,-1-1 1 0,0 1-6 0,0-2 7 16,-2 0 0-16,3 0 4 0,-1-1-12 16,0 1 12-16,-2-3-6 0,3 3 6 0,3-6-6 15,-5 3 11-15,4-3-8 0,-2 1 13 16,4-1-11-16,-4 0-6 0,3 0 5 0,-2-1-1 16,3 2 0-16,-2 0-1 0,2-2 0 0,-1-1-7 0,0 1 9 15,4-1-2-15,-3 0-6 16,2-4 7-16,3 0-1 0,-2 1 1 0,10-11 2 0,-13 13 0 0,13-13-4 15,-10 12 11-15,10-12-5 16,0 0 0-16,-12 10-6 0,12-10 6 0,0 0-2 0,0 0-2 16,-11 11 1-16,11-11-11 0,0 0 11 15,0 0-1-15,0 0-1 0,0 0-7 0,-9 10 7 0,9-10-1 16,0 0 0-16,0 0 0 0,0 0-8 0,0 0 10 0,0 0 0 16,0 0 2-16,0 0-9 15,0 0 7-15,-10 8 0 0,10-8 0 0,0 0 0 16,0 0 0-16,0 0-10 0,0 0 8 15,0 0 0-15,-3-16-7 0,3 16 2 0,3-21-3 0,0 6 9 16,-1-3-15-16,3-1 4 16,0-4-14-16,0-2 11 0,-2 2-6 0,3-2 7 0,-1 0-9 15,1 0 9-15,-1 0 3 0,-1 0 2 0,0 0 0 0,0 3-3 16,2-2 7-16,-4 4 0 16,3 1 2-16,-2 1-7 0,-3 18 7 0,4-25 1 0,-4 25 0 15,4-18 2-15,-4 18-6 0,0 0 10 16,2-21 2-16,-2 21-1 0,0 0-7 0,0 0 3 15,3-18-1-15,-3 18-1 0,0 0-1 16,0 0 0-16,0 0-7 0,0 0 8 0,0 0-2 0,-7 20-5 16,3-5 7-1,1 0 0-15,-4 3-1 0,2 2 2 0,-2 0 6 0,1 0-11 0,1 0 18 16,-2 0-8-16,1 0 4 0,0-4-14 0,4-2 15 0,-2 1-12 16,4-15 8-16,-7 21-10 0,7-21 11 15,-5 16-13-15,5-16 11 0,0 0-10 0,-2 17 9 16,2-17-8-16,0 0 10 0,0 0-9 0,0 0 13 15,7 14-35-15,-7-14 57 0,0 0-13 0,0 0 16 16,20 2-24-16,-20-2 24 0,19-6-22 16,-19 6 19-16,28-8-26 0,-14 1 19 0,7 1-38 15,-2-1 37-15,2 1-27 0,1-1 19 0,1-2-28 0,-1 1 28 16,5-3-26-16,2 1 22 16,-2-2-30-16,1 0-1 0,0 0-56 0,-2-1-41 0,2-2-22 15,-3 0-52-15,1-1-57 16,-2-3-141-16,-2 0-560 0,-2-2-620 0</inkml:trace>
  <inkml:trace contextRef="#ctx0" brushRef="#br0" timeOffset="63888.16">18059 10157 725 0,'0'0'458'16,"0"0"-156"-16,0 0-14 0,-3 17-112 0,3-17 15 0,-7 12-85 16,7-12 27-16,-11 21-65 15,2-10 39-15,-4 4-35 0,4 1 1 0,-4 0-17 16,-3 1-12-16,-1 4 8 15,-1 0-19-15,-3 2-11 0,3-1-4 0,-4 3-3 0,-1 0-28 16,-1 2 29-16,1 2-31 0,-9 5 30 16,2 0-29-16,-2-1 35 0,0 4-36 0,-1 0 26 15,-1-1-2-15,1 0-2 0,-2-1 0 0,2 1 0 16,0 0-31-16,1-1 28 0,-2 0-23 0,3-3-2 0,-3 1 4 16,8-7 36-16,-2 2-37 0,2-2 41 0,-2 1-6 0,5 0-2 15,-2 3-10-15,1-5 3 16,0 0 4-16,0 0-9 0,3-2-2 0,-1 4 3 15,-1-4-28-15,3 2 31 0,-1-1-27 16,-1-2 11-16,1 3 19 0,-2 0-30 0,-2 0 31 0,1 1-1 16,-1-1-3-16,2 0-2 15,-1-2 1-15,0-2-1 0,4-2-2 0,5-4-4 0,-3 0 3 16,4-2 8-16,-1 1-10 0,2-2 0 0,1 0 0 0,1-3 0 16,0 2 0-16,2-1-1 0,-1 1 1 15,1-1-3-15,0 2 9 0,0 0-42 0,-1-1 42 0,2 5-36 16,-2-1 41-16,2 2-36 15,0 3 41-15,-1-2-39 0,0 1 34 0,2-1 2 0,-3 3 5 16,4-3-11-16,-3 1-2 16,2 0-1-16,-1 0 0 0,0 0-1 0,0 4 1 15,1-3-24-15,0 2 22 0,0 0 9 0,-1 0 0 0,1 0-11 16,2 0 2-16,-1 0 2 0,1 1-2 16,-1-3 5-16,2 4 1 0,2-1-2 0,-1 1 7 15,0 1 12-15,-1 1 7 0,2 1 0 16,-1-1 1-16,1 1-6 0,0-3-23 0,1-1 24 0,0-3-25 0,2-1 14 15,0-1-15-15,2 0 22 0,2 2-19 16,0-1 21-16,2 0-11 0,2-1 23 0,0 1-6 16,0-1 15-16,3 0-9 0,0 0 11 15,1 0-10-15,5 3 6 0,-2-1-6 0,2 3-5 16,1-3-3-16,-2 4-4 0,3-2-7 0,-2 1 1 0,0 1-2 16,1 1 0-16,-1 1-7 15,0 1 4-15,-1-1-1 0,1 1-2 0,-2-1 0 0,0-1-2 16,-2 0 3-16,2 0-1 0,-2-1 5 15,0-7-8-15,-1 6 6 0,1-5 1 0,0 0-1 0,0 0 6 16,0-2-7-16,0 1 9 16,0 0-10-16,2-1 2 0,-1-1-17 0,2 1 15 15,-3 0-10-15,2-1 12 0,-1 1-7 0,1-1 12 0,-3 1-20 0,3-2 21 16,-3 3-14-16,1-3 10 0,0 3-34 16,-1-3 36-16,0 1-17 0,1 2 12 15,2-1-15-15,-3-2 20 0,4 0-21 16,-4 0 33-16,3-2-22 0,0-1 16 0,1 2-27 0,0-2 3 15,-1 1 2-15,3 0-2 0,-1-3 1 16,1 3-12-16,0 0 14 0,-1 1 1 0,0-1-1 0,0 0-1 16,-2 1 13-16,2 1 1 15,-1-1-2-15,-4 2 0 0,4 1-17 0,-4-2 1 0,3 1 12 0,-3 0-3 16,0 1-4-16,1-2 2 0,-1 0 0 0,0 1-2 16,0-3-1-16,-2-2-1 0,-1 0-13 15,-1-2 14-15,-9-8-6 0,17 16 3 0,-17-16 3 0,12 11-1 16,-12-11 0-16,9 10 0 15,-9-10-1-15,0 0-11 0,13 13 13 0,-13-13-1 16,0 0 1-16,8 11-4 0,-8-11 6 16,0 0-1-16,6 13 2 0,-6-13-1 0,0 0-12 0,0 0 12 15,0 0-26-15,5 15 32 16,-5-15-7-16,0 0 2 0,0 0-1 0,0 0-1 0,0 0-1 16,0 0-13-16,0 0 14 0,7 11-1 0,-7-11 1 15,0 0 27-15,0 0-34 0,0 0-1 0,0 0 5 16,0 0-6-16,0 0 0 0,-4-20-11 0,4 20 13 15,0 0 1-15,-2-24-4 0,2 24 4 16,-1-17 0-16,1 17 1 0,-3-19-1 0,3 19 0 16,-4-16-13-16,4 16 22 0,-4-16-8 15,4 16 1-15,-7-14-4 0,7 14 3 0,-6-14 1 0,6 14-2 16,-10-14-17-16,10 14 9 0,-11-16 11 0,11 16-6 0,-14-20-7 16,6 9-7-16,0-2 6 15,-5 0 2-15,5-2 22 0,-3 0-46 0,1-2 18 16,0 1 36-16,0 1-23 0,2 4 23 15,-1-3-22-15,2 3 33 0,-1 0-26 0,8 11 24 0,-10-16-31 0,10 16 26 16,-9-14-42-16,9 14 40 16,-8-11-30-16,8 11 27 0,0 0-33 0,-7-14 32 15,7 14-31-15,0 0 29 0,0 0-30 16,-1-19 21-16,1 19-21 0,0 0 34 0,0 0-74 0,9-12 76 16,-9 12-25-16,0 0 36 0,0 0-32 0,21 1 36 0,-21-1-31 15,17 7 28-15,-4 0-26 0,-2 1 40 16,0 0-45-16,0 2 44 0,2 3-39 0,0 0 45 15,-2 1-48-15,1 0 54 0,1 2-63 16,-2-1 55-16,0 1-61 0,-2-2 12 0,1 2 43 0,-2-4-50 16,0 2 48-16,-2-3-55 15,-6-11 53-15,9 24-47 0,-4-10 35 0,-5-14-47 0,4 22 13 0,-4-22 51 16,-3 26-54-16,3-26 46 0,-5 26-50 16,-1-13 44-16,0 1-63 0,-5 0 4 15,0 1-76-15,-3-4-59 0,-3-1-89 0,-4-2-78 16,0-1-213-16,-5-3-495 0,-1-4-789 15</inkml:trace>
  <inkml:trace contextRef="#ctx0" brushRef="#br0" timeOffset="64858.18">20464 16599 270 0,'-40'-12'517'0,"-12"-4"-142"0,0-4-111 16,-1 2-63-16,-3-3-30 0,0 2-63 0,-1-1-17 16,-3 1-24-16,0-1-15 15,0 2-12-15,-2 1-7 0,-1 1-22 0,-1 1 1 0,3 1 8 16,-4 1-3-16,1 1 0 0,2-1 0 0,2 1 11 0,2 0 1 16,10 3-14-16,4-1-1 15,3 0 33-15,1 1 60 0,6 1-66 0,8 1 48 0,5 1-66 16,1 2 45-16,5-1-67 15,15 5 59-15,-12-6-71 0,12 6 59 0,0 0-63 0,21-8 74 0,5 6-43 16,12 0 5-16,9 2 8 16,7 0 13-16,21 0 11 0,7-1 5 0,11 0 25 15,9-2-1-15,34-2 6 0,9-4 5 0,7-2 0 0,8-1 3 16,12-3 2-16,9-3-13 0,9-2-11 16,9-1-8-16,8-3-6 0,10 0-11 0,1-1-9 0,2 0-3 15,2 1-2-15,0 2-15 16,-5 2-6-16,-6 2 4 0,-7 2-5 0,-6 1-4 0,-11 3-3 15,-13 3-1-15,-14 4 0 0,-12 2 4 16,-13 3-10-16,-36 1 2 0,-8 4 1 0,-6-1-3 0,-14 3-1 16,-12-1-6-16,-15 0-5 15,-6 4 3-15,-17-2-20 0,-4 1-55 0,-17-9-59 0,11 17-56 16,-11-17-13-16,-6 13 7 0,6-13 6 0,-18 11-60 16,18-11-200-16,-25 0-267 0,25 0-253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52:06.553"/>
    </inkml:context>
    <inkml:brush xml:id="br0">
      <inkml:brushProperty name="width" value="0.05292" units="cm"/>
      <inkml:brushProperty name="height" value="0.05292" units="cm"/>
      <inkml:brushProperty name="color" value="#FF0000"/>
    </inkml:brush>
  </inkml:definitions>
  <inkml:trace contextRef="#ctx0" brushRef="#br0">10973 5314 14 0,'0'0'627'0,"-20"0"-220"0,20 0-71 0,0 0-86 0,-26-1-32 16,26 1-48-16,-18 0 3 0,18 0-54 0,-18-2 13 0,18 2-50 15,0 0 22-15,-25-1-60 16,25 1 42-16,0 0-42 0,-21-1 40 0,21 1-57 0,0 0 50 16,-20 0-48-16,20 0 35 0,0 0-49 15,0 0 46-15,-19 0-51 0,19 0 40 0,0 0-48 0,0 0 45 16,0 0-48-16,0 0 54 15,-21 0-52-15,21 0 43 0,0 0-39 0,0 0 44 0,0 0-51 16,0 0 53-16,0 0-48 0,0 0 65 0,0 0-41 0,0 0 51 16,0 0-40-16,0 0 59 15,0 0-48-15,24 4 46 0,-24-4-48 0,35-3 33 0,-9 2-39 0,1-4 40 16,10-1-51-16,-1 0 43 16,3-2-49-16,4 0 35 0,0-1-42 0,4-1 31 0,-2 0-47 15,1 1 38-15,0 0-40 16,1 1 35-16,-3 0-41 0,0-1 36 0,-2 3-39 0,-1 0 34 15,-2 0-35-15,-5 1 23 0,-5 2-25 16,-1-2 31-16,-4 2-34 0,0 1 16 0,-6 0-8 16,2 0 30-16,-2-1-39 0,0 2 36 0,-18 1-39 0,27-3 23 15,-27 3-73-15,24-3-15 0,-24 3-42 16,18-2 25-16,-18 2-76 0,14-6 10 0,-14 6-71 0,0 0-39 16,14-12-155-16,-14 12-406 15,0 0-421-15</inkml:trace>
  <inkml:trace contextRef="#ctx0" brushRef="#br0" timeOffset="909.99">13567 5293 525 0,'0'0'534'16,"0"0"-95"-16,0 0-150 0,0 0-20 15,0 0-86-15,-20 2-1 0,20-2-72 0,0 0 6 0,0 0-60 16,0 0-3-16,0 0 5 15,0 0 72-15,0 0-46 0,0 0 50 0,0 0-58 0,30 0 61 16,-6-3-16-16,4 0-12 0,6-1-12 0,5-2-15 0,5 0-14 16,4-1-20-16,8-3-2 15,2 1-57-15,-1-2 52 0,1 2-63 0,-9 1 51 0,7-1-50 16,-8 1 54-16,1 0-56 16,8-1 55-16,0 0-7 0,-10 0-5 0,0 1-7 0,11-2-12 0,-13 2-51 15,3-2-112-15,5-4-32 16,-8 6-144-16,-6-6-625 0,0 1-647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52:34.852"/>
    </inkml:context>
    <inkml:brush xml:id="br0">
      <inkml:brushProperty name="width" value="0.05292" units="cm"/>
      <inkml:brushProperty name="height" value="0.05292" units="cm"/>
      <inkml:brushProperty name="color" value="#FF0000"/>
    </inkml:brush>
  </inkml:definitions>
  <inkml:trace contextRef="#ctx0" brushRef="#br0">5928 5942 279 0,'0'0'609'0,"-26"-6"-196"0,26 6-64 0,-27-7-98 0,27 7 3 15,-25-5-70-15,25 5 18 0,-27-6-83 16,27 6 29-16,-22-3-62 0,22 3 26 0,-16-4-72 0,16 4 43 16,0 0-59-16,-20-1 37 15,20 1-55-15,0 0 41 0,0 0-53 0,0 0 46 0,0 0-52 16,0 0 47-16,0 0-32 0,0 0 66 15,0 0-48-15,0 0 54 0,20 15-52 0,0-11 49 16,6 1-63-16,3-4 54 0,8 2-49 0,5-3 48 0,3 0-7 16,6 0-37-16,1-3 54 0,18 2-55 15,1-4 44-15,1-1-58 0,2 0 38 0,-1-1-46 16,3 0 76-16,-1-3-1 0,-1 2-11 16,3-2-8-16,-3 2-9 0,-1 0-11 0,-4-2-5 0,-1 2-2 15,-5 1-2-15,-13 1-5 16,-5 1-1-16,-1 1-2 0,-5 1-1 0,-12-2 3 0,1 4 13 15,-4 0 7-15,-7-1 6 16,-17 2 7-16,27-4 13 0,-27 4-16 0,20-1 11 0,-20 1 0 0,0 0 3 16,23-2 30-16,-23 2-45 0,0 0 18 0,0 0-33 0,0 0 23 15,16-3-37-15,-16 3 23 16,0 0-36-16,0 0 27 0,0 0-34 0,0 0 27 0,0 0-28 16,0 0 26-16,0 0-46 0,0 0 19 15,0 0-43-15,0 0-13 0,0 0-29 16,0 0 13-16,0 0-5 0,0 0-2 0,0 0-21 15,0 0-21-15,0 0-64 0,0 0-90 0,0 0-14 0,0 0-185 16,0 0-490-16,0 0-666 0</inkml:trace>
  <inkml:trace contextRef="#ctx0" brushRef="#br0" timeOffset="931.33">12019 5903 751 0,'0'0'520'0,"0"0"-72"16,0 0-149-16,0 0-37 0,-17 2-32 0,17-2-100 0,0 0 9 16,0 0-69-16,0 0 27 0,0 0-41 0,0 0 66 15,0 0-44-15,0 0 49 0,11 12-13 16,-11-12 9-16,27 6 15 0,-4-1-10 0,3-3-7 0,10 2-11 16,4-3-5-16,4 0 2 15,6 1 9-15,16 0-2 0,2 0 29 0,5-2-55 0,0-1 12 16,5-2-36-16,-2 0 26 0,2-1-40 15,-2-2 11-15,1 1-43 0,-2-2 35 0,-1 3-43 0,-1-2 38 16,-3-1-30-16,-2 2 20 0,-3-1-29 16,-4 0 21-16,-10 1-29 0,-3 1 24 0,-3 0-29 15,-4-1 27-15,-3 3-8 0,-2-3-26 0,-9 3 27 0,-3-1-28 16,-5 1 27-16,-19 2-19 0,27-3 14 16,-27 3-16-16,24-2 21 0,-24 2-35 0,17-2 30 0,-17 2-27 15,0 0 33-15,20-2-26 16,-20 2 27-16,0 0-25 0,0 0 26 0,17-3-4 0,-17 3-4 15,0 0-2-15,0 0-4 0,0 0-8 16,0 0-7-16,0 0-14 0,15-4-16 0,-15 4-7 0,0 0-1 16,0 0-14-16,0 0-50 0,0 0 14 0,0 0-42 15,0 0-20-15,0 0-47 16,0 0-50-16,0 0-36 0,0 0-124 0,0 0-596 0,0 0-743 16</inkml:trace>
  <inkml:trace contextRef="#ctx0" brushRef="#br0" timeOffset="16599.91">15205 14668 187 0,'0'0'563'15,"-20"-2"-190"-15,20 2-63 0,-17-1-74 0,17 1-39 0,-18-1-32 16,18 1-22-16,-17-3-42 15,17 3 8-15,0 0-13 0,-22-3-13 0,22 3-6 0,0 0-5 16,-16-3-4-16,16 3 2 0,0 0-3 0,0 0 2 0,0 0-5 16,-18-3 0-16,18 3-14 0,0 0 3 15,0 0-8-15,0 0-6 0,0 0-9 0,0 0-8 16,0 0 1-16,-18-3-6 16,18 3-1-16,0 0-9 0,0 0 12 0,0 0 8 0,0 0 12 15,0 0 7-15,0 0-4 0,0 0 5 16,0 0 1-16,20-2 2 0,-20 2 6 0,24-6 11 0,-6 4 0 15,6-4 6-15,7-2 42 16,3-1-53-16,2-2 34 0,6-1-29 16,11-4 27-16,6-3-4 0,4 0-9 0,5-4-19 0,3-2-10 15,2 0-9-15,1 0-12 0,0 0-4 0,-3 2 29 16,-1 1-45-16,-6 1 35 0,-4 4-7 0,-7-1-9 0,-10 6-6 16,-4 0-6-16,-3 3-23 15,-10 2-45-15,-3 3 42 0,-4-2-41 0,-3 3 39 0,-16 3-36 16,22-4 40-16,-22 4-41 0,0 0 29 15,0 0-49-15,0 0 6 0,-4 17-31 0,-14-3-10 0,-9 0 6 16,-6 4-52-16,-12 6 77 0,-9 0-39 0,-2 3 69 0,-6-2-43 16,-1 1 67-16,-3-1-48 15,1 0 63-15,-2 0-48 0,4-4 57 0,1 1-46 0,6-3 57 16,3-1-54-16,10-6 8 16,5 3 1-16,4-5 13 0,5-2 6 0,7-1-2 15,5-3-4-15,17-4 10 0,-19 8 5 0,19-8 13 16,0 0 12-16,0 0 48 0,0 0-50 0,27-4 53 15,-1-3-54-15,9-2 47 16,8-5-46-16,12-4 57 0,5-3-46 0,5-1 49 0,5-3-53 16,0-2 41-16,1 1-14 0,-1-2-9 0,-3 2-12 0,-5 1 27 0,-4 2-43 15,-7 6 26-15,-12 3-40 16,-6 2 20-16,-6 3-27 0,-5 1 35 0,-7 3-36 0,-15 5 33 16,21-7-47-16,-21 7 40 0,0 0-32 15,0 0 33-15,0 0-37 0,-19 17-7 0,-2-6 12 0,-8 4-1 16,-6 0 1-16,-3 1-28 15,-3 2 46-15,2-3-32 0,2-2 37 0,4-1-33 0,4-1 22 16,6-3-23-16,5-1 29 0,4-3-34 0,14-4 39 16,-12 8-39-16,12-8 40 15,0 0-41-15,16-5 40 0,6-4-38 0,10-5 39 0,18-6-9 0,3-6 2 16,7-2 1-16,4-2-57 16,5-3-34-16,0 5-12 0,-2 0-71 0,0 5 25 0,-3-1-83 15,-4 4-11-15,-2 0-158 0,-21 5-556 16,2 2-618-16</inkml:trace>
  <inkml:trace contextRef="#ctx0" brushRef="#br0" timeOffset="23985.03">11742 15973 97 0,'0'0'679'0,"-7"-22"-182"15,7 22-163-15,-9-20-15 0,9 20-100 16,-16-20 21-16,16 20-79 0,-15-15 12 0,4 6-59 0,1-1-9 15,-1 1-2-15,-1 0-10 16,1 1-4-16,-2-1-15 0,0 0-8 0,0 0-3 0,-1 0-1 16,3-1-8-16,-6 1-12 0,7 0-8 0,-2 1-6 0,0-3-2 15,-1 4 2-15,0-2-5 0,2 0-4 16,0 0-2-16,-3 2-4 0,-1 0-6 0,1 1 0 0,-2 1-8 16,-2 2 0-16,1 1 4 15,-2 2 2-15,-2 0-2 0,-3 2-3 0,1 3 1 0,-2 0-4 16,1 2 1-16,-5 4 3 0,0 0 0 15,3 3 0-15,1 1-2 0,-1 4 3 0,4 0 0 16,-1 3-1-16,2 3-8 0,-1 3-7 0,1 2 17 0,3 2-13 16,-1 2 12-16,1 2-13 15,3 1 11-15,-1 1-12 0,3 1 17 0,2 1-16 16,-1-1 16-16,2 4-14 0,1-1 15 0,1 0-16 16,3 0 12-16,-1 1 0 0,2 1 6 0,1 0 4 0,0 0-18 15,2 1 14-15,0 1-16 16,1-1 3-16,1 1 1 0,0 0 4 0,1 1 2 0,0 1 2 15,2-3 24-15,-1 1-24 0,1-1 2 16,0-1 1-16,0 1 1 0,1-4 14 0,0 0-15 0,0-3 13 16,1 0 3-16,1-2-13 0,2-3 10 0,-2-1-7 0,2-1 5 15,-1 1-6-15,4-4 0 16,-1-1 0-16,2 0 0 0,0-1-4 0,2-1 2 0,0 0-1 16,4-1-1-16,-2-1 1 15,2 0 0-15,-1-3-1 0,4 2 0 0,-2-2 0 0,3 0 0 0,-2-2 0 16,4-2-1-16,-2 0 3 15,1-1-5-15,0-2 1 0,-2-3 0 0,0-1-1 16,0 0 1-16,1-2-2 0,3-1 1 0,-1 0 0 0,0-3-1 0,-1 0 0 16,0-1-1-16,0-1 0 0,-2-2 0 15,-3 0 0-15,5-1 2 0,-1-1-4 0,-5 1 1 16,3-3 3-16,-3 3 0 0,2-4 2 16,-3 0-2-16,-3 1-1 0,3-1 0 0,-4-1 0 0,2 0-4 15,-4-1 1-15,5-1 7 0,-3-1 2 16,2-1 5-16,-3-2-7 0,3-1 1 0,-4-1 0 0,2-1 0 15,0-1-3-15,-2 0 1 16,-1-1-2-16,2 0 2 0,-2 0-3 0,-2-1 3 0,1 1-1 16,1 1-1-16,-3-3 1 0,0 3 1 0,1-2 1 0,-2 1 7 15,-1 0 0-15,-1 2 1 0,0-4-1 16,0 3 1-16,2-3 7 0,-3-1-8 0,-2 0 7 16,3-3-13-16,-4 0 7 0,3-1-9 15,-3-1 6-15,1-1-9 0,-1-2 10 0,-1-1-7 0,1-3 11 16,-3-3-9-16,2-1 8 15,-2 3-10-15,1-2 16 0,-1 1-13 0,-2 1 4 0,1 1 6 16,2 0-1-16,-2 5 1 0,0-3 14 0,-1-2-20 0,0 3 12 0,-2-1-19 16,2-1-1-16,-1 1 6 15,1 1-9-15,-1-2 1 0,-1 1-3 0,-1-1 1 16,1-1 0-16,-3 0 20 0,1-2-22 0,0-1 16 16,-1 0-20-16,-2-2 1 0,-1 1 2 0,2-1 0 15,-5 1 2-15,4 4 0 0,-4-3 8 16,3 2 10-16,-4 2 3 0,3 1 6 0,-4 0-8 15,2 3 8-15,-2 0-6 0,1 2-2 16,-1-1-3-16,0 4 1 0,-1-1-8 0,0 2 5 0,-1 1-10 16,1 1 6-16,0-1-10 0,0 2-5 0,-1 0-23 0,-1 1-6 15,3-2-2-15,-3 1-35 16,4 3-1-16,3 1-7 0,-3-1-19 0,4-1-14 0,-1 5-9 16,1-2-10-16,3 3-30 0,-1 3-40 15,2-1-35-15,-2-1-97 0,0 4-647 0,11 6-679 0</inkml:trace>
  <inkml:trace contextRef="#ctx0" brushRef="#br0" timeOffset="26550.14">19062 3274 701 0,'-2'-22'534'0,"0"-2"-126"15,-1 3-47-15,0 1-116 0,0 2-48 16,1 1-44-16,-1 0-39 0,0 2-14 0,3 15-2 0,-8-26-4 16,8 26-8-16,-6-20 2 15,6 20-10-15,-4-15-14 0,4 15-12 0,0 0-17 16,-6-13-1-16,6 13-6 0,0 0-6 15,0 0-1-15,-4 24 7 0,2 1-4 0,-1 9-3 16,1 6-5-16,-1 7 0 0,1 14-2 0,0 4 0 0,0 2 7 0,1-3 44 16,1-10-56-16,1-4 40 15,1 0-2-15,0-6-10 0,3-1-4 0,-1-5-53 0,-1-2 52 16,1-10-59-16,-2-2 58 0,1-7-51 16,-2-1 50-16,-1-16-44 0,4 22 57 0,-4-22-46 0,0 0 48 15,0 0-10-15,0 0-10 16,0 0-10-16,0 0 7 0,-4-23-2 0,2-2-54 0,0-3 46 15,0-11-46-15,-1-4 7 0,0-4 0 16,3-3 7-16,0-3 0 0,3-8-3 0,1 1 9 16,1 2 3-16,2 11 0 0,2 2-3 0,1 4 53 0,1 3-54 15,2 3 0-15,0 4 3 16,2 1-16-16,0 5 12 0,0 5-12 0,1 3 21 0,-2 3-19 16,2 3 18-16,-3 3-14 0,1 2 17 15,-14 6-16-15,25-5 18 0,-25 5-15 0,23 5 12 0,-11 1 8 16,1 2 3-16,-4 3-1 15,-1 2-6-15,-2 0 6 0,-3 5 1 0,-3-18-14 16,-3 37 15-16,-4-15-15 0,-2 1 18 0,-4 4-15 0,-2-2 13 0,-1 0-14 16,-1-2 9-16,-2-1-42 0,1-3-57 15,4-3-52-15,1-3-46 0,2-3-99 0,11-10-570 16,-14 11-469-16</inkml:trace>
  <inkml:trace contextRef="#ctx0" brushRef="#br0" timeOffset="27010.17">19429 3319 697 0,'0'0'509'0,"0"0"-77"0,0 0-139 0,0 0-14 16,0 0-85-1,0 0 3-15,10-10-68 0,-10 10 0 0,0 0-50 0,0 0 15 16,0 0-44-16,0 0 17 0,0 0-33 15,0 0 18-15,0 0-33 0,0 0 25 0,0 0-22 0,8 17 14 16,-8-17-27-16,2 22 14 0,-2-22-16 0,4 25 18 0,-1-10-23 16,-1 1 26-16,0 3 1 15,0-1 27-15,0 1-20 0,0-2 9 0,-1 1-8 0,2-2-11 16,-3-16 1-16,1 27-7 0,-1-27 0 16,2 22-1-16,-2-22 0 0,1 19-13 0,-1-19 6 0,0 17 8 15,0-17-4-15,0 0-4 16,0 21 1-16,0-21 0 0,0 0 0 0,0 0 0 0,-1 19-2 15,1-19 7-15,0 0 20 16,0 0-18-16,0 0-1 0,0 0 2 0,0 18-2 16,0-18-5-16,0 0-1 0,0 0-7 0,0 0 3 0,0 0-4 0,0 0-1 15,-2 17-4-15,2-17 3 16,0 0 1-16,0 0 1 0,-2 21-3 0,2-21-4 0,0 0 47 16,-2 25-52-16,2-25 46 0,-1 19-51 15,1-19 45-15,-2 18-48 0,2-18 47 0,-2 16-49 16,2-16 48-16,0 0-16 0,0 19-46 15,0-19-97-15,0 0-10 0,0 0-69 0,0 0 14 0,0 0-68 16,0 0-187-16,0 0-393 0,0 0-421 0</inkml:trace>
  <inkml:trace contextRef="#ctx0" brushRef="#br0" timeOffset="27230.11">19574 3395 645 0,'0'0'523'16,"6"-18"-66"-16,-6 18-146 0,5-14-19 0,-5 14-89 0,0 0-10 15,5-14-71-15,-5 14 14 16,0 0-35-16,0 0 21 0,0 0-24 0,0 0 0 0,0 0-30 16,6 20 5-16,-6-20-30 0,2 29 7 0,0-7-23 0,2 2 4 15,0 2 1-15,2 5-3 16,0 0-6-16,-2-6-7 0,1 0 2 0,0-3 42 0,-1 1-62 16,2-2 22-16,-1-2-107 15,-2-5-6-15,-3-14-81 0,6 23-44 0,-6-23-176 0,0 0-440 16,-3 16-409-16</inkml:trace>
  <inkml:trace contextRef="#ctx0" brushRef="#br0" timeOffset="27370.1">19477 3613 438 0,'-15'-9'510'0,"4"3"-38"0,11 6-161 0,-19-10-17 16,19 10-107-16,-13-7 9 16,13 7-89-16,0 0 20 0,-13-7-68 0,13 7 41 0,0 0-49 15,0 0 25-15,0 0-34 16,0 0 18-16,24-1-40 0,-24 1 25 0,32 3-20 0,-12-2-65 15,-1-1-77-15,0 0-160 0,0-2-522 16,-2-3-342-16</inkml:trace>
  <inkml:trace contextRef="#ctx0" brushRef="#br0" timeOffset="27580.21">19576 3348 488 0,'-20'-14'471'15,"3"1"-84"-15,-4 1-153 0,3 1 13 0,-5 2-106 0,-1 4 69 16,2-2-80-16,-1 4 42 15,3 2-53-15,-1 3 14 0,0 1-50 0,0 6 15 0,-2 5-42 16,1 5 16-16,4 6-40 16,2 4 17-16,3 6-26 0,4 1 20 0,3 6 5 0,4 3-4 15,4 5 44-15,5 10-53 0,2-1 39 0,8-4-56 0,4-4 41 0,6-7-59 16,5-7 35-16,3-7-83 16,-4-9-13-16,4-4-89 0,-3-7-87 0,-5-9-241 0,0-2-301 15,-1-5-311-15</inkml:trace>
  <inkml:trace contextRef="#ctx0" brushRef="#br0" timeOffset="27829.95">19722 3184 785 0,'-6'-14'510'16,"2"1"-124"-16,4 13-89 0,-9-20-59 0,9 20-50 0,-5-14-42 16,5 14-47-16,0 0-8 15,0 0 0-15,0 0-3 0,0 0 11 0,0 0-2 0,18 3-2 16,-5 13-9-16,6 9-31 0,0 4 3 15,6 11-4-15,0 1-24 0,-1 3 7 0,-1 2-8 0,-1-1 15 16,0-1 1-16,-5-7-6 0,0 1-7 0,-3-2-6 16,-1 1 49-16,-4 0-58 15,-5-1 42-15,0-1-12 0,-6-1-50 0,-4 0 46 0,-2-1-55 16,0-1 21-16,-4-3-133 0,0-4-45 16,0-7-128-16,2-3-684 0,1-6-682 0</inkml:trace>
  <inkml:trace contextRef="#ctx0" brushRef="#br0" timeOffset="28049.77">20294 3541 679 0,'0'0'653'0,"11"-15"-143"0,-11 15-110 15,9-12-56-15,-9 12-81 0,0 0-30 0,10-14-41 0,-10 14-28 16,0 0-37-16,11-13-21 15,-11 13-28-15,12-12-14 0,-12 12-15 0,22-15-4 0,-5 7-8 16,1-2-10-16,6 2-30 0,-1-1-40 0,1 1-70 0,0 0-6 16,1 1-18-16,0 4 1 0,0 0 20 15,-2 2-79-15,-3 1-713 0,-20 0-547 0</inkml:trace>
  <inkml:trace contextRef="#ctx0" brushRef="#br0" timeOffset="28250">20484 3579 406 0,'-24'9'533'0,"3"-1"-150"0,0 0-97 0,1 1-58 16,0-4-53-16,8 1-18 0,12-6-69 0,-22 8 38 0,22-8-61 15,-14 6 62-15,14-6-43 0,0 0 35 16,0 0 12-16,0 0 0 0,0 0-13 0,14 4-21 0,6-7-18 16,2-1-21-1,4-2-4-15,6 0-13 0,0 0-26 0,-5 2-22 0,1 0-43 16,-2 0-43-16,-2 2-33 0,-4 1-60 15,-3 0-164-15,-17 1-449 0,23 1-345 0</inkml:trace>
  <inkml:trace contextRef="#ctx0" brushRef="#br0" timeOffset="28429.89">20385 3828 660 0,'-15'6'543'16,"15"-6"-96"-16,-22 8-231 0,22-8 77 0,0 0-102 0,-12 6 41 15,12-6-72-15,0 0 46 0,0 0-60 16,23-4 42-16,-8 1-75 0,6-4 35 0,2 1-73 0,5-4 29 16,2 1-73-16,0 1 10 0,0-1-102 0,-3 3-5 0,-1 0-72 15,8 1 35-15,-1 0-83 16,1-1-279-16,0 1-356 0,2-5-387 0</inkml:trace>
  <inkml:trace contextRef="#ctx0" brushRef="#br0" timeOffset="28970.2">21411 3130 235 0,'0'0'708'15,"3"-22"-212"-15,-3 22-180 0,0 0-20 16,0-22-105-16,0 22 7 0,0 0-84 0,0 0-16 0,0 0 6 16,0 0-11-16,-19 10-10 15,11 11-36-15,-3 8 48 0,-2 9 3 0,1 16 31 0,-10 3-31 16,8 3-11-16,-2 1-24 0,3-4-1 15,3-3-9-15,3-10-10 0,2-1 39 0,4-5-67 0,1-2 50 16,0-8-58-16,0-3 43 0,1-6-58 0,0-2 48 16,-1-17-54-16,2 24 55 0,-2-24-48 15,0 0 42-15,5 15-45 0,-5-15 53 0,0 0-56 16,1-15 49-16,-1 15-43 16,-1-34 4-16,1 9-1 0,-3-10 2 0,3-3-12 0,-1-4 3 0,2-1-4 15,2-6 10-15,6-7-9 16,2 1 8-16,3 2-11 0,5 2-9 0,2 4-4 0,2 3-8 15,-1 11-9-15,1 6 9 16,0 2-2-16,0 4 6 0,0 5-2 0,-4 4 15 0,0 5-5 0,-4 4 3 16,-15 3 5-16,24 3 7 0,-14 5 7 0,-3 5-3 0,-4 3-4 15,-3 3-12-15,-4 6 24 16,-6 5-19-16,-6 1 25 0,-3 2-20 0,-2-2 16 16,-3-2-6-16,0-1-26 15,5-6-122-15,0-3-1 0,5-9-165 0,14-10-528 0,-17 5-430 0</inkml:trace>
  <inkml:trace contextRef="#ctx0" brushRef="#br0" timeOffset="29690.47">22033 3067 940 0,'6'-22'593'0,"-6"22"-168"0,3-16-59 15,-3 16-87-15,0 0-67 0,-3-19-30 0,3 19-18 16,0 0-22-16,-9-12-18 0,9 12-25 0,0 0-9 0,-23 8-25 15,7 6-5-15,-5 10-11 16,1 6-2-16,-8 16 15 0,1 9-12 0,-1 4-1 0,4 1-13 16,3 0-3-16,4-1-7 0,5-1-4 0,3-3-4 15,5-11 43-15,5-1-61 0,3-4 3 16,2-2-88-16,2-5 16 0,4-1-62 16,5-4 42-16,2-5-93 0,-1-9-55 0,-3-8-184 0,6-4-455 15,-4-3-485-15</inkml:trace>
  <inkml:trace contextRef="#ctx0" brushRef="#br0" timeOffset="29705.13">22153 3435 732 0,'4'-14'508'0,"-4"14"-69"15,4-18-128-15,-4 18-20 0,5-14-82 16,-5 14-16-16,0 0-34 0,4-12 5 0,-4 12-31 16,0 0 9-16,0 0-19 0,0 0 14 0,-4 18-5 0,0-1-6 15,-1 5-6-15,1 3-24 0,-2 1-10 16,3 6-19-16,-5-1-12 0,4 1-12 0,1-3-6 0,-1-4-10 15,4 0 20-15,-1-2-85 16,0-4-6-16,-1-3-123 0,2-16-7 0,0 25-84 0,0-25-120 16,0 0-584-16,0 0-648 0</inkml:trace>
  <inkml:trace contextRef="#ctx0" brushRef="#br0" timeOffset="29860.24">22121 3336 508 0,'-20'-15'690'0,"20"15"-135"16,-20-8-112-16,20 8-48 0,-18-6-103 0,18 6-46 0,-13-6-55 16,13 6-28-1,0 0-36-15,-14-5-21 0,14 5-28 0,0 0-6 0,0 0-17 16,0 0-6-16,0 0-12 0,20 13 0 16,0-8-6-16,5 0-5 0,-1-3-19 0,6 0-41 0,-1-2-65 15,0 0-35-15,-2 0-84 16,-1 0 43-16,-5-2-54 0,2 0-162 0,-5 2-443 0,-18 0-414 15</inkml:trace>
  <inkml:trace contextRef="#ctx0" brushRef="#br0" timeOffset="30479.99">22631 2707 741 0,'-9'-15'532'0,"2"2"-132"0,7 13-105 0,-12-17-62 0,12 17-47 15,0 0-41-15,-10-13-30 16,10 13-23-16,0 0-2 0,0 0 15 0,-2 17 28 15,4-1 30-15,3 8-23 0,6 8-6 16,0 6-37-16,2 2-17 0,4 11-11 0,3 1-4 0,1-1-21 16,-2-1-7-16,1 1-4 0,-4-1 8 15,0 2 35-15,-4-2 3 0,2 0-12 16,-2-7-2-16,-3 0-18 0,0-1 1 0,-5-1-12 0,-1-1 6 0,-3-1-13 16,-7 2-5-16,-5-1-2 0,-7 8 15 15,-6-3-23-15,-5-2 15 0,-7-1-66 0,-5-2-32 0,-6-3-168 16,-2-5-109-16,-7-4-788 15,1-4-882-15</inkml:trace>
  <inkml:trace contextRef="#ctx0" brushRef="#br0" timeOffset="31660.36">19656 4517 683 0,'3'-22'748'0,"-2"5"-131"15,-1 0-143-15,0 17-80 0,0-27-107 0,0 27-41 0,-2-21-8 16,2 21-67-16,-3-17 6 16,3 17-51-16,0 0-18 0,-3-17 9 0,3 17-32 0,0 0-28 15,0 0 2-15,0 0-26 0,0 0 9 16,-11 16-23-16,8 0 13 0,-2 7-6 0,2-2-4 15,-1 3 20-15,0 1-27 0,2 2 30 16,-1 1-45-16,1-2 36 0,1 2-43 0,-1 0 35 0,2-2-64 16,0-1-50-16,-1-1-75 0,0-6-150 0,1-18-70 15,-2 26-259-15,2-26-319 16,0 0-641-16</inkml:trace>
  <inkml:trace contextRef="#ctx0" brushRef="#br0" timeOffset="31860.3">19867 4550 700 0,'0'0'677'0,"0"0"-130"0,0 0-151 0,18 4-23 16,-18-4-67-16,0 0-31 15,-4 34-5-15,-4-5-50 0,-5 5 11 0,-2 1-90 0,-7 13 3 16,2 3-28 0,-2 2-27-16,0 1-12 0,2-1-23 0,1-1-8 0,2-1 25 15,7-11-89-15,1-2-49 0,4-4-96 16,2-9-92-16,4-6-87 0,-1-19-244 0,5 22-372 0,-5-22-640 15</inkml:trace>
  <inkml:trace contextRef="#ctx0" brushRef="#br0" timeOffset="32230.2">19914 4957 808 0,'0'0'663'15,"0"0"-109"-15,0 0-78 0,0 0-98 0,-1-19-59 0,1 19-46 16,0 0-32-16,0 0-32 15,0 0-30-15,0 0-30 0,0-17-29 0,0 17-31 0,0 0-12 16,9-17-19-16,0 7-9 0,3-2-10 0,1 0-5 0,5 1-10 16,1-2-6-16,-1 2-4 0,1 3-11 15,-2 1 5-15,0 2-7 0,-17 5 4 0,26-4-1 16,-26 4 12-16,26 6-16 0,-13 3 1 16,-1 3 1-16,-1 5 1 0,-4 5-5 0,-3 1 6 0,-1 1-1 15,-4 2 1-15,-3 0 1 0,-2-1 2 16,-4 2 7-16,-3-1 5 0,1-1 10 15,-1-5 51-15,1-2-19 0,-1 0 46 16,-2-2-20-16,0-2 7 0,1-1-17 0,0-2-5 0,2-3-10 16,12-8 8-16,-18 13-5 0,18-13-7 0,-14 7-21 0,14-7-9 15,0 0-14-15,0 0 4 0,0 0-4 16,0 0-4-16,0 0-21 0,0 0-48 0,30-11-34 0,-7 3 25 16,7-4-46-16,4 4-25 15,2 0-27-15,5 1-23 0,-1 1-110 0,2 0-30 0,2-3-112 16,-1 3-709-16,0 1-897 0</inkml:trace>
  <inkml:trace contextRef="#ctx0" brushRef="#br0" timeOffset="33570.08">20954 4567 609 0,'-12'-14'583'0,"-2"-3"-73"16,2 3-159-16,-1-1 10 0,4 2-126 0,1 3 10 0,8 10-89 15,-14-18 33-15,14 18-73 0,-9-13 35 16,9 13-83-16,0 0 22 0,-9-14-59 0,9 14 42 15,0 0-58-15,0 0 44 0,0 0-53 16,0 0 45-16,0 0-50 0,16 6 50 0,-16-6-62 16,14 14 58-16,-14-14-54 0,10 18 48 0,-10-18-54 0,9 15 51 15,-9-15-53-15,9 14 48 0,-9-14-49 16,0 0 43-16,8 15-43 0,-8-15 63 0,0 0 7 0,0 0 4 16,8 13 4-16,-8-13-2 15,0 0-6-15,0 0-13 0,0 0-19 0,0 0 5 0,0 0-10 16,17 1-42-16,-17-1 43 0,14-6-47 15,-14 6 44-15,21-5-56 0,-21 5 44 0,22-1-52 0,-22 1 52 16,27 4-52-16,-12 0 51 0,-2 3-48 0,1 0 52 0,-2 2-2 16,-1 1-3-16,-1 0 2 15,-4 1-11-15,-6-11 12 0,10 20 1 0,-10-20-1 16,2 19 0-16,-2-19 9 0,-4 20 5 16,4-20 7-16,-12 19-3 0,3-9-11 0,-1-1 13 0,-2-1-4 15,3-1-2-15,-5-1-3 16,14-6 0-16,-20 10 2 0,20-10-1 0,-13 7-7 0,13-7-7 15,0 0-11-15,0 0 14 0,-9 8-4 16,9-8 0-16,0 0-1 0,13 6-3 0,-13-6-1 0,20 7-3 16,-7-1 2-16,2 0-14 0,-2 0 11 0,0 1 4 15,0 0-4-15,-3 2 0 0,-10-9 2 16,16 15 5-16,-16-15-34 0,8 14 55 0,-8-14-37 16,0 17 42-16,0-17-20 0,-10 23 35 15,-2-8-21-15,-2-2 39 0,-4 0 4 0,1 0-4 0,-2-1-9 16,0-1-4-16,-1-3-10 15,5 2-8-15,2-3-3 0,13-7-15 0,-17 7 2 16,17-7-3-16,0 0-2 0,0 0-2 0,0 0 0 0,0 0-20 0,26 0-13 16,-5-4-30-16,5-1-1 0,-2-1-12 15,3 1-64-15,6-1 34 0,0-1-65 0,-2 1 57 0,-1 2-89 16,1-3-4-16,-3 2-52 16,4 1-19-16,0-5-142 0,0 2-421 0,-3-3-415 0</inkml:trace>
  <inkml:trace contextRef="#ctx0" brushRef="#br0" timeOffset="33780.32">21724 4518 760 0,'4'-15'599'0,"-4"15"-134"0,1-25-71 0,-1 25-60 0,0-21-75 15,0 21-36-15,0 0-9 0,-1-22-12 16,1 22-11-16,0 0-13 0,-3-16-23 0,3 16-25 0,0 0-27 16,0 0-17-16,0 0-13 15,0 0-14-15,0 0-7 0,0 0 27 0,-4 28-2 0,3-3 4 16,0 4 23-16,-3 6-50 0,1 5 23 15,0 0-49-15,1-1 28 0,2 1-42 0,0-1-7 16,0 0-13-16,2-2-33 0,1-9-48 0,0 0-71 0,-1-5-145 16,0-2-72-16,-2-21-247 15,2 22-377-15,-2-22-720 0</inkml:trace>
  <inkml:trace contextRef="#ctx0" brushRef="#br0" timeOffset="34590.12">22076 4544 846 0,'0'0'737'15,"8"-21"-216"-15,-8 21-85 0,6-14-112 0,-6 14-61 0,0 0-48 16,4-17-36-16,-4 17-30 15,0 0-19-15,0 0-21 0,0 0-21 0,0 0-15 0,0 0 27 16,-12 26-56-16,1 2 11 0,-2 6 10 0,-6 14 5 0,-2 8-4 16,-3 4 7-16,0 5-3 0,-2 2-15 15,3-1-11-15,1-2-8 0,1-3 34 0,3-2-60 16,7-6 21-16,3-11-60 0,3-3-82 16,0-4-103-16,5-7-136 0,1-6-129 0,-1-22-580 0,5 24-812 15</inkml:trace>
  <inkml:trace contextRef="#ctx0" brushRef="#br0" timeOffset="34979.89">22128 4885 1056 0,'0'0'593'0,"0"0"-184"16,0 0-16-16,0 0-133 15,0 0-7-15,0 0-89 0,0 0 22 0,0 0-85 16,0 0 28-16,-15 5-62 0,15-5 46 15,0 0-60-15,0 0 48 0,0 0-44 0,0 0 53 0,0 0-48 16,0 0 42-16,19-2-17 0,-19 2-5 0,23-15-12 0,-8 3-9 16,3 0-10-16,1-1-4 15,-1 0-12-15,2 0 31 0,0 0-51 0,-2 2 24 0,0 1-37 16,-1 1 35-16,0 2-44 16,-4 2 0-16,-13 5 1 0,20-4 2 0,-20 4 1 0,0 0 7 15,20 8-10-15,-20-8 9 0,8 25-6 16,-8-6 9-16,-5 6-2 0,-5 6 3 0,-3 1 2 0,-3 0 8 15,-4 0 8-15,2-1 17 16,-4-1 13-16,1-2 6 0,1-2 28 0,-3-2 11 0,4-2 7 16,1-7-1-16,4-1 4 0,0-2-13 0,6-3-16 15,8-9-15-15,-13 12-19 0,13-12-28 16,0 0-18-16,-13 8-6 0,13-8-1 0,0 0-15 0,18-11-31 16,1-3-24-16,6-2-25 15,6-3 14-15,3 2-65 0,2-2 15 0,2 2-69 0,2 1 1 0,-2 1-118 16,1 1-13-16,-1 2-169 15,-2 0-533-15,-4 3-789 0</inkml:trace>
  <inkml:trace contextRef="#ctx0" brushRef="#br0" timeOffset="36760.03">20784 7824 954 0,'-4'-22'656'0,"-2"1"-136"15,1 1-62-15,-4 3-131 0,4 4-41 0,-2 1-67 0,7 12-10 16,-14-15-61-16,14 15-8 15,0 0-46-15,-21 0 12 0,12 10-40 0,-1 5 15 0,0 3-10 16,3 5-11-16,-1 7-6 0,1 3 4 0,3 2-10 0,2-4-14 16,2 6-34-16,0 6 29 15,2 0-33-15,2 1 31 0,1-4-34 0,-1-1 24 16,4-3 7-16,-3-6-1 0,3-4-6 0,0-6-5 16,0-1 0-16,-2-5-3 0,2-3 0 0,-8-11 0 0,11 10-3 15,-11-10-13-15,0 0 12 16,11-17 0-16,-8 2 0 0,-2-7-5 0,-1-4 4 15,0-9-5-15,-2-4 0 16,0-4 0-16,1-5 10 0,1-1-19 0,0 0 11 0,1-2-35 0,7-8 39 16,0 12-34-16,1 6 36 0,4 2-32 0,1 2 3 0,0 6 5 15,2 4 4-15,1 4-7 0,-1 9 11 16,-2 1-1-16,1 5 3 0,-15 8 2 0,23-2 2 16,-23 2-5-16,18 15 9 0,-10-2-2 15,-8 9 25-15,0 4-26 0,-8 6 33 0,-3 2-5 0,-6 2-6 16,0-1-2-16,-4 0-4 0,0-4-4 15,1-2-14-15,2-3-58 0,6-8-101 0,2-3-131 16,10-15 1-16,-8 13-179 0,8-13-523 0,0 0-708 0</inkml:trace>
  <inkml:trace contextRef="#ctx0" brushRef="#br0" timeOffset="36900.08">21161 7806 606 0,'0'0'448'0,"0"0"-190"0,0 0-127 16,0 0-248-16,-17-4-274 0,17 4 202 0</inkml:trace>
  <inkml:trace contextRef="#ctx0" brushRef="#br0" timeOffset="37980.19">21245 7708 974 0,'5'-15'523'0,"-5"15"-163"0,5-22 9 15,-5 22-92-15,5-18 4 0,-5 18-26 16,0 0-26-16,4-19-20 0,-4 19-22 0,0 0-30 0,4-14-10 15,-4 14-21-15,0 0-13 16,0 0-16-16,0 0-6 0,4-14-8 0,-4 14-2 0,0 0-12 16,0 0-7-16,0 0-18 0,0 0 27 0,-12 16-53 0,3 2 42 15,-6 8-52-15,0 1 38 0,-3 6-2 16,0 4 19-16,-1 7-44 0,0 3-16 0,6-8 10 0,1 0-7 16,4 1-35-16,2 1 43 15,4-3-41-15,4-1 45 0,3 0-3 0,2-4-4 0,7-2-2 16,0-2-15-16,7-6 11 15,0-7-36-15,0-4-34 0,2-6-62 0,3-6-21 0,0-6-43 16,5-6-44-16,-2-6 5 0,1-2-44 0,-3-2 31 0,-2-1-67 16,-4-2-6-16,-3-2-10 15,-2-1-15-15,-2 0 68 0,-5 0 111 0,-1-1 277 0,0 1 32 16,-1 3 72-16,-3 1-37 0,-2-1 2 16,-2 2-23-16,-2 0 9 0,0 5 7 0,0 0 10 0,-3 0 2 15,2 2-30-15,-1 0 0 16,-1 2-34-16,5 14 23 0,-6-23-42 0,6 23 32 0,-6-16-58 15,6 16 31-15,0 0-63 0,-6-18 30 16,6 18-54-16,0 0 21 0,0 0-32 0,0 0 18 16,0 0-13-16,0 0 38 0,0 0-6 0,-4 24-7 0,6-8 28 15,3 8-46-15,-5 5 38 16,2 6-53-16,-1 3 37 0,1-1-59 0,2 0 16 0,-2 0-12 16,2-2-19-16,1-5-41 0,-1-4-56 15,2-4-70-15,-2-2-58 0,0-6-31 0,-4-14-74 0,9 17-38 16,-9-17-611-16,0 0-728 15</inkml:trace>
  <inkml:trace contextRef="#ctx0" brushRef="#br0" timeOffset="38199.82">21546 8051 785 0,'-8'-9'540'0,"-1"-2"-152"15,-2 2-36-15,1 0-62 0,-4 0-26 0,1 2-33 0,-1 0-20 16,3-1 23-16,11 8-29 16,-20-7 10-16,20 7-34 0,-15-7-43 0,15 7-27 0,0 0-12 15,-16-8-20-15,16 8-25 0,0 0-10 16,0 0-2-16,0 0-7 0,0 0-4 0,0 0-7 0,0 0-15 15,0 0 11-15,0 0 0 16,14-7-7-16,-14 7-5 0,0 0 1 0,24 0-3 0,-24 0-1 16,0 0-4-16,24-1-10 0,-24 1-23 0,0 0-18 0,19 0-18 15,-19 0-22-15,0 0-37 0,16-5-33 16,-16 5-54-16,8-11 5 0,-8 11-98 0,0 0-99 16,8-12-466-16,-8 12-482 15</inkml:trace>
  <inkml:trace contextRef="#ctx0" brushRef="#br0" timeOffset="38449.83">21693 7699 901 0,'0'0'742'0,"6"-13"-146"0,-6 13-114 16,0 0-52-16,0 0-106 0,-2-19 6 0,2 19-79 0,0 0 22 16,0 0-42-16,0 0-12 0,-4-17-39 0,4 17-15 0,0 0-43 15,0 0-18 1,0 0-28-16,0 0-9 0,0 0-21 0,0 0-6 0,0 0-6 15,0 0 11-15,4 21-25 0,0-6 2 16,1 6-1-16,4 1-3 0,-4 1 48 0,0 0-52 0,5 5-4 16,-1-3-4-16,-2-2-5 0,-1 1 3 0,0 0-1 15,3-1 0-15,-4-1-8 16,2 2-35-16,-4-2-50 0,1-1-40 0,-2 0-74 0,-2-4-99 0,0-17-92 16,0 27-155-16,0-27-663 0,-8 17-957 15</inkml:trace>
  <inkml:trace contextRef="#ctx0" brushRef="#br0" timeOffset="38609.98">21640 7926 1351 0,'0'0'674'15,"-12"-15"-96"-15,12 15-149 0,-11-12-86 0,11 12-70 0,0 0-59 16,-6-13-40-16,6 13-12 16,0 0-11-16,0 0-35 0,6-14-8 0,-6 14-28 0,24-12-16 15,-5 3-34-15,2 1-71 0,4-3-114 16,2 0-121-16,1-1-94 0,-5 2-767 0,0-5-885 0</inkml:trace>
  <inkml:trace contextRef="#ctx0" brushRef="#br0" timeOffset="38880.23">21901 7510 1480 0,'-14'-13'557'16,"-2"2"-86"-16,5 3-95 15,-2-2-57-15,13 10-53 0,-19-11-31 0,19 11-49 0,-13-8-34 16,13 8-35-16,0 0-15 0,0 0-13 15,0 0-2-15,0 0-3 0,0 0-5 0,24 10-11 0,-3 0-15 16,6 7-1-16,3 0-2 0,1 4 29 0,-2 2-44 0,12 8 73 16,-3 1-10-16,-2 1-3 15,0 2-15-15,-5 3 32 0,-1 2-63 16,-4 3 32-16,-5 1-57 0,-8-3-13 16,-6 3-2-16,-3 0-15 0,-6 2-20 0,-5 0-20 0,-4-3-20 0,-4-1-23 15,1-6-60-15,-4-5-70 16,2-6-84-16,5-7-69 0,0-8-126 0,11-10-614 0,0 0-860 15</inkml:trace>
  <inkml:trace contextRef="#ctx0" brushRef="#br0" timeOffset="39060.01">22447 7549 2032 0,'0'0'647'0,"0"0"-89"15,0 0-94-15,0 0-35 0,0 0-59 0,0 0-63 0,0 0-48 16,0 0-38-16,0 0-40 15,0 0-41-15,0 0-29 0,0 0-21 0,-8 15-2 0,8-15-17 16,0 32-15-16,0-6-6 0,0 1-13 16,0 2-8-16,3 6 34 0,-3 1-54 0,4-1-16 0,0-1-48 15,0 1-66-15,0-9-54 0,-2 1-44 0,1-5-92 16,-1-4-76-16,0-3-60 0,-2-15-215 16,2 18-450-16,-2-18-858 0</inkml:trace>
  <inkml:trace contextRef="#ctx0" brushRef="#br0" timeOffset="39210.18">22301 7761 1545 0,'0'0'653'0,"-17"-6"-54"0,17 6-128 16,0 0-75-16,0 0-77 0,0 0-66 0,0 0-50 0,0 0-43 15,0 0-43-15,0 0-14 0,0 0-10 16,0 0-10-16,0 0-21 0,26-2-13 0,-6 0 0 0,2 1-95 16,7-2-74-16,8-3-102 15,-3-4-128-15,-1 3-290 0,3 1-454 0,2 2-843 0</inkml:trace>
  <inkml:trace contextRef="#ctx0" brushRef="#br0" timeOffset="39649.94">23024 7459 1539 0,'0'0'660'16,"0"0"-151"-16,-18-2-117 0,18 2-79 0,0 0-53 0,0 0-37 15,0 0-36-15,0 0-24 16,0 0-10-16,-13 14-3 0,13-14-19 0,-3 20 3 0,3-3-14 15,-2 6-6-15,2 3-25 0,2 2-8 16,1 7-25-16,1 1 12 0,1 0-21 0,2 0 29 0,1-1-51 16,-3 1 22-16,3-3-83 0,-1-2 4 15,1 0-28-15,-3-8-12 16,3-1-27-16,-4-4-56 0,1-3 2 0,-5-15-16 0,7 21 10 0,-7-21-40 16,0 0-35-16,0 0-19 0,0 0-10 15,0 0 10-15,0 0 41 0,-5-15 27 0,1 0 134 0,-3-5 14 16,-1-4 84-16,3-6 15 15,-3-3-1-15,4-4 11 0,2-1-53 0,1-3 74 0,2 1-56 16,1-3 53-16,5 4-57 0,-2-1 59 16,3 4-64-16,-1 2 70 0,4 4-59 0,0 1 48 15,-2 8-3-15,2 0-1 0,3 5-2 0,0 1-5 0,-1 2-3 16,-2 3-14-16,3 4 12 16,-14 6-13-16,24-6-1 0,-24 6-8 0,21 2-3 0,-21-2-4 15,20 10-4-15,-14 2-9 0,-2 2 0 16,-1 4-18-16,-7 2 6 0,-5 5-8 0,-2 4 3 0,-7-1-6 15,-1-2 26-15,0 1-66 16,1-5-12-16,0-3-64 0,4-4-66 0,4-5-110 0,10-10-131 16,-9 10-639-16,9-10-808 0</inkml:trace>
  <inkml:trace contextRef="#ctx0" brushRef="#br0" timeOffset="40359.69">23460 7253 1217 0,'0'0'791'0,"9"-17"-150"15,-9 17-105-15,0 0-115 0,4-17-33 0,-4 17-96 0,0 0-38 16,0 0-71-16,0 0-3 0,0 0-61 0,-24 7-17 0,12 10-14 16,-5 8-16-16,-1 6-9 15,-1 5-7-15,-1 10-17 0,3 2-10 0,4-6 7 0,5 0-16 16,2 2 7-16,3-2-5 16,4-3-5-16,1-2 16 0,6-1-90 0,1-4-15 0,1-3-27 15,5-2 19-15,3-7 7 0,1-3-43 16,3-8-81-16,0-5-35 0,3-7-62 0,0-3-120 15,6-6-79-15,-4-2-516 0,-2-1-735 16</inkml:trace>
  <inkml:trace contextRef="#ctx0" brushRef="#br0" timeOffset="40369.83">23671 7420 815 0,'2'-18'479'16,"-2"18"-72"-16,0-30-110 0,0 30 30 15,0-23-72-15,0 23 45 0,0-17-54 0,0 17 46 0,0 0-26 16,0-18-30-16,0 18-34 15,0 0-31-15,0 0-27 0,0 0-31 0,-2-17-27 16,2 17-27-16,0 0 26 0,0 0 16 16,0 0-6-16,4 20 9 0,-4-20-9 15,2 33-7-15,2-9-5 0,-2 1-5 0,0 3-11 0,2 5-3 0,-2 0-5 0,0 3-13 16,0-2-8-16,-2-5-3 16,0-1-11-16,0 1 0 0,0-4-6 0,0 1-27 0,0-2-47 15,0-5-38-15,0-3-50 0,0-16-84 16,0 25-81-16,0-25-71 0,0 0-134 0,0 19-678 0,0-19-935 15</inkml:trace>
  <inkml:trace contextRef="#ctx0" brushRef="#br0" timeOffset="40379.89">23747 7486 837 0,'3'-15'651'0,"1"0"-86"0,-4 15-137 16,6-22-32-16,-6 22-93 15,3-17 13-15,-3 17-25 0,0 0-26 0,4-17-28 0,-4 17-19 16,0 0-53-16,0 0-31 0,0 0-29 15,5-14-32-15,-5 14-5 0,0 0 17 0,0 0-37 0,5 18-9 16,-5-18-9-16,4 24-3 0,-1-8-7 0,-1 1-3 0,0 7 7 16,2-2-13-16,-2 2-6 15,0-1 25-15,0 1-30 0,-2 1 24 0,4-6-25 0,-3 4 23 16,2 2-8-16,-2-6-23 16,2-1-57-16,0-3-35 0,-3-15-37 0,2 25-58 0,-2-25-14 15,2 18-24-15,-2-18-123 16,0 0-124-16,-2 14-572 0,2-14-803 0</inkml:trace>
  <inkml:trace contextRef="#ctx0" brushRef="#br0" timeOffset="41169.76">23729 7353 1077 0,'0'0'665'0,"0"0"-85"15,0 0-159-15,-4-14-50 16,4 14-68-16,0 0-54 0,0 0-43 0,0 0-32 15,0 0-37-15,-6-14-18 0,6 14-33 16,0 0-2-16,0 0-1 0,0 0-4 0,0 0-6 0,15 16-6 16,-6-6-5-16,-1 6-16 0,2 2 5 0,1 2-7 0,-2 0-8 15,-2 4 7-15,1-4-11 16,-1 3 5-16,0-2-5 0,0 1 20 16,-2 0-35-16,1-1 23 0,-1 0-37 0,-1-7 30 15,-1 2-26-15,-3-16-21 0,6 25 3 0,-6-25 27 0,4 17-28 0,-4-17 32 16,3 14-41-16,-3-14 32 15,0 0-81-15,0 0 12 0,0 0-32 0,0 0 46 0,0 0-39 16,0 0 14-16,0 0 14 0,-11-15 9 16,9-1 8-16,-2-2 8 0,1-2-13 0,-2-3 27 15,3 4-27-15,0 1 65 0,0 0 9 0,0 2 6 0,2 16-2 16,-3-23-3-16,3 23-3 16,0-18-13-16,0 18-8 0,0 0-3 0,-2-18 1 0,2 18 2 15,0 0 2-15,0 0 6 0,0 0 0 16,0 0 2-16,9 19 1 0,-9-19 1 0,6 28 1 0,0-11-7 15,-5 1 7-15,-1 0 34 16,3 1-47-16,-3 0 36 0,0 0-46 0,0 1 36 0,-3-3-18 16,2 1-23-16,-2 0-49 0,-2-4-59 0,5-14-77 0,-9 25-64 15,9-25-58-15,-9 11-147 16,9-11-624-16,0 0-835 0</inkml:trace>
  <inkml:trace contextRef="#ctx0" brushRef="#br0" timeOffset="41349.76">23661 7365 1259 0,'-6'-12'617'0,"6"12"-51"16,-12-18-127-16,12 18-97 0,-6-14-63 0,6 14-57 0,0 0-45 16,-6-15-34-16,6 15-32 15,0 0 16-15,0 0 2 0,0 0 0 0,0 0-16 0,20-6-24 16,-20 6-17-16,34 3-12 16,-7-4-11-16,2-1-12 0,5-1-67 0,2-3-17 0,-3 0-63 15,-1-2-81-15,-2-2-149 16,-2-3-145-16,-9 2-602 0,2-3-837 0</inkml:trace>
  <inkml:trace contextRef="#ctx0" brushRef="#br0" timeOffset="41610.15">23806 6974 1591 0,'0'0'619'16,"0"0"-109"-16,0 0-112 0,0 0-63 15,0 0-51-15,0 0-40 0,-14-7-29 0,14 7 3 16,0 0-79-16,0 0 15 15,0 0-27-15,0 0 29 0,17 8-17 0,-6-1-8 16,6 2-30-16,3 3-13 0,5 5-17 0,2 3-6 0,0 0-17 16,-1 2-13-16,2 3-7 0,-1 3-6 0,2 7 12 15,3 2 3-15,-4 2-6 0,-2 1-6 0,0 2-4 0,-3 1-1 16,-6-7 0-16,-1 1-7 16,-6 0-10-16,-1-2-22 0,-5 1-14 0,-3-7-42 0,-4 0-1 15,-4 1-23-15,-2-1-11 16,1-5-55-16,-1-6-43 0,-3 0-77 0,1-3-84 0,11-15-78 0,-17 13-735 15,17-13-926-15</inkml:trace>
  <inkml:trace contextRef="#ctx0" brushRef="#br0" timeOffset="41799.97">24332 7253 1778 0,'0'0'684'0,"0"0"-185"0,0 0-113 0,0 0-77 16,0 0-62-16,0 0-40 0,0 0-29 0,0 0 21 15,0 0 23-15,0 0-47 0,24 3-38 0,-24-3-29 0,30-3-20 16,-9 3-19-16,3-2-78 0,2 1-52 0,0 0-46 16,-5 1-50-16,4 2-19 15,1 0-2-15,-4-2-180 0,-1 0-184 0,-3 1-525 0,-18-1-818 16</inkml:trace>
  <inkml:trace contextRef="#ctx0" brushRef="#br0" timeOffset="41950.15">24388 7449 1517 0,'0'0'638'0,"0"0"-79"15,0 0-169-15,-16 4-51 0,16-4-93 16,0 0-29-16,0 0-77 0,0 0 4 0,0 0-59 0,0 0 26 16,0 0-36-16,0 0 4 0,27 3-32 0,-4-6 0 15,2-1-56-15,8-6-29 16,0 0-132-16,5-2-24 0,-2-5-100 0,0 2-165 0,-2-3-542 16,3 1-722-16</inkml:trace>
  <inkml:trace contextRef="#ctx0" brushRef="#br0" timeOffset="42390.32">24998 7100 535 0,'0'0'728'0,"0"0"-163"0,0 0-75 0,0 0-75 15,-9-11-52-15,9 11-74 0,0 0-5 0,0 0-93 16,0 0 23-16,0 0-83 16,0 0 29-16,0 0-71 0,0 0 49 0,0 0-67 0,0 0 30 15,0 0-59-15,-10 10 33 0,10-10-56 16,0 0 39-16,4 15-59 0,-4-15 7 0,0 0 2 15,4 20-3-15,-4-20-2 0,0 0 0 16,5 15-4-16,-5-15 4 0,0 0-18 0,0 0 21 0,6 14-7 16,-6-14 8-16,0 0-1 0,0 0 1 0,0 0-2 0,0 0 39 15,5 12-45-15,-5-12 19 0,0 0-24 16,0 0 33-16,0 0-44 0,0 0 49 0,0 0-51 0,0 0 48 16,0 0-41-16,8-12 37 15,-8 12-41-15,0 0 42 0,7-14-44 16,-7 14 44-16,0 0-34 0,2-13 61 0,-2 13-31 15,0 0 40-15,0 0-15 0,0 0 17 0,7-14-17 0,-7 14 7 16,0 0-22-16,0 0-1 0,0 0-15 0,0 0 11 16,0 0-7-16,0 0 20 0,0 0 8 15,0 18 3-15,0-18 7 0,-4 29-4 0,1-7-1 0,-1 1 4 16,3 1-2-16,-1 3-11 0,0-1 23 16,1 2-45-16,-2 2-1 0,3-4-6 0,0 1-3 15,0-1-2-15,3 0-2 0,3-2-3 16,-3-1-52-16,-2-2-56 0,3-5-48 0,0-1 2 0,1-1-57 15,-5-14-18-15,12 16-54 16,-12-16-101-16,0 0-80 0,22-5-241 0,-13-6-316 0,3-4-750 16</inkml:trace>
  <inkml:trace contextRef="#ctx0" brushRef="#br0" timeOffset="42560.25">25075 6996 1534 0,'0'0'695'0,"0"0"-92"0,-17-2-183 0,17 2-21 16,0 0-107-16,0 0 1 15,0 0-72-15,-17-3-4 0,17 3-51 0,0 0-9 0,0 0-44 16,-21 1-20-16,21-1-25 0,-10 7 0 0,10-7-32 16,-20 16-26-16,9-6-98 0,-2 3-21 15,0 2-99-15,2-1-85 0,0 4-101 0,-3-4-243 0,6 3-416 16,1-4-804-16</inkml:trace>
  <inkml:trace contextRef="#ctx0" brushRef="#br0" timeOffset="42750.02">24930 7517 1120 0,'0'0'753'0,"1"19"-163"0,-1-19-149 0,2 17-76 15,-2-17-45-15,3 16-45 16,-3-16-37-16,6 17-9 0,-6-17-68 0,13 15 9 0,-13-15-73 16,20 10 19-16,-5-8-61 15,2 0 25-15,4-4-88 0,5-1-57 0,0-4-45 16,4-2-119-16,0-4-38 0,0 0-97 0,-10 2-307 15,7-2-285-15,-5-3-638 0</inkml:trace>
  <inkml:trace contextRef="#ctx0" brushRef="#br0" timeOffset="44490.22">17571 12786 832 0,'0'0'494'0,"0"0"-134"16,0-18-80-16,0 18-55 0,0 0-43 0,0-21-34 15,0 21-35-15,-2-22 28 16,2 22-4-16,-4-25-5 0,2 9 3 0,-1 1-11 0,-2-1-4 16,0 0-12-16,-2-3 1 0,-2 1-16 0,-1 0-22 0,-1 0 10 15,2 0-1-15,-4-1-10 0,-1 1-5 16,-3-2-6-16,-1-1-14 0,-2 0-28 0,-1 2 30 16,0 0-6-16,-3 0-10 15,0-2-1-15,-2 2-6 0,0-2-8 0,-4 0 0 0,-1 0-32 16,-3-1 20-16,-8-2 8 0,-1-1 0 0,-4 3-9 15,-2 0 5-15,-2 2-1 0,-2 0-2 0,-1 2-3 0,-3-2 24 16,2 4-41-16,-2 0 37 0,-2 1-28 0,-3 0 27 16,-1-1-34-16,-1 1 29 15,-1 1-27-15,-1 0 25 0,-1 3-28 0,1 0 21 0,-1 1-20 16,0 2 30-16,3 0-33 0,0 1 25 16,1 3 0-16,11-1-1 0,1 3-22 0,1 0 21 0,1 1-23 15,0 3 18-15,2 0-18 16,0 4 28-16,2-2-28 0,-2 4 20 0,-6 5-22 0,-1 4 5 15,-2 3 1-15,-1 5 2 16,0 7-10-16,-1 1 8 0,0 5 9 0,0 2-3 0,2 1 1 0,2 1 3 16,2 0 0-16,5 1-1 0,1 0 1 0,4-1 0 15,3 0 13 1,3 0-16-16,5-1 25 0,3-1-27 0,3 1 17 0,7-5-19 0,3 0 3 16,2 3 0-16,3 1 0 0,3 2-7 15,3 3 15-15,2 3-6 0,2-1 2 0,1 4-3 0,2 9 4 16,3-1 0-16,2 1 19 15,2 0-18-15,3 1 14 0,1-1-18 0,4-4-2 16,1 6 3-16,2 1-3 0,3-1 5 0,2 0 1 0,1 1 1 16,3-1 2-16,2-2-2 0,1-1-9 0,2-3 12 15,3 0 22-15,2-2-27 0,3-2 23 0,-1-1-20 0,5-1-3 16,-3-3 1-16,6-1 0 16,-2-1-8-16,0-2 13 0,4-4 0 0,-1-2-6 15,5-1 4-15,0-3 5 16,3-4-1-16,3-3-1 0,2 0-1 0,5-7-47 0,3-4 54 0,2-5-46 15,2-4 51-15,2-7-5 16,3-5-1-16,1-5 0 0,3-6 1 0,3-5-3 0,19-10-13 16,1-2 13-16,-5-1-5 0,-3-2 1 0,-22 7 25 0,1 1-31 15,-2 0 29-15,-1 0-4 0,-4 2-26 16,-1 2 14-16,-3 0-20 0,-1 2 32 0,-5 2-36 16,-2-2 0-16,-2 1 6 15,-5-1 5-15,-3-1 29 0,-5 0 7 0,2-1-4 16,-8-1-7-16,-1-3-2 0,-3-2 2 0,-4-3 4 15,-1-4-4-15,-5-4-4 0,0-3 37 0,-2-3-52 0,-2-4 41 16,-4-2-22-16,1-4 14 0,-3 0-12 0,-1-5-2 0,-2 0-66 16,-2-4 69-16,1-2-45 15,-4-4 43-15,-3-1-46 0,0 0 45 0,-2 0-17 0,-4 0 17 16,-3 0-8-16,-2 4 4 16,-5-1-50-16,-2 2 46 0,-4 1-39 0,-3 1 10 0,-3 0 4 15,-4 3 6-15,-2 2 6 0,-6 3 31 16,-3 0-33-16,-3 3 44 0,-2 4-14 0,-3-1-6 0,-1 1-3 15,-2 3-18-15,-2 1 17 16,-1 2-5-16,-2 2-2 0,1 3-37 0,0 0 29 0,-1 6-27 16,-1-1 36-16,-3 4-36 0,-5 3 40 0,-1 3-44 0,1 2 39 15,-3 2-39-15,0 4 29 16,4 5-30-16,-3 0 26 0,3 4-19 0,1 2 34 0,12 4-42 16,1 2 33-16,-1 4-55 0,2 3 32 15,-8 6-76-15,6 3 2 0,3 5-6 0,3 6-20 0,4 4-45 16,6 7-51-16,1 2-73 15,1 9-180-15,4 8-548 0,-1 3-743 0</inkml:trace>
  <inkml:trace contextRef="#ctx0" brushRef="#br0" timeOffset="49180.16">21251 8954 718 0,'-29'0'519'0,"1"-1"-112"15,-1-1-67-15,0 2-49 0,1 2-41 0,1-2-55 0,1 1-31 16,2 1-13-16,7-1-6 15,17-1-6-15,-30 0-4 0,30 0-17 0,-21 0-21 16,21 0-10-16,0 0 20 0,0 0 15 0,0 0 36 0,0 0-40 16,26-13 40-16,10 2-84 15,14-4 67-15,11-3-70 0,10-1 35 0,6-4-17 0,30-6 3 0,10-1 1 16,11-3-16-16,9-7-6 16,6 1-15-16,10-5-7 0,6 0-33 0,9-4 17 0,2 3-17 15,3-4-4-15,5 1-5 0,4-2 2 16,-4 2-2-16,-2 1-1 0,-2 1 2 0,-5 2-3 0,-7 4-4 15,-7 3 1-15,-14 5 2 16,-12 3 10-16,-15 4-50 0,-34 9-8 0,-8 2-49 0,-13 3 24 16,-18 4-41-16,-4 0 56 0,-12 3-34 0,-8 2 12 15,-17 2-71-15,17 2-84 0,-17-2-105 16,0 0-94-16,-21 17-659 0,-5-6-840 0</inkml:trace>
  <inkml:trace contextRef="#ctx0" brushRef="#br0" timeOffset="49460.08">23371 8378 800 0,'-59'10'450'16,"-7"2"-125"-16,-5 1-67 0,-5 3-86 0,-3 4-2 0,-3 1-51 16,4 1 10-16,-1 1 1 15,6-1-1-15,5-3-20 0,9 0-5 16,17-7 28-16,6 0-4 0,4-4-12 16,11-1-28-16,4 0 47 0,17-7 19 0,-11 7 36 15,11-7 5-15,0 0-1 0,38-3-18 0,1-4-23 16,21-8-61-16,9-1 25 0,6-2-44 0,5-4 36 0,8 0-28 15,20-9 20-15,1-1-33 0,3-1-11 16,0 0-11-16,-7 0-10 0,-4 1-8 0,-23 8 4 16,-3-1-14-16,-3 4-7 0,-4 1 1 0,-4 1-3 15,-7 2-4-15,-6 3-32 0,-10 5-36 0,-7 1-20 16,-8 1-22-16,-7 1-8 0,-1 2-26 0,-18 4 19 0,17 0-96 16,-17 0-39-16,0 0-92 0,-13 17-265 15,-10-3-364-15,-10 5-673 0</inkml:trace>
  <inkml:trace contextRef="#ctx0" brushRef="#br0" timeOffset="50080.02">18520 13183 472 0,'-16'-11'633'0,"0"1"-126"15,-1 0-69-15,2-1-20 0,-1 1-75 16,4 1-39-16,12 9-4 0,-18-12-79 0,18 12-20 0,-14-10-66 16,14 10-8-16,0 0-50 0,-12-9 8 0,12 9-39 15,0 0-16-15,0 0 3 16,0 0 5-16,16 8 0 0,-5 1-4 0,3 5 36 0,3 5-44 16,3 4 36-16,-1 3-42 0,2 0 21 15,-1 4 7-15,-1-2-9 0,1 1-4 0,0-2-8 0,-1-1-2 16,0-4-4-16,0-1 15 15,-4-6 17-15,5-2 8 0,1-7 38 0,3-6 14 0,10-13 44 16,10-18-58-16,4-19-16 0,18-30-13 0,6-15-17 0,3-14-9 16,5-11 1-16,3-8-12 0,0-8-13 15,1-2-33-15,-4 3-57 0,-4 9 30 0,-5 10-23 0,-6 12-56 16,-8 16-43-16,-17 25-90 16,-8 11-63-16,-5 11-105 0,-18 15-300 0,-4 11-343 15,-5 15-814-15</inkml:trace>
  <inkml:trace contextRef="#ctx0" brushRef="#br0" timeOffset="50359.79">18816 13216 813 0,'-34'34'524'0,"0"-1"-87"0,1-1-95 16,1 0-42-16,5-4-70 15,4 1-45-15,2 0-22 0,2-2-8 0,4 0-12 16,0-2-9-16,9-4-7 0,-1-1 4 15,7-2 8-15,2 0 8 0,4 1-5 0,3-1 36 0,9 2-56 16,5-5 46-16,2-4-61 0,7-3 44 0,2-8-44 0,8-8 22 16,13-12-17-16,4-12-15 15,17-24 21-15,4-17-60 0,4-16-15 0,3-12 15 0,-1-9-40 16,1-3-39-16,-5-4 22 0,-2 0-95 16,-6 1-20-16,-6 2-53 0,-5 3-26 0,-7 4 25 15,-4 5 14-15,-3 5-11 0,-2 3-57 16,-6 7-5-16,-10 21-111 0,-3 6-77 0,-8 9-543 0,-6 10-639 15</inkml:trace>
  <inkml:trace contextRef="#ctx0" brushRef="#br0" timeOffset="54099.98">13869 1980 350 0,'-6'-30'546'0,"-3"-1"-141"0,1 0-48 0,-3 1-40 0,1 3-14 16,-1 1-27-16,2 4-54 0,-1 3-32 0,-1 1-20 0,2 2-23 16,0 5-21-16,3-1-17 15,6 12-19-15,-11-13-14 0,11 13-16 0,-9-11-12 0,9 11-5 16,0 0-13-16,0 0 7 0,-12 13-18 16,9 4 7-16,0 5-14 0,1 13 9 0,0 6-12 15,1 6 5-15,1 1-12 0,0 0 13 16,3 0-11-16,1 0 12 0,0-3-6 0,4-2-1 0,-1-3-9 15,3-2 9-15,-1-3-9 0,2-3 4 16,-1-3-4-16,-2-8 6 0,0-2-8 0,-3-2 5 0,1-5-1 16,-6-12 9-16,7 19-2 0,-7-19 5 0,0 0-12 0,0 0-6 15,0 0-22-15,0 0-17 16,-15-21-5-16,7-1 1 0,-3-10-6 0,-3-8-24 0,-2-16 2 16,-1-4-1-16,4-4-1 15,-2-3 25-15,3 0 3 0,0 1 8 0,4 1 9 0,2 5 6 16,3 12 12-16,2 2 10 15,2 4 5-15,2 3 2 0,2 3-1 0,3 3 0 0,4 3 4 16,1 2 4-16,4 5 2 0,1 1-1 0,1 6-1 0,2 4 0 16,-1 3-3-16,1 3 0 15,-1 4-4-15,-1 3 0 0,2 5 2 0,0 1 3 0,-3 5 0 0,-2 3 0 16,-4 2 1-16,-2 6 0 16,-4 0-3-16,-6 4 1 0,-4 6 5 0,-5 5-11 0,-2-3-15 15,-4-1-50-15,0-1-77 16,-1-4-37-16,0-4-83 0,0-2-586 0,5-9-435 0</inkml:trace>
  <inkml:trace contextRef="#ctx0" brushRef="#br0" timeOffset="54379.99">14270 1496 235 0,'11'-13'685'16,"-2"1"-259"-16,-2 2-96 0,-7 10-43 15,10-20-28-15,-10 20-33 0,2-15-38 0,-2 15-46 0,0 0-25 16,-4-18-17-16,4 18-13 0,0 0-9 0,-15-7-9 0,15 7-11 16,-20 5-12-16,4 5-3 15,-3 6-9-15,1 6-5 0,-3 6-10 0,3 3 6 0,1 7-14 16,3-2 8-16,1 3-13 0,5 4 8 16,-1 12-9-16,4 5 34 0,3 2-9 0,4 1-2 15,4-3 10-15,4-6-18 0,5-1 11 16,4-6-20-16,6-3-2 0,1-7-64 0,1-10-40 0,1-4-91 15,3-4 4-15,0-11-121 0,2-1-556 16,-6-6-459-16</inkml:trace>
  <inkml:trace contextRef="#ctx0" brushRef="#br0" timeOffset="54499.91">14487 1970 235 0,'0'0'446'15,"-15"-15"-215"-15,15 15-144 0,-13-13-140 0,13 13-224 16,-10-11 82-16</inkml:trace>
  <inkml:trace contextRef="#ctx0" brushRef="#br0" timeOffset="55629.94">14479 1907 297 0,'13'-9'465'0,"-1"-4"-96"15,3-2-92-15,0 0-19 0,0-1-25 16,-2 1-16-16,0 1-10 0,-2 0-2 0,-3 4-11 0,-8 10-8 15,11-17-21-15,-11 17-25 16,5-13-21-16,-5 13-9 0,0 0-29 0,0 0-6 0,-10-12-23 16,10 12 0-16,-18 2-19 0,2 4 3 0,-2 5-15 0,-6 3 4 15,-2 4-12-15,2 0 5 0,-1 2 15 16,4 1-25-16,0 2-12 0,3-1 9 0,5-2-8 16,4-2-1-16,0 0 2 0,6-2-3 15,3-16 1-15,0 25-1 0,0-25-4 0,12 23-2 0,-3-14-3 16,2-2 1-16,4-3 1 0,-1 1 2 15,-14-5 3-15,30 1 2 0,-11 0-5 0,-19-1 4 0,31 0 0 16,-31 0 1-16,27 2 1 0,-27-2 0 0,22 4 1 0,-22-4-1 16,17 6 4-16,-17-6 0 15,13 15 1-15,-13-15 2 0,8 23 11 0,-8-23-12 0,1 25 13 16,-1-25-17-16,0 24 14 0,0-24-15 16,3 19 11-16,-3-19-1 0,1 17-3 0,-1-17-2 15,0 0-3-15,6 15 1 0,-6-15 2 16,0 0 3-16,16 3-17 0,-16-3 10 0,20-13-8 0,-10 3 10 15,3-3-10-15,-3-2 2 0,2 0 1 16,-4 1 1-16,0 0 5 0,-2 3 1 0,-6 11 5 0,10-20-1 16,-10 20 0-16,6-14 1 0,-6 14-4 0,0 0-2 0,7-12-6 15,-7 12-2-15,0 0 1 16,0 0 1-16,0 0-1 0,0 0 1 0,0 0 1 0,22 8 1 16,-22-8 3-16,11 15 2 0,-11-15 0 15,16 17-1-15,-16-17-1 0,17 12 1 0,-17-12 0 0,22 6 3 16,-22-6 3-16,25-4-3 15,-6-3 20-15,-1-5-24 0,1-2 1 0,0-4 8 0,-4 0-7 16,-2 2 9-16,-1-2-10 0,-6 0 9 0,-2 1-10 0,0 1 8 16,-4 0-10-16,0 16 8 15,-2-31-11-15,-1 16 7 0,0 0-10 0,3 15 0 0,-5-23-42 16,5 23-53-16,-4-16-63 16,4 16 6-16,0 0 22 0,3-17 17 0,-3 17-15 0,0 0 41 0,16-8-31 15,-16 8 30-15,18-1-32 0,-18 1 40 16,21 1-24-16,-21-1 41 0,23 4-10 0,-23-4 40 15,21 4-17-15,-21-4 16 0,16 4 19 16,-16-4 83-16,0 0-1 0,18 2 71 0,-18-2 16 0,0 0 37 16,0 0 4-16,0 0-40 0,20-1-23 0,-20 1-28 0,0 0-15 15,11-13-16-15,-11 13 3 16,8-15-2-16,-8 15 8 0,8-19-8 0,-8 19 5 0,7-18-6 0,-7 18 11 16,4-17-11-16,-4 17 10 15,0 0-16-15,3-19 7 0,-3 19-21 0,0 0 11 0,0 0-21 16,-1-17 7-16,1 17-27 15,0 0 12-15,0 0-21 0,0 0 16 0,-16 9-19 0,16-9 19 16,-12 22-23-16,6-4 18 0,-2 1-18 0,2 3 16 0,3 1-21 16,-1 0 12-16,3 2-11 15,2-3 13-15,0-3-14 0,2-2 13 0,1 0-24 0,0-3 24 16,2 0-18-16,-6-14 1 0,9 19 1 16,-9-19 19-16,13 10-14 0,-13-10 5 0,0 0 15 15,20 1-17-15,-20-1 21 0,14-6-20 16,-14 6 15-16,15-12-16 0,-15 12 16 0,11-14-16 0,-11 14 14 15,9-12-19-15,-9 12 13 0,8-12-14 16,-8 12 9-16,0 0-19 0,7-11-7 0,-7 11-16 0,0 0 11 16,0 0-5-16,10-8 13 0,-10 8-5 0,0 0 14 0,0 0-8 15,0 0 13-15,20 2-6 16,-20-2 12-16,0 0-8 0,0 0 12 0,0 0-8 0,0 0 15 16,19 3-1-16,-19-3 22 0,0 0-16 15,0 0 9-15,8-13-13 0,-8 13 31 0,4-18-5 16,-4 18 37-16,1-22-8 0,-1 22 30 15,0-27-34-15,0 10 23 0,-1 1-48 0,0-2 18 0,1 0-37 16,0 18 20-16,0-29-35 0,0 29 23 0,2-27-32 0,-2 27 25 16,6-25-31-16,-6 25 26 15,9-19-31-15,-9 19 24 0,11-14-25 0,-11 14 26 0,16-7-25 0,-16 7 26 16,21 0-22-16,-21 0 24 16,27 9-23-16,-10 1 25 0,0 2-24 0,0 2 24 0,-3 2-24 15,-1 0 23-15,0 3-25 0,-1-1 23 16,-2 2-35-16,-2 0-28 0,-1-2-51 0,-3-2-60 0,2-3-110 15,-6-13-6-15,4 16-110 16,-4-16-532-16,0 0-579 0</inkml:trace>
  <inkml:trace contextRef="#ctx0" brushRef="#br0" timeOffset="55849.95">15388 1319 603 0,'-4'-16'637'0,"0"2"-154"0,4 14-118 0,-5-22-76 0,5 22-59 16,3-18-58-16,-3 18-20 0,13-18-14 15,-1 10-19-15,3 4-17 0,2-1-16 0,3 7-20 0,4 3 0 16,6 6-20-16,2 5 1 0,0 5-16 0,9 6 3 0,-1 5-9 16,0 6-1-16,-2 4 5 15,1 2-13-15,0 5 8 0,-6 1-14 0,-4 1 13 0,-6 2-15 16,-5 2 13-16,-6 4-15 16,-8-1 15-16,-8 2-19 0,-5-3-9 0,-7-2-32 0,-5-4-61 15,1-5-124-15,1-13-51 0,1-7-664 16,6-8-606-16</inkml:trace>
  <inkml:trace contextRef="#ctx0" brushRef="#br0" timeOffset="56100.06">16345 1644 909 0,'-14'-17'718'0,"14"17"-154"0,-14-16-84 0,14 16-84 16,-12-15-85-16,12 15-64 15,-8-10-56-15,8 10-42 0,0 0-30 0,-4-15-23 0,4 15-20 0,10-14-15 16,2 6-12-16,7-3-10 16,2 1-40-16,9 1-51 0,3-2-53 0,3 3-46 15,0 2-78-15,-6 2-24 0,0 3-5 16,-2 1-177-16,-5 5-424 0,-2-1-457 0</inkml:trace>
  <inkml:trace contextRef="#ctx0" brushRef="#br0" timeOffset="56270.3">16476 1738 782 0,'-21'7'730'0,"0"0"-162"16,2-1-59-16,5-1-141 0,14-5-53 0,-23 6-94 0,23-6-29 16,0 0-58-16,-14 7-4 15,14-7-47-15,0 0 4 0,0 0-37 0,0 0 21 0,21-5-7 16,-3 1-42-16,7 0-70 0,2-3-42 15,6 1-75-15,-1 0-68 0,2 0-6 0,-5 2-37 0,-4 2-21 16,-8 1-577-16,-17 1-484 0</inkml:trace>
  <inkml:trace contextRef="#ctx0" brushRef="#br0" timeOffset="56409.83">16464 1938 281 0,'-27'16'637'0,"-2"-1"-145"0,3-2-110 15,-1-1-62-15,10-4-63 0,3-2-52 16,14-6-63-16,-17 11-28 0,17-11-25 0,0 0-10 0,-7 10 3 15,7-10 11-15,0 0 6 0,17 3 4 16,1-8-8-16,3-1-17 0,11-4-15 0,0-2-2 0,6-1-44 16,1 0-75-16,0-1-104 0,3 0-53 0,1 1 23 0,-3-2-136 15,3 0-482-15,-4 2-368 16</inkml:trace>
  <inkml:trace contextRef="#ctx0" brushRef="#br0" timeOffset="57020.02">17624 1149 124 0,'-10'-30'539'0,"-1"3"-172"0,2 5-71 0,-3 3-55 0,1 1-48 16,0 2-40-16,-1 2-23 15,2 6-27-15,10 8-19 0,-18-10-19 0,18 10-10 0,-16 4-11 16,4 9-8-16,1 8 0 0,0 8 13 15,0 7-8-15,3 2 4 0,2 5 15 0,1 2 0 0,5 4 9 16,0 2 26-16,1 12-3 0,1-13-22 0,0-1-6 16,4-4-14-16,0-3-4 0,2-6-16 15,2-4 2-15,-2-5-3 0,0-7-5 0,-3-2 1 0,3-6 40 16,-8-12 20-16,9 13 12 0,-9-13-27 16,0 0-1-16,12-9-25 0,-12 9 18 15,5-24-36-15,-5 6 12 0,-4-4-18 16,2-3 8-16,-4-6-13 0,-3-4-5 0,3-2-4 0,-2-2 9 15,2 0-16-15,3-1 9 0,0 1-4 16,6 1 2-16,2 2-10 0,3 2-5 0,2 3-2 0,2 3-6 16,2 5-1-16,0 5-4 0,2 2-4 0,0 4 0 0,2 5 5 15,-5 2 2-15,-13 5 3 16,30 0 2-16,-16 5 4 0,0 3 20 0,0 4-18 0,-5 3 4 16,-4 0 1-16,-2 3-6 15,-3-1 11-15,-3 4-11 0,-5-1 13 0,2 3-10 16,-4-5 1-16,0 0-4 0,2-2-27 0,8-16-63 15,-10 21-77-15,10-21 8 0,0 0-57 0,0 0-147 0,0 0-426 16,10-14-346-16</inkml:trace>
  <inkml:trace contextRef="#ctx0" brushRef="#br0" timeOffset="57199.74">18084 759 986 0,'0'0'560'0,"6"-21"-123"0,-6 21-69 15,0 0-46-15,-1-22-76 0,1 22-22 16,0 0-50-16,-10-11-13 0,10 11-49 0,-13 8-9 0,0 6-19 15,-6 9-14-15,1 7-10 16,-2 4-9-16,-3 13-8 0,0 3-6 0,3 4-7 0,1 2-6 16,7 4-15-16,3-2 20 0,6-8-21 0,8-1-3 0,6 7-1 15,4-6 20-15,6-7-52 16,5-4-53-16,0-13-83 0,1-3-72 0,4-6-6 0,0-10-162 16,3-1-479-16,-7-5-504 15</inkml:trace>
  <inkml:trace contextRef="#ctx0" brushRef="#br0" timeOffset="57530.11">18326 1170 538 0,'0'0'358'16,"-6"-22"-92"-16,6 22-38 0,-5-20-37 16,5 20-14-16,-3-15 1 0,3 15 14 0,0 0 14 0,-5-15-38 15,5 15-24-15,0 0-41 16,0 0-13-16,0 0-13 0,0 0-6 0,0 0-10 0,0 0-5 15,-12 19 0-15,12-19 10 16,0 35 4-16,1-12-15 0,-1 1 0 0,5 0-19 0,-1-1-4 16,2 0-3-16,1-3-3 0,0-2-3 0,2-2-3 0,1-1-5 15,-2-5 3-15,5-1 18 16,-13-9 6-16,23 6 3 0,-23-6-7 0,28-8 1 0,-8-1-16 16,-4-1 5-16,-2-3-19 0,-3 1 0 15,-4-3-11-15,-3 1-20 0,-4 14-8 0,-2-32-12 16,-5 12-3-16,-2 1-3 0,-3 0-23 15,-2 1 5-15,-5-1 8 0,2 4 11 0,0 2 9 0,3 3 7 16,2 1-29-16,12 9-103 0,-13-13-28 0,13 13 16 0,0 0-23 16,2-22-181-16,8 11-265 15,6-3-174-15</inkml:trace>
  <inkml:trace contextRef="#ctx0" brushRef="#br0" timeOffset="57760.11">18670 932 787 0,'0'0'463'0,"16"-3"-72"0,-16 3-97 16,0 0-40-16,19 7-32 0,-19-7-29 0,10 9-36 0,-10-9-15 15,5 16-10-15,-5-16-19 16,6 22-7-16,-6-22-11 0,8 24-13 0,-8-24-13 0,8 26-10 16,-4-14-5-16,2 1-11 0,2-1-4 0,0-2-3 0,-8-10-1 15,18 16 6-15,-6-10 24 0,-12-6 5 16,24 8 8-16,-24-8 8 0,24-2-27 0,-7-3 19 0,-1-3-35 16,-1-2 19-16,0-4-36 15,-4-2 21-15,-1-1-34 0,-4-4 29 0,-2 0-42 16,-3 3 24-16,-1-1-41 0,-4-2 12 15,-2 2-42-15,-5 1-21 0,-5 3-54 0,-9 0-77 16,-6 7-73-16,-5 4 17 0,-4 3-45 0,-7 2-29 0,-1-2-521 0,2 4-440 16</inkml:trace>
  <inkml:trace contextRef="#ctx0" brushRef="#br0" timeOffset="58229.97">19177 1045 242 0,'13'-9'463'16,"1"-2"-131"-16,0-1-50 0,1-3-44 0,-2 0-25 0,1 1-18 16,-2 0 20-16,-2 3 8 15,-2 2-9-15,-8 9-26 0,12-15-26 0,-12 15-36 0,0 0-26 16,0 0-24-16,0 0-21 16,-5-13-10-16,5 13-9 0,-29 16-5 0,9 0-4 0,-2 4 1 15,0 1-6-15,2 1-1 0,2 1-4 16,0-3-2-16,7-1-4 0,0-3 5 0,5-4 5 15,6-12 1-15,-11 19 11 16,11-19 40-16,0 0 66 0,-2 15 29 0,2-15 69 0,0 0-51 0,27-15 0 16,-9-2-72-16,3-6 8 0,0-3-47 0,-3 1 16 0,0-5-43 15,-6-1 18-15,1-1-42 0,-5-3-6 16,-4-2-97-16,-4-1-48 0,-3-3-64 0,-3 1-30 0,-3-2-46 16,-3 3-16-16,-1 3-27 15,-4 1 39-15,-2 6-52 0,-1 2-121 0,0 9-357 16,7 2-352-16</inkml:trace>
  <inkml:trace contextRef="#ctx0" brushRef="#br0" timeOffset="59089.89">18933 913 514 0,'0'0'368'0,"0"0"-78"15,0 0-43-15,0 0-60 0,0 0-36 16,0 0-11-16,0 0-19 0,0 0-11 0,-11-9 13 0,11 9-24 16,0 0-9-16,0 0-12 0,0 0-6 0,0 0-29 0,0 0 3 15,0 0 4-15,0 0 12 16,-2-16 2-16,2 16 2 0,0 0 1 0,0 0 0 0,0 0-4 16,0 0 27-16,3-17-31 0,-3 17-2 15,0 0 9-15,0 0 1 0,0 0-3 0,0 0 3 0,0 0-5 16,0 0-5-16,0-17-7 15,0 17 1-15,0 0-7 0,0 0-1 0,-8-15-1 0,8 15 2 16,-11-12-5-16,11 12 0 0,-14-13 2 0,1 4-1 0,-1-1-3 16,-3 0-7-16,-1 0 1 15,-3 2-14-15,-4 0-8 0,-5 1-2 0,-4 1-4 0,-5 6-6 16,1 0-7-16,-3 2-17 16,2 2-60-16,0-1-61 0,5 3-76 0,6-2-21 0,6 1-59 15,2-4-156-15,20-1-359 16,-18 6-382-16</inkml:trace>
  <inkml:trace contextRef="#ctx0" brushRef="#br0" timeOffset="59410.09">19440 389 640 0,'0'0'590'15,"0"-25"-134"-15,0 25-94 0,-9-20-45 0,9 20-35 0,-10-20-50 16,10 20-37-16,-10-14-29 0,10 14-33 0,-8-11-31 0,8 11-20 16,0 0-30-16,0 0-4 15,0 0-9-15,0 0-8 0,5 14 1 0,5 4 3 0,5 7-3 16,3 5-22-16,1 3 17 0,3 10-21 16,2 3 16-16,-1 2-3 0,2 5 13 0,-3 1 1 0,3 2-7 15,-2 1-3-15,-1 1 4 16,-3 0-3-16,-4-2-9 0,-3-1-16 0,-7-7 21 0,-2-3-16 15,-6 5 2-15,-7 9 0 0,-10-1-4 16,-3-2-9-16,-9-4-9 0,-4 2-73 0,-6-4-100 16,-2-2-67-16,-11-4-106 0,-1-3-572 0,-4-4-594 0</inkml:trace>
  <inkml:trace contextRef="#ctx0" brushRef="#br0" timeOffset="60659.81">14535 2766 715 0,'-5'-15'510'16,"-1"1"-64"-16,1 1-121 0,-4 2-53 0,9 11-42 0,-10-17-45 15,10 17-33-15,-10-11-26 0,10 11-29 16,0 0-21-16,-16 3-13 0,9 8-12 0,-1 7-8 0,2 6 9 15,-1 6-24-15,3 8 10 16,2 5-5-16,1 6 45 0,4 14-65 0,4 1-12 0,6-1 15 16,4-6-36-16,6-4-63 0,7-10 3 0,4-8-59 0,4-7-77 15,-5-16-235-15,3-5-313 0,-5-7-287 16</inkml:trace>
  <inkml:trace contextRef="#ctx0" brushRef="#br0" timeOffset="60999.83">14833 3121 563 0,'-17'-7'569'0,"0"0"-67"16,1 2-144-16,2-1 10 0,14 6-102 0,-23-8-14 0,23 8-93 16,-17-6 10-16,17 6-83 15,-13-5 26-15,13 5-67 0,0 0 33 0,0 0-64 0,-11-8 44 16,11 8-52-16,0 0 43 0,0 0-51 16,15-6 48-16,-15 6-56 0,19 0 52 0,-19 0-47 0,25 6 46 15,-12-2-50-15,3 2 49 16,-4 3-51-16,2 3 9 0,-1 1 1 0,-3 1 5 0,-2 3 10 15,0 2 1-15,-5 3 0 16,-1-3 0-16,-3 4-2 0,-2 1 2 0,-3-2 1 0,-1 0-1 16,3-1 7-16,-3-2 4 0,-3-2-1 0,1 0-2 15,3-6-9-15,6-11 4 0,-9 19 4 16,9-19-8-16,-7 14-4 0,7-14-9 0,0 0-8 16,0 0 0-16,0 0-2 0,0 0-12 0,0 0-30 15,22-6-27-15,-3-7-28 0,5-4-26 0,2-1-12 16,-1 1-57-16,4 1 12 0,-3 0-71 15,-3 0-211-15,-2 4-240 0,-3 0-236 0</inkml:trace>
  <inkml:trace contextRef="#ctx0" brushRef="#br0" timeOffset="61150.13">15143 3221 659 0,'0'0'629'0,"0"0"-133"0,0 0-82 0,0 0-70 16,-8 18-100-16,8-18-45 16,-10 22-38-16,2-6-30 0,3 5-25 0,-1 0-24 0,1 1-13 15,-1 0-12-15,2 0-11 16,0 2-10-16,2-4-5 0,0-1-6 0,2 1-3 15,0-1-17-15,0-2 47 0,3 0-70 16,-3-17-16-16,1 27-95 0,-1-27-2 0,4 19-64 0,-4-19-45 16,0 0-175-16,0 0-373 0,0 0-324 0</inkml:trace>
  <inkml:trace contextRef="#ctx0" brushRef="#br0" timeOffset="61529.9">15205 3162 568 0,'3'-17'583'0,"-3"17"-100"16,4-25-82-16,-4 25-70 0,3-18-67 15,-3 18-70-15,0 0-36 0,3-19-35 0,-3 19-25 0,0 0-18 16,0 0-11-16,0 0 33 0,0 0-68 0,0 0 1 0,7 13-4 16,-7-13-4-16,4 23-8 15,-4-23 0-15,8 26-4 0,-3-12-3 0,-1-2 3 0,-4-12 1 16,11 23-4-16,-11-23 0 0,10 15 0 16,-10-15 7-16,9 10 13 0,-9-10 16 0,0 0 5 15,26-3-8-15,-9-7-13 16,-1-5 34-16,3-5-52 0,0-3 43 0,-1-2-56 0,-1-2-2 15,-3 1-2-15,-1 0-1 0,-1 1 1 16,-2 2 0-16,-4 4-3 0,-1 4 4 0,0 1-3 0,-5 14 10 16,4-21-8-16,-4 21 7 0,0 0-5 0,0-19 1 0,0 19-9 15,0 0 8-15,0 0-8 16,0 0 10-16,0 0-6 0,0 0 9 0,-16 13-1 16,16-13-5-16,-6 27 4 0,3-11 45 0,1 2-51 15,0 1 43-15,1-1-51 0,1 1 43 0,1 4-48 0,2-2 2 16,2-1 4-16,0-1 3 15,4 2 4-15,0-3 33 0,-1-1-66 0,2 0 18 0,-2-5-94 16,0-1 4-16,-8-11-73 0,14 18-13 0,-14-18-32 0,11 11-78 16,-11-11-556-16,0 0-462 15</inkml:trace>
  <inkml:trace contextRef="#ctx0" brushRef="#br0" timeOffset="62189.95">15590 2998 260 0,'0'-19'559'0,"3"3"-117"0,-3 16-154 0,1-27-5 0,-1 27-103 15,1-19 24-15,-1 19-94 16,0 0 33-16,2-21-72 0,-2 21 33 0,0 0-69 0,0 0 44 16,0 0-49-16,4-14 37 0,-4 14-23 0,0 0 29 0,0 0-40 15,0 0 31-15,15 9-15 16,-15-9 23-16,9 8 1 0,-9-8 2 0,11 10-9 0,-11-10-9 0,10 11-5 16,-10-11 0-16,11 12-3 15,-11-12-3-15,11 13-3 0,-11-13-2 0,10 13 2 0,-10-13-2 16,11 12-3-16,-11-12 43 0,8 13-52 15,-8-13 21-15,7 12-23 0,-7-12 47 0,0 0-49 16,9 15 43-16,-9-15-38 0,0 0 38 0,6 11-25 0,-6-11 37 16,0 0-16-16,0 0 19 15,0 0-4-15,0 0-6 0,3 17-12 0,-3-17-11 0,0 0-9 16,0 0-8-16,0 0-3 0,-10 8-9 16,10-8-2-16,0 0 6 0,0 0-6 0,0 0-6 15,0 0-1-15,0 0-2 0,-14 5-3 16,14-5-3-16,0 0-2 0,0 0-20 0,0 0-12 0,0 0-28 15,-10-9-39-15,10 9 21 16,0 0-59-16,-5-19-7 0,5 19-2 0,0 0 18 0,-3-23 19 0,3 23 23 16,0 0 17-16,-4-20 14 0,4 20 4 0,0 0 15 0,0 0 6 15,-2-17 8-15,2 17-7 16,0 0 24-16,0 0 3 0,0 0 8 16,-3-17 6-16,3 17 3 0,0 0-4 0,0 0-2 15,0 0-5-15,0 0 7 0,0 0 3 0,0 0 3 16,-3-14 4-16,3 14 8 0,0 0 6 15,0 0 6-15,0 0 3 0,0 0 2 0,0 0-1 0,0 0-3 16,0 0-7-16,0 0-8 0,0 0-6 0,0 0-9 0,0 0-1 16,0 0-4-16,0 0-3 0,0 0-4 15,0 0-1-15,0 0 0 0,0 0 1 0,0 0-1 0,0 0-2 16,0 0 5-16,18 6-3 16,-18-6 0-16,12 13-1 0,-12-13 0 0,13 13 5 0,-13-13 2 15,13 15 33-15,-13-15-36 16,10 13 38-16,-10-13-33 0,8 12 39 0,-8-12-27 0,7 13 33 0,-7-13-6 15,0 0 2-15,3 21-13 16,-3-21-1-16,-3 17-2 0,3-17-18 0,-8 21-3 0,8-21 5 16,-11 19-11-16,11-19 7 0,-12 18-7 0,12-18-43 0,-12 15-10 15,12-15-71-15,-12 13 10 16,12-13-90-16,0 0 14 0,-11 10-74 0,11-10-8 16,0 0-95-16,0 0-600 0,0 0-644 15</inkml:trace>
  <inkml:trace contextRef="#ctx0" brushRef="#br0" timeOffset="63159.93">15860 2742 489 0,'1'-23'745'0,"-1"23"-187"0,-1-17-105 0,1 17-76 0,-4-14-86 0,4 14-50 16,0 0-37-16,-6-14-30 0,6 14-31 16,0 0-26-16,0 0-22 0,0 0-16 0,-8-11-21 0,8 11 29 15,0 0-60-15,0 0 0 16,-4 13-6-16,4-13-1 0,0 20-2 0,0-20 0 0,1 28-1 15,-1-28-5-15,1 34 1 16,2-17-2-16,0 0-2 0,0-1 0 0,-1 0-3 0,-2-16 1 16,4 27 3-16,-4-27-5 0,4 22 0 0,-4-22-1 0,2 18 0 15,-2-18-1-15,0 0 0 16,4 19 0-16,-4-19-1 0,0 0-1 16,4 14-1-16,-4-14-2 0,0 0 0 0,0 0 4 0,4 14 2 15,-4-14-2-15,0 0-2 0,0 0 0 0,0 0 0 0,0 0-1 16,6 14 1-16,-6-14-2 15,0 0 3-15,0 0-1 0,0 0 0 0,0 0-1 0,6 14 1 16,-6-14 4-16,0 0 3 0,0 0-3 0,0 0-2 0,0 0 2 16,0 0 0-16,5 14 0 0,-5-14-1 15,0 0 5-15,0 0-2 0,0 0 3 0,0 0-3 16,0 0 3-16,0 0 5 0,0 0 2 16,0 0 4-16,0 0 0 0,0 0 3 0,0 0 0 0,0 0 37 15,0 0-48-15,0 0 7 16,5 12-6-16,-5-12-2 0,0 0 1 0,0 0-1 0,0 0-2 15,0 0-1-15,0 0 0 16,0 0-2-16,0 0-1 0,0 0-1 0,0 0 0 0,0 0 1 16,0 0-9-16,0 0-17 0,0 0-13 0,0 0-19 0,0 0 11 15,0 0-57-15,0 0-8 0,0-21-44 16,0 21 10-16,0 0-36 0,0-19 32 0,0 19-29 0,0 0 41 16,-2-25-23-16,2 25 74 15,-2-17-37-15,2 17 75 0,-4-15-36 0,4 15 61 0,-4-16-43 16,4 16 62-16,-4-13-42 15,4 13 50-15,0 0 2 0,-6-20 56 0,6 20-23 0,0 0 55 0,-8-17-14 16,8 17 8-16,0 0 6 0,-5-15 2 0,5 15-3 16,0 0-5-16,0 0-11 15,-5-16-8-15,5 16-7 0,0 0-12 0,0 0-9 0,0 0-7 16,-4-13-8-16,4 13-7 0,0 0-8 16,0 0-6-16,0 0 2 0,0 0-4 0,0 0-3 0,0 0-2 15,0 0 3-15,6-12 8 16,-6 12-6-16,0 0-3 0,18-2 2 0,-18 2 1 0,0 0 0 15,25-1 0-15,-25 1 1 0,17-1-1 16,-17 1 9-16,0 0 3 0,22-2-2 0,-22 2 2 0,0 0 9 16,20 0-8-16,-20 0-4 0,0 0-5 0,0 0-1 0,22 0-3 15,-22 0-3-15,0 0-1 16,0 0-1-16,16 3 6 0,-16-3 0 0,0 0-1 16,11 10-3-16,-11-10 4 0,3 15 3 15,-3-15 4-15,-1 24-6 0,1-24 3 0,-5 27-4 0,-1-9-1 0,1 1 0 16,-3 0 0-1,3-1 1-15,-3 0 29 0,4-4-40 0,-1 0 33 0,-3-2-36 16,8-12 28-16,-9 21-30 0,9-21 33 0,-8 17-38 0,8-17 37 16,-4 11-40-16,4-11 33 0,0 0-40 15,-7 12 34-15,7-12-38 0,0 0 30 0,0 0-25 0,0 0 35 16,6 13-37-16,-6-13 44 16,0 0-40-16,0 0 32 0,19 4-40 0,-19-4 48 0,20 1-40 15,-20-1 39-15,33 4-40 0,-15-1 39 16,2 2-39-16,0-1 38 0,-4 1-45 0,1 0 45 0,-4 1-35 15,0 1 40-15,-13-7-34 16,18 10 48-16,-18-10-25 0,9 13 31 0,-9-13-33 16,-1 19 23-16,-7-5-32 0,-1 3 20 0,-3-2-118 15,-4-1-132-15,-3 0-120 0,-3-5-803 0,-3-2-900 16</inkml:trace>
  <inkml:trace contextRef="#ctx0" brushRef="#br0" timeOffset="63580.17">16050 2452 700 0,'0'0'462'0,"-12"-17"-62"0,12 17-168 16,0 0-26-16,0 0-66 15,6-19 29-15,-6 19-79 0,0 0 42 0,32 3-64 0,-10 5-9 16,4 7 31-16,-2 3 13 0,3 5-8 0,-1 2-7 0,2 3-8 16,0 7 9-16,-4-4-31 0,-3 2 15 15,-3 1-24-15,-3 1 15 0,-3 2-27 0,-4 1 11 16,-5 3-12-16,-6 2 43 0,-6 3-57 16,-6 8 35-16,-7 0-80 0,-5-2-50 0,-2-5-55 0,-1-4-62 15,-4-10-208-15,7-8-459 16,0-6-454-16</inkml:trace>
  <inkml:trace contextRef="#ctx0" brushRef="#br0" timeOffset="64199.9">15897 2882 513 0,'0'0'533'0,"-7"-19"-177"0,7 19-32 15,-7-17-100-15,7 17 20 16,-4-13-108-16,4 13 31 0,0 0-72 0,2-20-6 0,-2 20-7 15,6-18-1-15,2 8 0 0,4-1-3 16,0 0-5-16,3-1 2 0,1 0 4 0,2 1-8 0,-1 2-9 16,2-2-1-16,0 1-5 0,-1 1-2 0,1 0 0 0,-3 0-6 15,-2 4-4-15,0-2-3 16,-14 7 4-16,20-8 10 0,-20 8 11 0,15-7 10 16,-15 7 12-16,0 0 11 0,17-7 16 0,-17 7 14 15,0 0-18-15,0 0 20 0,0 0-50 0,0 0 13 16,0 0-42-16,0 0 15 0,0 0-39 15,0 0 25-15,-12 7-44 0,-2 3 25 0,-3 5-34 0,-3 4 31 16,-1 1-36-16,-1 4 26 0,2 2-29 0,0 3 1 0,0 1 1 16,3 3 3-16,3 0-12 0,2 0 14 15,4 2 0-15,4-3 8 0,3-2-12 0,4 3 5 16,2 0-9-16,4-2 10 16,4-3-3-16,2-2 6 0,5-4-5 0,0-5 8 0,1-6-4 15,3-4 14-15,0-2 1 0,1-5 2 16,1-5 1-16,0 0 0 0,-2-2 0 0,-3-4 12 0,-2 1-2 15,-3-2 3-15,-2-2-10 16,-3-2-4-16,-6 3 1 0,-5 13-4 0,4-23-7 16,-4 23-6-16,-7-22 19 0,-4 13-37 0,-2 4 9 0,-5 2-45 0,-2 3-25 15,-6 5-13-15,0 1-57 0,-2 4-11 16,0 1-72-16,5 3-54 0,7-1-26 0,2 2-39 0,3-1-275 16,11-14-279-16,-3 19-532 15</inkml:trace>
  <inkml:trace contextRef="#ctx0" brushRef="#br0" timeOffset="66264.67">15317 3845 660 0,'0'0'502'16,"-4"-21"-68"-16,4 21-149 16,-4-15 6-16,4 15-89 0,0 0 6 0,-3-17-98 15,3 17 18-15,0 0-67 0,0 0 30 16,-5-13-66-16,5 13 48 0,0 0-67 0,0 0 48 0,0 0-49 15,0 0 38-15,0 0-48 16,0 0 38-16,0 0-43 0,0 0 45 0,4 17-50 0,-4-17 47 16,0 0-51-16,0 0 49 0,4 14-35 0,-4-14 57 0,0 0-55 15,0 0 63-15,0 0-47 16,0 0 54-16,5 16-44 0,-5-16 60 0,0 0-50 0,0 0 60 0,0 0 7 16,0 0-2-16,0 0-2 15,0 0-8-15,0 0-13 0,0 0-11 0,0 0-8 0,0 0-10 16,0 0-9-16,0 0-6 0,0 0-6 15,0 0-8-15,0 0-11 0,0 0 7 0,0 0-3 0,0 0-3 16,0 0-1-16,0 0 1 0,0 0-7 0,0 0 4 16,0 0-4-16,0 0 1 0,0 0 0 15,0 0-1-15,0 0-2 0,0 0 0 0,0 0-9 16,0 0 11-16,0 0-2 0,0 0 2 16,0 0-6-16,0 0 5 0,0 0 0 0,0 0 1 0,0 0-1 15,0 0 1-15,0 0 0 16,0 0-1-16,0 0 2 0,0 0-7 0,0 0 8 0,0 0 0 15,0 0-2-15,0 0 1 0,0 0-2 16,0 0 0-16,0 0 4 0,0 0-12 0,0 0-26 16,0 0 47-16,0 0 0 0,0 0-10 0,0 0-4 0,0 0 11 0,0 0-3 15,0 0 0-15,0 0-3 16,0 0-3-16,0 0 4 0,-10-9-1 0,10 9-1 16,0 0-2-16,0 0 0 0,0 0 1 0,0 0-2 15,0 0-10-15,0 0-22 0,0 0 39 16,0 0-2-16,0 0-2 0,0 0-1 0,0 0-2 15,0 0-7-15,0 0 1 0,0 0-1 0,0 0-1 0,0 0-1 16,0 0-1-16,0 0 3 0,0 0-1 0,0 0 3 16,0 0-8-16,0 0 13 0,0 0 0 15,0 0 0-15,0 0-5 0,0 0 3 0,0 0 3 16,2 17 1-16,-2-17-2 0,0 0 0 16,0 0 2-16,0 0 1 0,0 0-24 0,0 0 20 0,0 0 11 15,0 0-20-15,0 0 21 0,0 0-2 16,0 0-9-16,0 0 8 0,0 0-3 0,0 0 2 0,0 0-3 15,0 0 1-15,0 0-1 16,0 0 2-16,4 12-12 0,-4-12 14 0,0 0-5 16,0 0 0-16,0 0-1 0,0 0-3 0,0 0 0 15,0 0 4-15,0 0 0 0,0 0 0 0,0 0-2 0,0 0 1 16,0 0-1-16,0 0 4 0,0 0-14 0,0 0 2 0,0 0 12 16,0 0-1-16,0 0-1 15,0 0-1-15,0 0-2 0,0 0-1 0,0 0 4 0,0 0 4 16,0 0-5-16,0 0 1 0,0 0-1 15,0 0 0-15,0 0-1 0,0 0-7 16,0 0 9-16,0 0 0 0,0 0 0 0,0 0 0 0,0 0-4 0,0 0 1 16,0 0 3-16,0 0 0 15,0 0 0-15,0 0 1 0,0 0-2 0,0 0-9 0,0 0 3 16,0 0 11-16,0 0-3 0,0 0 0 16,0 0-3-16,0 0-1 0,0 0 5 0,0 0-1 0,0 0-1 15,0 0 0-15,0 0-1 16,0 0 1-16,0 0-5 0,0 0-6 0,0 0 11 0,0 0 1 15,0 0-2-15,0 0 0 16,0 0-4-16,0 0 0 0,0 0 5 0,0 0-2 0,0 0 0 0,0 0 1 16,0 0-2-16,0 0 1 0,0 0-1 0,0 0-8 0,0 0 6 15,0 0 5-15,0 0 0 16,0 0 0-16,0 0 1 0,0 0-6 0,0 0 4 0,0 0 0 16,0 0 0-16,0 0 1 15,0 0-2-15,0 0 0 0,0 0-10 0,0 0 5 16,0 0 8-16,0 0-2 0,0 0-1 15,0 0-5-15,0 0 5 0,0 0-1 0,0 0 1 0,0-17-1 16,0 17-40-16,0 0 52 0,3-16-39 0,-3 16 63 0,0 0-29 16,3-19 60-16,-3 19-17 15,0 0 26-15,0-19-14 0,0 19 6 0,0 0-6 0,0-19 3 0,0 19 2 16,0 0-8-16,-3-15-5 16,3 15 37-16,0 0-39 0,0 0-26 0,0 0 2 0,-1-18-6 15,1 18-15-15,0 0-3 0,0 0-4 16,0 0 0-16,0 0 6 0,0 0-7 0,0 0 2 0,4 23 0 15,-1-6 25-15,-2 6-26 16,3 3 30-16,0 6-31 0,0 2 5 0,0 1-9 16,1-2-5-16,-1 0 10 0,1 1 0 0,1-8 0 0,-2 0 1 0,0-2 0 15,1-2 0-15,-1-1 2 16,1-7-2-16,-5-14-11 0,5 25-17 0,-5-25 5 0,4 19 5 16,-4-19 4-16,0 0 0 15,0 0-10-15,4 14-16 0,-4-14-6 0,0 0-6 0,0 0-8 16,-5-18-7-16,5 18-45 0,-6-25 22 15,4 8-78-15,-2-4 35 0,1-1-74 0,3-2 31 0,0-1-46 16,4-1 18-16,0 0-139 0,3-6-577 0,0 3-571 0</inkml:trace>
  <inkml:trace contextRef="#ctx0" brushRef="#br0" timeOffset="66615.03">15589 3851 409 0,'0'0'697'15,"0"0"-87"-15,0 0-118 0,10-12-58 0,-10 12-94 0,0 0-48 16,0 0-45-16,0 0-43 15,0 0-33-15,0 0-32 0,0 0-30 0,0 0-14 0,0 0 9 16,0 0-43-16,9 20 29 0,-10-1-44 0,-1 6-13 0,-2 6-6 16,-2 6-2-16,-1 4 3 0,0 3 7 15,-3 10 0-15,-2 2-8 0,0-3-4 0,0-1 2 0,2-9 24 16,1-2-44-16,1 0 19 16,0-2-1-16,-1-2 7 0,4 0-22 0,0-5-42 0,0-6-79 15,1-2-53-15,-1-6-84 0,3-4-52 16,2-14-61-16,-2 19-169 0,2-19-394 0,0 0-579 0</inkml:trace>
  <inkml:trace contextRef="#ctx0" brushRef="#br0" timeOffset="67199.73">15619 4424 665 0,'0'0'472'0,"0"0"-45"0,0 0-130 16,0 0 5-16,0 0-115 0,0 0 69 0,0 0-81 0,-7-15 46 16,7 15-57-16,0 0 36 0,-4-17-34 0,4 17-25 0,-3-16-18 15,3 16-25-15,-2-17-21 16,2 17-61-16,3-23 40 0,-3 23-56 0,6-25 43 16,1 6-54-16,3 5 46 0,1-1-51 0,3 3 48 15,0-1-57-15,1 3 45 0,2 1-38 0,2 1 45 0,-4 6-51 16,-15 2 49-16,30-3-49 15,-11 6 50-15,-3 1-46 0,7 3 48 0,-2 2-45 16,-1 3 46-16,3 3-46 0,-2 2 40 0,-7 1-34 0,0 0 51 16,-2 1-42-16,-3-1 45 15,-2 3 6-15,-5 1 3 0,0-2 0 0,-5 0 3 0,-2 2 46 0,-2-2-35 16,-2 0 40-16,-3-1 0 16,0-1-3-16,-2-3 0 0,0 1-9 0,2-5-3 0,2-1-17 15,-2-1-6-15,12-9-6 0,-14 14-13 16,14-14-21-16,-12 8-11 0,12-8-4 0,0 0-19 0,0 0-4 15,0 0 2-15,0 0-1 16,0 0 0-16,0 0-23 0,20-8 26 0,-6 0-42 0,4-2 23 16,2 1-49-16,-2 0 32 0,4 1-34 0,0-2 13 0,7-1-9 15,-3 1-22-15,-1 2-47 0,-2 1-35 16,2-1-53-16,-3 1-70 0,-1 1-48 0,-3-1-210 0,-3 1-372 16,-15 6-591-16</inkml:trace>
  <inkml:trace contextRef="#ctx0" brushRef="#br0" timeOffset="68549.88">18048 3210 495 0,'0'0'528'0,"-6"24"-166"16,6-24-135-16,-2 12-139 0,2-12-252 15,0 0-292-15,-8 14 122 0</inkml:trace>
  <inkml:trace contextRef="#ctx0" brushRef="#br0" timeOffset="69340.02">17049 3255 619 0,'-8'-21'640'0,"8"21"-132"16,-8-18-46-16,8 18-134 0,-6-14-48 0,6 14-117 0,0 0-23 16,-5-14 14-16,5 14-75 15,0 0-20-15,0 0-10 0,0 0-2 0,0 0-9 0,0 0-7 16,16 7-2-16,-16-7-10 0,11 14-5 16,-11-14 5-16,12 17-1 0,-12-17-5 0,11 13-4 0,-11-13 1 15,9 13 1-15,-9-13 1 16,0 0 13-16,6 11 14 0,-6-11 12 0,0 0 8 15,0 0 7-15,9 8-8 0,-9-8-8 0,0 0-8 0,0 0-9 16,0 0-8-16,0 0-6 0,0 0-5 16,0 0 34-16,-1-19-50 0,1 19 36 0,0 0-51 0,5-17 40 15,-5 17-57-15,9-14 36 16,-9 14-45-16,17-14 47 0,-2 8-51 0,-1 1 45 0,3 1-49 16,0 3 49-16,2 1-55 0,0 1 59 15,-1 1-47-15,1 3 1 0,1 3 10 0,-4 2 4 0,0 1 12 16,-5 3 7-16,-2-2 4 15,-4 3 7-15,-5-15 9 0,7 25 6 0,-7-9 4 0,-5 1-3 16,-2 4 16-16,-1 0 13 0,-1-2 38 0,-3-2-52 0,-1-1 9 16,0 1-18-16,2-4 34 0,1-4-50 15,10-9 37-15,-14 15-52 0,14-15 36 0,-8 11-47 16,8-11 34-16,0 0-32 16,0 0 42-16,8 18-42 0,-8-18 50 0,18 12-54 0,-3-7 44 15,4 2-44-15,1 0 5 0,-2 0 3 16,0 0 3-16,1 1-2 0,-5-2 2 0,-1 0 1 0,-13-6 1 15,19 10 8-15,-19-10 43 16,14 12-42-16,-14-12 43 0,0 0-43 0,1 21 41 0,-1-21-36 16,-13 22 44-16,2-10 9 0,-4 1-2 0,0-2 3 0,-3 1-20 15,2-2 3-15,-2 0 11 0,1-1-25 16,4-3 31-16,13-6-47 0,-19 10 34 0,19-10-45 0,-15 7 25 16,15-7-43-16,0 0 31 15,-11 7-46-15,11-7 49 0,0 0-45 0,0 0 44 0,0 0-37 16,10 9 3-16,-10-9 3 0,15 4 1 15,-15-4 4-15,24 8 4 0,-10-3 0 16,1-1-6-16,0 2 10 0,1 1-4 0,0-2 5 16,-3 1 38-16,0 0-44 0,1-1 38 0,-2 1-42 15,-12-6 37-15,23 11-41 0,-10-5 13 0,0 3-62 0,0-4-25 16,0 2-74-16,-13-7-72 0,26 6-23 16,-26-6-72-16,32-5-215 0,-13-3-370 0,0-3-559 0</inkml:trace>
  <inkml:trace contextRef="#ctx0" brushRef="#br0" timeOffset="69530.53">17943 2766 1026 0,'-4'-22'647'0,"0"-1"-130"0,0 8-88 0,-1 1-109 0,5 14-53 16,-6-22-57-16,6 22-45 0,-5-14-33 15,5 14-31-15,0 0-14 0,0 0-18 0,0 0-12 0,0 0-7 16,-8 14-12-16,10 4-8 15,0 7-3-15,2 1-3 0,2 10-4 0,-1 2-2 0,4 3-4 16,-2 1 18-16,-1 4-114 0,0-3-28 0,1-1-107 0,-1-2-31 16,0-7-122-16,-2-9-574 0,1-4-619 15</inkml:trace>
  <inkml:trace contextRef="#ctx0" brushRef="#br0" timeOffset="69730.59">18146 2829 787 0,'0'0'628'16,"9"-16"-148"-16,-9 16-119 0,0 0-56 0,8-15-105 0,-8 15-39 16,0 0 1-16,0 0-26 0,0 0 13 0,0 26-16 0,-3-2 1 15,-7 6-8-15,0 5 23 0,-1 3-20 16,-2 0-58-16,-1 12 29 0,0 3-56 0,-2 1-11 0,3 2-3 16,0 1-8-16,1-2-5 15,6-10-9-15,-1-2-126 0,2-1-41 0,3-4-103 0,0-9-120 16,2-2-613-16,2-9-708 0</inkml:trace>
  <inkml:trace contextRef="#ctx0" brushRef="#br0" timeOffset="70079.92">18231 3396 1352 0,'0'0'692'0,"0"0"-110"0,0 0-181 0,0 0-54 15,0 0-96-15,0-17-30 16,0 17-68-16,0 0-1 0,0 0-58 0,0 0 7 0,0 0-48 15,0 0 8-15,0-16-31 0,0 16-10 16,10-11 0-16,-10 11-4 0,15-17-5 0,-6 9-4 0,3 0-3 16,0-2-3-16,0 3 0 0,3 1-2 0,0 1 3 0,0 2-6 15,-15 3-3-15,28-2 0 16,-12 5 5-16,-2 3 2 0,4 4 0 0,-3 4 0 0,-3 1 44 16,-1 2-49-16,-1 2 2 15,-4 2 3-15,-1 1 6 0,-5 2-3 0,0-1-1 0,-3-1 6 16,-3 0 27-16,-3 0-19 15,0-2 19-15,-3 0-17 0,-1-1 15 0,0-2-5 0,0-2-7 16,1 0 5-16,5-5-4 0,7-10 3 0,-12 15-10 0,12-15-9 16,0 0-7-16,-8 14-3 0,8-14-4 15,0 0-3-15,0 0-15 0,18 5-57 0,-18-5-3 16,34-6-74-16,-9 0 29 0,6-1-82 16,2-5-34-16,3-1-61 0,-1-5-729 0,11-8-788 0</inkml:trace>
  <inkml:trace contextRef="#ctx0" brushRef="#br0" timeOffset="70319.89">18989 2578 633 0,'-24'-2'473'0,"-1"0"-88"16,5 1-92-16,20 1-59 0,-28-2-62 15,28 2-32-15,-19 2-11 0,19-2-5 0,0 0-13 0,0 0-11 16,0 0-6-16,26 3-2 0,2-8-1 0,12-3-27 0,16-3-9 16,6-4-6-16,5-2-8 15,3-3-7-15,0 0-31 0,-3 1-70 0,-3 2 0 16,-6 0-75-16,-15 6 20 16,-6 1-52-16,-5 2-153 0,-11 4-388 0,-21 4-242 0</inkml:trace>
  <inkml:trace contextRef="#ctx0" brushRef="#br0" timeOffset="70909.92">19216 2738 898 0,'-46'25'450'16,"0"0"-50"-16,0 0-128 0,4-1-8 0,9-9-90 0,8 0-6 16,6-3-84-16,9-2 10 0,10-10-14 0,-8 13-22 0,8-13-17 15,0 0-19-15,37-2-7 16,-5-9-66-16,6-3 67 0,14-8-53 0,3-4 48 16,4-7-57-16,1-2-3 0,1-4-22 15,-3-2-10-15,-2 0-29 0,-6-2-84 0,-6 0-182 0,-7 1-208 16,-6 3-118-16</inkml:trace>
  <inkml:trace contextRef="#ctx0" brushRef="#br0" timeOffset="70931.84">19670 2317 1023 0,'-6'-15'313'16,"-4"0"-54"-16,-6 1-36 0,-2 1 5 0,-6-1 16 0,0 6-42 16,0 0-48-16,0 4-38 0,3-2-22 15,4 2-22-15,17 4-28 0,-24-4-9 16,24 4-5-16,0 0-7 0,0 0-4 0,0 0-4 16,0 0-1-16,5 14 23 0,9-3-26 0,5 3 26 0,3 4-38 15,3 1 35-15,1 3-11 0,1 3 10 16,-1 2 13-16,0 0-15 0,-2 4-2 0,-3 1 0 0,-4 3 0 15,-6 1 4-15,-5 1 1 16,-8 2-3-16,-5 3 9 0,-6-1-24 0,-6 6 12 0,-1 0-42 16,2-15-114-16,0-2-190 0,0-4-605 15,1-4-576-15</inkml:trace>
  <inkml:trace contextRef="#ctx0" brushRef="#br0" timeOffset="72169.75">20529 2067 631 0,'-6'-26'626'16,"-1"-2"-98"-16,-3 1-83 0,1 5-57 0,0 3-98 0,-2 2-21 15,4 2-59-15,-3 4-10 16,10 11-57-16,-13-17-6 0,13 17-44 0,0 0-5 15,-13-9-39-15,13 9 10 16,-6 14-26-16,2 3 11 0,0 8-28 0,2 3-3 0,2 10-2 0,2 2-2 16,0 2 2-16,1 2-1 0,0 1 0 0,1-1 5 15,2-3-8-15,-1-1-1 0,3-5 1 16,-3-2-3-16,3-4 19 0,-1-8-25 0,-2-3 0 0,0-3 2 16,-5-15 8-16,5 19 9 0,-5-19 50 15,6 13 3-15,-6-13 7 0,0 0-39 0,0 0 19 0,3-14-39 16,-3 14 18-16,-1-37-29 15,-1 10-2-15,-2-8 1 0,0-6 15 0,-3-4-6 0,2-13-6 16,0-4-5-16,2 0 25 0,1 1-39 0,3 9 26 0,3-8-39 16,1 13 27-16,2 3-32 15,3 6-4-15,0 2-7 0,3 5-3 16,2 6-3-16,2 3-2 0,-2 7 2 0,2 4 5 0,0 3 7 16,-1 6 5-16,-16 2 27 0,32 2-22 0,-12 4 25 0,0 5-22 15,-1 2 27-15,-1 5 22 0,-2-2-28 16,-2 1-19-16,-3 4 28 0,-1 1-23 0,-7 2 27 15,-1 1-8-15,-3 2 14 16,-3 6-30-16,-6 1-9 0,-3-2-48 0,-1 0-87 0,-5-4-62 16,3-1-83-16,-4-5-58 0,4-7-614 0,2-3-667 0</inkml:trace>
  <inkml:trace contextRef="#ctx0" brushRef="#br0" timeOffset="72659.73">21166 1690 391 0,'7'-21'715'0,"-6"3"-160"0,-1 18-94 0,4-26-85 0,-4 26-79 16,0-19-72-16,0 19-25 0,0 0-48 0,-2-18-15 16,2 18-42-16,0 0-7 0,0 0-30 0,-28 17 1 0,13 5-24 15,-4 6 4-15,2 5-6 0,-3 14-20 16,1 3 11-16,4 6-18 15,1 3 13-15,2 1-14 0,2 0 9 0,5-1-2 16,5-11-4-16,3 1-1 0,3-5 0 0,6-2-4 0,4-6-33 16,0-4-60-16,4-5-62 0,4-7-51 0,-1-5 19 0,1-11-93 15,-4-4-628-15,3-2-542 16</inkml:trace>
  <inkml:trace contextRef="#ctx0" brushRef="#br0" timeOffset="73049.96">21343 1976 101 0,'0'0'685'0,"-6"-24"-207"0,6 24-98 0,-4-19-72 0,4 19-19 16,-2-16-18-16,2 16-14 15,0 0-27-15,-3-16 7 0,3 16-33 0,0 0 8 0,0 0-45 16,-6-13-6-16,6 13-58 0,0 0 6 16,0 0-47-16,-21-1 11 0,21 1-42 0,-25 9 21 0,9 1-36 15,-2 0 30-15,1 1-44 16,-1-2 27-16,3 1-31 0,0 2 21 0,4-3-29 0,0 1 25 15,3 0-29-15,8-10 20 0,-9 19-25 16,9-19-12-16,0 18-10 0,0-18-2 0,10 22 4 16,0-11 1-16,2 1 1 0,4-3 7 0,2 1 7 0,0 0 5 15,-1-1 3-15,0-2-4 16,-4 0-1-16,-1 1 1 0,-12-8 5 0,18 13 1 0,-18-13 3 16,16 13 3-16,-16-13 5 0,6 15 10 15,-6-15-6-15,3 18 4 0,-3-18-6 0,-2 19 7 16,2-19-6-16,-2 17 2 0,2-17-8 15,0 0 6-15,-1 20-13 0,1-20 7 0,0 0-2 0,6 17 4 16,-6-17-26-16,10 9-9 0,-10-9-32 0,18 3-8 0,-18-3-56 16,23-4 11-16,-6-4-59 0,0-1 42 15,1-4-39-15,8-5-11 0,-5-5-131 16,-2-4-452-16,1 1-299 0</inkml:trace>
  <inkml:trace contextRef="#ctx0" brushRef="#br0" timeOffset="73319.62">21603 1486 835 0,'-17'-15'583'0,"1"2"-131"0,6 1-84 0,-2 4-74 15,12 8-79-15,-15-14-51 0,15 14-34 16,-15-10-30-16,15 10-28 0,0 0-16 0,0 0-10 0,0 0-8 16,0 0-2-16,0 0 2 15,3 17-4-15,7 2-5 0,5 8 12 0,-1 4 0 0,0 5 12 16,4 10-14-16,-4-5 6 0,1 9-17 15,-6-7 6-15,2 10-17 0,-2-9 8 0,-3 4-10 0,1-4 3 16,-1 1-4-16,-2-2 2 0,-1-2 7 0,-2-2-8 0,-1-3 7 16,0-7-13-16,-4-4 9 15,2-1-14-15,-2-3-5 0,0-5-25 0,-1-2-51 0,5-14-136 16,-13 17-12-16,13-17-211 16,0 0-440-16,-15-3-491 0</inkml:trace>
  <inkml:trace contextRef="#ctx0" brushRef="#br0" timeOffset="73509.77">21870 1612 1106 0,'10'-13'627'16,"-10"13"-170"-16,0 0-81 0,12-11-120 0,-12 11-39 0,0 0-45 15,0 0 4-15,0 0-22 16,11 17 12-16,-11-17-23 0,3 29 20 0,-3-9-40 0,0 6 17 16,0 2-49-16,2 8 14 0,-2 1-50 15,0 2 21-15,0-1-47 0,2 0-3 0,-2 1-5 0,0-8-5 16,2-2-8-16,0-3-11 15,-2-2-44-15,4-2-57 0,0-6-76 0,1-1-43 0,-5-15-66 16,9 16 6-16,-9-16-204 0,0 0-415 0,14-5-537 0</inkml:trace>
  <inkml:trace contextRef="#ctx0" brushRef="#br0" timeOffset="74040.02">21887 1905 979 0,'-20'-10'682'0,"20"10"-134"0,-13-7-129 0,13 7-102 16,0 0-82-16,-17-7-38 0,17 7-43 0,0 0-29 0,0 0-27 15,0 0-20-15,0 0-20 16,0 0-21-16,0 0 11 0,0 0-24 0,19 1-13 0,3-6-85 16,4-1-72-16,9-5-45 0,-4-3-18 0,3-1 50 15,-2-3-3-15,-5 0 54 0,0-1 6 16,-6-2 50-16,-3-1 3 0,0-1 42 0,-6 4 31 0,-1-1 19 16,-1 1 42-16,-5 2 39 15,1 2 34-15,-6 15 28 0,6-24-27 0,-6 24-14 0,3-16-19 16,-3 16-14-16,0 0-18 0,1-19-18 15,-1 19-20-15,0 0-14 0,0 0 14 16,0 0-35-16,0 0 17 0,0 0-27 0,0 0 17 0,-3 17-24 0,2 1 20 0,-3 5-25 16,2 2 21-16,0 1-27 15,1 0 23-15,1-1-25 0,1 4 23 0,3-2-24 0,0-1 24 16,0 1-22-16,4-3 23 0,-4-1-25 16,3-4 23-16,-3-2-27 0,-4-17 0 0,7 24 3 0,-7-24 10 15,5 15 5-15,-5-15-1 16,0 0-11-16,0 0 10 0,0 0-24 0,0 0 22 0,0 0-21 15,-16-19 21-15,11 5-21 16,-1-7 18-16,2-1-25 0,-3-5 8 0,6-7-22 0,1-3 13 0,3-2-20 16,6-2 19-16,0-2-16 0,9-9 9 0,0 4 6 0,4 2 19 15,-3 10-13-15,-2 3 14 16,3 4-9-16,-2 3 13 0,0 3-1 0,1 3-1 0,-6 5 3 16,2 4-2-16,-4 2 2 0,-11 9 2 15,17-11 2-15,-17 11 6 0,0 0 11 0,20 2-10 0,-20-2 19 16,0 0-15-16,2 25 16 15,-11-6-11-15,-5 6-1 0,-3 2-3 0,-4-1-4 0,-2 0 12 16,2-1-22-16,0 0-27 0,0-2-112 0,7-6-121 0,1-1 8 16,2-7-179-16,11-9-414 0,-6 10-440 15</inkml:trace>
  <inkml:trace contextRef="#ctx0" brushRef="#br0" timeOffset="74279.81">22680 1248 765 0,'11'-17'561'0,"-3"0"-124"0,-2 5-76 16,-6 12-41-16,9-21-39 0,-9 21-23 0,4-15-12 0,-4 15-16 15,0 0-29-15,0 0-31 0,-2-20-35 16,2 20-30-16,0 0-22 0,-17 5-17 0,6 5-14 0,-1 6-10 16,-6 6-9-16,3 5-28 15,0 5 21-15,0 4-22 0,-1 12 6 0,0 4 26 0,3 0-31 16,2 3 25-16,4-10-29 0,1-1 23 15,1-1-4-15,5 0 4 0,5-2-33 16,4-3 18-16,4-2-77 0,2-4-40 0,9-4-80 0,2-8-74 0,3-3-11 0,2-10-65 16,-4-7-617-16,1-3-638 15</inkml:trace>
  <inkml:trace contextRef="#ctx0" brushRef="#br0" timeOffset="75099.73">22979 1520 265 0,'0'0'488'0,"0"0"-94"0,0 0-66 0,0 0-71 0,-6-14-22 15,6 14-16-15,0 0-13 16,0 0-25-16,-7-15-36 0,7 15-12 0,0 0-14 0,0 0-11 16,-5-14-2-16,5 14-4 0,0 0-3 0,0 0-6 0,0 0-3 15,0 0-6-15,-7-11-6 0,7 11-3 16,0 0-5-16,0 0-5 0,0 0-3 0,0 0 11 0,0 0-18 16,0 0-2-16,0 0-7 15,0 0-5-15,0 0-4 0,0 0-7 0,0 0 0 0,-8-11-6 16,8 11 4-16,0 0 7 0,0 0 4 15,0 0 1-15,0 0 1 0,0 0-5 0,0 0-5 16,0 0-6-16,0 0-1 0,0 0-5 0,0 0-2 0,0 0-4 0,0 0-6 16,0 0 0-16,0 0-2 15,0 0-2-15,0 0-3 0,0 0-2 0,0 0 0 0,0 0 0 16,0 0 0-16,0 0 2 0,0 0-1 16,0 0 0-16,0 0 1 0,5-13 2 0,-5 13 3 0,0 0-3 15,0 0 2-15,10-10-1 16,-10 10 5-16,0 0-1 0,0 0 4 0,10-13 12 0,-10 13 10 15,0 0 25-15,6-14 16 16,-6 14 10-16,0 0-1 0,0 0-4 0,0 0-11 0,0-19-12 0,0 19-8 16,0 0-14-16,0 0-10 0,0 0-9 0,-11-10-7 0,11 10-2 15,0 0-1-15,-16 12-2 16,8-2 0-16,-2 2-2 0,3 1-5 0,1 5 0 0,1 2 0 16,-2 1 22-16,5-1-27 0,2 1 23 15,2 1-28-15,3-1 31 0,2-1-35 0,2-3 28 16,1 0-27-16,3-2 18 0,2-4-29 15,0 0 28-15,-1-5-23 0,2-2 31 0,-16-4-25 0,29 2 2 16,-29-2 7-16,27-8 4 0,-12 2 5 0,-1-3 1 0,-4-1 2 16,-2-3-1-16,-1 0-1 15,-5-3-3-15,-2-1-28 0,-3-3-15 0,-5-1-42 0,-7-4-2 16,-4 2-27-16,-5 0-20 0,-2 3-49 16,-4 2 8-16,5 4 0 0,-2 0 9 0,6 3-53 15,6 0-79-15,3 4 6 0,3-5-164 16,9 12-407-16,-7-18-469 0</inkml:trace>
  <inkml:trace contextRef="#ctx0" brushRef="#br0" timeOffset="75370.17">23173 938 1110 0,'0'0'675'16,"0"-21"-128"-16,0 21-115 0,0 0-98 0,-1-22-62 0,1 22-52 16,0 0-42-16,0 0-39 15,-2-18-33-15,2 18-24 0,0 0-16 0,0 0-8 0,0 0 6 16,11 19-5-16,-4 2-7 0,4 6-6 15,-2 6 4-15,1 3-1 0,1 2-6 0,-1 2-45 16,-1 1 31-16,3 1-34 0,3 8 8 0,4-1 3 0,-1-1 39 16,-1-2-47-16,0-8 32 0,-4 1-35 15,3-5 33-15,-3 0-34 0,-3-2 38 0,1-5-40 0,-5-4 31 16,-2-3-28-16,-3-2 30 0,-2-2-32 16,-5 0 26-16,-1 1-51 0,-7-2-32 0,-1-3-82 0,-5-1-49 15,-1-4-64-15,2-2-17 16,0-4 44-16,19-1-4 0,-33-2 65 0,20-5-34 0,0-2 41 15,7-3-83-15,-1-5-139 0,6-1-245 16,2-5-161-16</inkml:trace>
  <inkml:trace contextRef="#ctx0" brushRef="#br0" timeOffset="75509.85">23336 1423 1099 0,'14'-18'341'0,"-1"2"-77"15,3 0-14-15,1 1-35 16,-2 1-18-16,2-1-7 0,1 3-30 0,-1-1-20 0,0 3-13 16,3-1-12-16,-4 3-15 0,4 2-14 15,-4 0-12-15,0 1-7 0,2 2-13 0,-1 2-16 0,0 0 0 16,2 1-7-16,0 2-2 15,-2 1-10-15,2 0-46 0,-1 0-70 0,-5 2-65 0,3 0-40 16,-6 2 39-16,-10-7-117 0,17 8-522 0,-17-8-353 0</inkml:trace>
  <inkml:trace contextRef="#ctx0" brushRef="#br0" timeOffset="75679.75">23486 1525 1545 0,'0'0'688'16,"0"0"-182"-16,0 0-233 0,0 0-46 0,12 11-61 0,-12-11-19 15,0 0-44-15,16 8-3 16,-16-8-34-16,0 0 5 0,25 2-12 0,-25-2-10 0,36-1-25 16,-8-2 10-16,6-4-38 0,6-4-61 0,0 0-89 0,11-6-65 15,0-2-8-15,-3 0-26 0,-2-3-154 16,-12 3-401-16,0 0-367 0</inkml:trace>
  <inkml:trace contextRef="#ctx0" brushRef="#br0" timeOffset="76079.82">24392 844 1830 0,'0'0'685'0,"0"0"-157"0,-4-17-92 15,4 17-78-15,0 0-69 0,0 0-45 0,0 0-26 0,0 0-40 16,0 0-20-16,0 0-28 15,0 0-29-15,0 0-23 0,0 0-21 0,0 0-12 0,0 0-5 16,-12 15-3-16,8 2-3 0,2 8-6 0,-2 8 2 0,0 3-7 16,0 2-5-16,4 1-2 0,-2 1-2 15,-1-1-24-15,3-2 24 0,0 3-21 16,0-5 21-16,3 1-21 0,-1-7-3 0,1-2-110 16,1-2-45-16,0-3-78 0,-1-5-53 0,-3-17-74 0,7 25-31 15,-7-25 32-15,0 0-668 16,0 0-785-16</inkml:trace>
  <inkml:trace contextRef="#ctx0" brushRef="#br0" timeOffset="76279.92">24336 1042 976 0,'-6'-23'777'16,"6"23"-216"-16,-8-17-91 0,8 17-152 0,0 0 0 0,-4-19-52 16,4 19 24-16,0 0 23 15,-8-12 0-15,8 12-50 0,0 0-40 0,0 0-47 0,-8-10-34 16,8 10-31-16,0 0-23 0,-23 1-22 15,4 6-16-15,-3 1-25 0,-9 5-52 0,0 2-61 16,1 1-82-16,0 1-87 0,3-1-73 0,6 5-94 16,1 0-34-16,7-8-75 0,4 4-465 0,5-2-717 15</inkml:trace>
  <inkml:trace contextRef="#ctx0" brushRef="#br0" timeOffset="76470.05">24179 1519 434 0,'0'0'759'0,"-6"23"-214"0,6-23-132 0,-2 16-84 0,2-16-77 16,0 0-38-16,-7 19-17 0,7-19-16 0,0 0-2 0,0 0 8 15,4 19 15-15,-4-19-32 16,13 6 24-16,-13-6-61 0,22 3 11 0,-1-5-64 0,4-1 14 16,2-2-60-16,3-2-38 15,4-1-89-15,-2-2-60 0,-1 0-92 0,-1 1-72 0,-6 0-72 16,-6 0-179-16,2-1-304 0,-2 3-482 15</inkml:trace>
  <inkml:trace contextRef="#ctx0" brushRef="#br0" timeOffset="76750.07">23566 2245 2027 0,'0'0'791'16,"0"0"-197"-16,0 0-204 0,0 0-84 0,0 0-96 0,0 0-9 15,25-5-75-15,-25 5 2 0,29-10-10 16,-1 0 1-16,9-3-7 0,14-8-17 0,7-3-14 16,5-3-18-16,8-2-11 0,2-1 8 15,4-1-30-15,17-7 12 0,-17 7-11 0,-4 1-54 0,1 1-55 16,-9 1-78-16,-5 3-1 0,-8 5-36 15,-15 4-31-15,-7 2-43 0,-3 4-83 0,-14 2-41 16,-13 8-214-16,0 0-309 0,0 0-558 0</inkml:trace>
  <inkml:trace contextRef="#ctx0" brushRef="#br0" timeOffset="76899.74">23961 2173 1457 0,'-31'15'548'0,"6"0"-112"0,6-4-75 16,2 2-122-16,2-2-52 0,7-1-37 0,8-10-30 15,-6 16-17-15,6-16 35 16,9 9-14-16,-9-9-13 0,42-4-23 0,-1-8-15 0,18-7-18 15,4-5 8-15,8-4-58 0,19-14-97 16,1-4-165-16,2 0-77 0,-6-5-106 0,-5 2-475 0,-15 10-559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53:57.952"/>
    </inkml:context>
    <inkml:brush xml:id="br0">
      <inkml:brushProperty name="width" value="0.05292" units="cm"/>
      <inkml:brushProperty name="height" value="0.05292" units="cm"/>
      <inkml:brushProperty name="color" value="#FF0000"/>
    </inkml:brush>
  </inkml:definitions>
  <inkml:trace contextRef="#ctx0" brushRef="#br0">5837 12316 402 0,'0'0'556'0,"0"0"-102"0,-12 13-133 0,12-13 4 16,-10 10-80-16,10-10 34 0,-14 8-82 0,14-8 43 0,-15 11-69 15,15-11 2-15,-14 8-26 16,14-8 27-16,-11 8-32 0,11-8-29 0,0 0-25 0,-11 9 9 16,11-9 6-16,0 0-2 0,0 0-4 15,14 14 3-15,-14-14-8 0,31 3-9 0,-6-6-7 0,9 0 24 16,4-5-43-16,2-3-14 15,15-6 12-15,0-2 14 0,1-4-42 0,3-2 21 16,1 0-25-16,0-2-4 0,2-4 15 0,-4 0-30 0,1 0 17 0,-2 0-27 16,-3 1 25-16,-4 1 6 0,0 2-4 15,-5 1-7-15,-1 4 33 0,-9 5-66 0,-1 2 19 0,-2 0-63 16,-2 3-4-16,-4 1-42 16,-4 3-47-16,-2 1-28 0,-7 1-29 0,-13 6-43 0,19-7-14 15,-19 7-59-15,0 0-38 0,0 0-135 16,0 0-341-16,4 15-429 0</inkml:trace>
  <inkml:trace contextRef="#ctx0" brushRef="#br0" timeOffset="3689.67">6339 12390 733 0,'-26'16'525'0,"-1"-1"-110"0,1 0-78 0,7-4-27 16,2 0-32-16,1-4-54 15,6 0-23-15,10-7-17 0,-18 10-7 0,18-10 13 0,0 0 33 16,0 0-40-16,0 0 38 0,0 0-56 15,0 0 31-15,23-9-58 0,-5 0 27 0,10-4-25 16,2-2 10-16,6-2-27 0,1 0-5 0,7-7-8 0,4 1-17 0,-2-1-14 16,2-1-12-16,0 2-8 15,-3-2-11-15,1 1-8 0,-3 2-10 0,-7 4-1 0,-1 1-7 16,-1-1-2-16,-2 2-6 16,-2 1-1-16,-2 2-4 0,-5 4-1 0,-4-1-3 15,-1 1-3-15,-2 3 2 0,-4 0 1 0,-12 6-1 16,21-9-1-16,-21 9-1 0,16-7 3 0,-16 7 2 15,0 0-2-15,15-6 2 0,-15 6 3 0,0 0 0 16,0 0 1-16,13-6-1 0,-13 6-1 0,0 0-2 16,0 0 0-16,0 0-1 0,0 0-4 0,15-6 5 15,-15 6-4-15,0 0 0 0,0 0 1 16,0 0-1-16,0 0 1 0,0 0 1 0,0 0-6 0,0 0 1 16,0 0 1-16,0 0-1 0,0 0 0 15,0 0 0-15,0 0 0 0,0 0 0 0,0 0 0 0,0 0 0 16,0 0 0-16,0 0 0 15,0 0 0-15,0 0 0 0,0 0-4 0,0 0 5 0,0 0 1 16,0 0-2-16,0 0-2 0,0 0 2 0,0 0-1 0,0 0 4 16,0 0-5-16,0 0 1 0,0 0-1 15,0 0 4-15,0 0-2 0,0 0-1 0,0 0 1 0,0 0-1 16,0 0 1-16,0 0 0 16,0 0-4-16,0 0 5 0,0 0-1 0,0 0 0 0,0 0 0 15,0 0 0-15,0 0-3 0,0 0 1 16,0 0 2-16,0 0 2 0,0 0-4 0,0 0-2 0,0 0 3 15,0 0-2-15,0 0 0 16,0 0 1-16,0 0 1 0,0 0-1 0,0 0 2 16,0 0-6-16,0 0 5 0,0 0 2 0,0 0-1 0,0 0-1 15,-13 7 4-15,13-7-5 0,0 0 1 0,0 0 1 16,0 0 0-16,0 0-1 0,0 0 0 0,0 0 2 0,0 0-2 16,-13 8 1-1,13-8-1-15,0 0-3 0,0 0 6 0,0 0 3 0,0 0-5 16,0 0 1-16,-12 6-2 0,12-6-1 15,0 0 5-15,0 0-5 0,0 0 1 0,0 0 0 16,0 0 1-16,-12 7 0 0,12-7-1 0,0 0 1 0,0 0-1 0,0 0 1 16,0 0 0-16,0 0 0 15,0 0-1-15,-12 6-3 0,12-6 5 0,0 0-1 0,0 0 2 16,0 0 1-16,0 0-2 16,0 0-2-16,0 0 0 0,0 0 0 0,0 0 4 0,0 0-5 0,0 0 4 15,-13 8-4-15,13-8 0 16,0 0 1-16,0 0-1 0,0 0 0 0,0 0-1 15,0 0 0-15,0 0-1 0,0 0 1 0,0 0-1 16,0 0-4-16,0 0 6 0,0 0-1 0,0 0-2 0,0 0 4 16,0 0-1-16,0 0-3 0,0 0 0 0,0 0 1 15,0 0 3-15,0 0 0 0,0 0-3 16,0 0 1-16,0 0 0 0,0 0 1 0,0 0-1 0,0 0 1 16,0 0-1-16,0 0 2 0,0 0-2 15,0 0-3-15,0 0 0 0,0 0 0 16,0 0-7-16,0 0 4 0,0 0-3 0,0 0 4 15,0 0-6-15,0 0 7 0,0 0-3 0,0 0 3 0,0 0-2 16,0 0 5-16,0 0-2 0,0 0-2 0,0 0-1 0,0 0 0 16,0 0 2-16,0 0-1 15,0 0 3-15,0 0 0 0,0 0 1 0,0 0-3 0,0 0-1 16,0 0 8-16,0 0 2 16,0 0-3-16,0 0-1 0,0 0-4 0,0 0 6 0,0 0-2 15,0 0 2-15,0 0-2 0,0 0 2 16,0 0-5-16,0 0 8 0,0 0-1 0,0 0-3 0,0 0 0 15,0 0-7-15,0 0 2 16,0 0 6-16,0 0 0 0,0 0 2 0,0 0-3 0,0 0 0 16,0 0-3-16,0 0 0 0,0 0 2 0,0 0 3 15,0 0-5-15,0 0 6 0,0 0-5 0,0 0 5 16,0 0-5-16,0 0 6 0,0 0-7 0,0 0 2 0,0 0-3 16,0 0 21-16,0 0-15 15,0 0 3-15,0 0-11 0,0 0 2 0,0 0 2 0,0 0 4 16,0 0-4-16,0 0 6 0,0 0-7 15,0 0 5-15,0 0-5 0,0 0 7 0,0 0-6 0,0 0 6 16,0 0-9-16,0 0 4 0,0 0-2 16,0 0 7-16,0 0-4 0,0 0 8 0,0 0-4 15,0 0 2-15,0 0-10 0,0 0 5 0,0 0-5 0,0 0 0 16,0 0-2-16,0 0-2 0,0 0-2 16,0 0 1-16,0 0 2 0,0 0-8 0,0 0 8 15,0 0-5-15,0 0 3 16,0 0 9-16,0 0 29 0,0 0-34 0,0 0 3 15,0 0-8-15,0 0 33 0,0 0-34 0,0 0 10 0,0 0-8 0,0 0 2 16,0 0 3-16,0 0 8 16,0 0-9-16,0 0 9 0,0 0-10 0,0 0 11 0,0 0-12 0,0 0 9 15,0 0-5-15,0 0 12 16,0 0-7-16,0 0 5 0,0 0-11 0,0 0 8 0,0 0-10 16,0 0 5-16,0 0-2 0,0 0 9 15,0 0-9-15,0 0 8 0,0 0-8 16,0 0 9-16,0 0-8 0,0 0 7 0,0 0-8 15,0 0 5-15,0 0-4 0,0 0 8 0,0 0-10 16,0 0 10-16,0 0-9 0,0 0 18 0,0 0-14 16,0 0 1-16,0 0-7 0,0 0 2 0,0 0 0 0,0 0 9 15,0 0-10-15,0 0 10 0,0 0-10 0,0 0 10 16,0 0-9-16,0 0 9 0,0 0-10 16,0 0 10-16,0 0-12 0,0 0 11 0,0 0-1 0,0 0 4 15,0 0-13-15,0 0 10 0,0 0-10 16,0 0 3-16,0 0-1 0,0 0 9 0,0 0-8 0,0 0 6 15,0 0-6-15,0 0 8 16,0 0-9-16,0 0 9 0,0 0-10 0,0 0 10 16,0 0-10-16,0 0 10 0,0 0-11 0,0 0 7 15,0 0 1-15,0 0 6 0,0 0-8 0,0 0 3 16,0 0-9-16,0 0 2 0,0 0 0 0,0 0 8 16,0 0-8-16,0 0 9 0,0 0-10 15,0 0 10-15,0 0-10 0,0 0 9 0,0 0-8 0,0 0 8 16,0 0-8-16,0 0 9 15,0 0-12-15,0 0 8 0,0 0-7 0,0 0 15 0,0 0-7 0,0 0 2 16,0 0-11-16,0 0 5 0,0 0-2 0,0 0 10 16,0 0-10-16,0 0 8 0,0 0-8 15,0 0 8-15,0 0-8 0,0 0-4 0,0 0 5 0,0 0 10 16,0 0-12-16,0 0 11 0,0 0-3 16,0 0 4-16,0 0-6 0,0 0 2 0,0 0-10 0,0 0 5 15,0 0-5-15,0 0 13 16,0 0-12-16,0 0 9 0,0 0-7 0,0 0 6 15,0 0-12-15,0 0 9 0,0 0-14 16,0 0 15-16,0 0-15 0,0 0 12 0,0 0-7 0,0 0 14 0,0 0-7 16,0 0 8-16,0 0-9 0,0 0 7 0,0 0-14 15,0 0 6-15,0 0-2 0,0 0 13 16,0 0-15-16,0 0 16 0,0 0-15 0,0 0 14 16,0 0-13-16,0 0 13 0,0 0-15 15,0 0 15-15,0 0-4 0,0 0 5 16,0 0-15-16,0 0-3 0,0 0 4 0,0 0 8 15,0 0-4-15,0 0 12 0,0 0-13 0,0 0 13 0,0 0-14 16,0 0 13-16,0 0-15 0,0 0 15 0,0 0-13 0,0 0 11 16,0 0-13-16,0 0 14 0,0 0-13 15,0 0 10-15,0 0-11 0,0 0 17 0,0 0-9 16,0 0 7-16,0 0-18 0,0 0 16 16,0 0-14-16,0 0 7 0,0 0-6 0,0 0 16 0,0 0-14 15,0 0 11-15,0 0-12 0,0 0 13 16,0 0-12-16,0 0 12 0,0 0-14 0,0 0 13 0,0 0-13 15,0 0 10-15,0 0-10 16,0 0 15-16,0 0-8 0,0 0 8 0,0 0-16 0,0 0 15 16,0 0-16-16,0 0 7 0,0 0-5 0,0 0 15 15,0 0-14-15,0 0 14 0,0 0-12 16,0 0 10-16,0 0-12 0,0 0 13 0,0 0-12 0,0 0 11 0,0 0-12 16,0 0 9-16,0 0-8 15,0 0 14-15,0 0-8 0,0 0 6 0,0 0-16 0,0 0 15 16,0 0-15-16,0 0 8 0,0 0-7 15,0 0 17-15,0 0-14 0,0 0 13 0,0 0-14 0,0 0 13 16,0 0-13-16,0 0 15 0,0 0-18 16,0 0 14-16,0 0-3 0,0 0 5 15,0 0-14-15,0 0 13 0,0 0-15 0,0 0 7 0,0 0-5 16,0 0 14-16,0 0-12 16,0 0 13-16,0 0-14 0,0 0 13 0,0 0-12 0,0 0 12 0,0 0-14 15,0 0 13-15,0 0-11 16,0 0 8-16,0 0-8 0,0 0 14 0,0 0-9 0,0 0 7 15,0 0-16-15,0 0 13 0,0 0-14 16,0 0 5-16,0 0-7 0,0 0 15 0,0 0-13 0,0 0 17 16,0 0-17-16,0 0 17 0,0 0-17 0,0 0 16 0,0 0-15 15,0 0 13-15,0 0-14 16,0 0 16-16,0 0-13 0,0 0 15 0,0 0-9 0,0 0 6 16,0 0-16-16,0 0 7 15,0 0-7-15,0 0 11 0,0 0-9 0,0 0 19 0,0 0-18 0,0 0 16 16,0 0-17-16,0 0 17 15,0 0-19-15,0 0 20 0,0 0-20 0,0 0 18 0,0 0-20 16,0 0 17-16,0 0-14 0,0 0 16 0,0 0-12 16,0 0 8-16,0 0-26 0,0 0 16 0,0 0-9 15,0 0 22-15,0 0-24 0,0 0 25 0,0 0-20 0,0 0 20 16,0 0-21 0,0 0 26-16,0 0-24 0,0 0 22 0,0 0-24 0,0 0 24 15,0 0-13-15,0 0 13 0,0 0-21 16,0 0 11-16,0 0-13 0,0 0 18 0,0 0-13 15,0 0 24-15,0 0-25 0,0 0 24 16,0 0-24-16,0 0 21 0,0 0-22 0,0 0 23 0,0 0-25 16,0 0 24-16,0 0-12 0,0 0 10 0,0 0-23 0,0 0 25 15,0 0-26-15,0 0 21 0,0 0-16 16,0 0 23-16,0 0-24 0,0 0 24 0,0 0-24 0,0 0 23 16,0 0-24-16,0 0 25 15,0 0-25-15,0 0 25 0,0 0-25 0,0 0 28 0,0 0-28 16,0 0 24-16,0 0-16 0,0 0 14 15,0 0-16-15,0 0 16 0,0 0-22 0,0 0-3 0,0 0 4 16,0 0 17-16,0 0-14 0,0 0 24 0,0 0-24 0,0 0 22 16,0 0-23-16,0 0 22 15,0 0-25-15,0 0 25 0,0 0-24 0,0 0 19 0,0 0-21 16,0 0 20-16,0 0-19 0,0 0 24 16,0 0-17-16,0 0 13 0,0 0-14 0,0 0 14 15,0 0-29-15,0 0 16 0,0 0-21 16,0 0 27-16,0 0-17 0,0 0 30 0,0 0-26 0,0 0 26 15,0 0-29-15,0 0 29 0,0 0-28 0,0 0 27 16,0 0-27-16,0 0 26 0,0 0-3 16,0 0-2-16,0 0-15 0,0 0 19 0,0 0-29 0,0 0 5 15,0 0-4-15,0 0 21 16,0 0-11-16,0 0 25 0,0 0-29 0,0 0 28 16,0 0-30-16,0 0 29 0,0 0-30 0,0 0 30 15,0 0-28-15,0 0 26 0,0 0-26 0,0 0 24 0,0 0-26 16,0 0 28-16,0 0-19 15,0 0 17-15,0 0-32 0,0 0 24 0,0 0-24 0,0 0 38 16,0 0-28-16,0 0 25 0,0 0-27 0,0 0 28 0,0 0-27 16,0 0 26-16,0 0-28 0,0 0 27 15,0 0-25-15,0 0 23 0,0 0-26 0,0 0 29 16,0 0-3-16,0 0-6 0,0 0-15 16,0 0 18-16,0 0-24 0,0 0-1 0,0 0 1 0,0 0 22 15,0 0-15-15,0 0 25 0,0 0-27 16,0 0 27-16,0 0-28 0,0 0 27 0,0 0-29 0,0 0 29 15,0 0-27-15,0 0 26 16,0 0-27-16,0 0 25 0,0 0-25 0,0 0 24 0,0 0-23 16,0 0 24-16,0 0-15 0,0 0 12 0,0 0-22 0,0 0 26 15,0 0-32-15,0 0 22 0,0 0-18 16,0 0 29-16,0 0-24 0,0 0 23 0,0 0-24 16,0 0 24-16,0 0-27 0,0 0 30 15,0 0-30-15,0 0 26 0,0 0-29 16,0 0 28-16,0 0-25 0,0 0 27 15,0 0-3-15,0 0-5 0,0 0-15 0,0 0 18 0,0 0-25 0,0 0 16 16,0 0-19-16,0 0 25 0,0 0-16 0,0 0 25 0,0 0-27 16,0 0 26-16,0 0-26 15,0 0 25-15,0 0-26 0,0 0 26 0,0 0-28 0,0 0 28 16,0 0-25-16,0 0 25 0,0 0-17 16,0 0 14-16,0 0-19 0,0 0 21 0,0 0-30 0,0 0 21 15,0 0-21-15,0 0 23 16,0 0-14-16,0 0 23 0,0 0-25 0,0 0 27 0,0 0-26 15,0 0 25-15,0 0-27 0,0 0 28 16,0 0-32-16,0 0 30 0,0 0-27 0,0 0 27 0,0 0-20 16,0 0 14-16,0 0-20 0,0 0 24 0,0 0-31 0,0 0 23 15,0 0-15-15,0 0 27 16,0 0-27-16,0 0 26 0,0 0-28 0,0 0 31 0,0 0-32 16,0 0 28-16,0 0-28 15,0 0 26-15,0 0-27 0,0 0 30 0,0 0-29 0,0 0 28 16,0 0-17-16,0 0 12 0,0 0-23 15,0 0 25-15,0 0-30 0,0 0 23 0,0 0-21 0,0 0 32 16,0 0-26-16,0 0 27 0,0 0-30 0,0 0 29 0,0 0-29 16,0 0 28-16,0 0-30 15,0 0 33-15,0 0-32 0,0 0 27 0,0 0-18 0,0 0 15 16,0 0-22-16,0 0 16 16,0 0-21-16,0 0 22 0,0 0-12 0,0 0 24 0,0 0-29 15,0 0 32-15,0 0-30 0,0 0 27 16,0 0-29-16,0 0 29 0,0 0-30 0,0 0 29 0,0 0-28 15,0 0 27-15,0 0-32 16,0 0 31-16,0 0-26 0,0 0 59 0,0 0-57 0,0 0 49 16,0 0-56-16,0 0 21 0,0 0-28 0,0 0 23 0,0 0-14 15,0 0 28-15,0 0-27 0,0 0 28 16,0 0-26-16,0 0 26 0,0 0-27 0,0 0 28 16,0 0-30-16,0 0 27 0,0 0-16 15,0 0 15-15,0 0-17 0,0 0 19 0,0 0-27 0,0 0 19 16,0 0-23-16,0 0 23 15,0 0 9-15,0 0-3 0,0 0-12 0,0 0-7 0,0 0-7 0,0 0-5 16,0 0-10-16,0 0-21 0,0 0-19 0,0 0-93 0,0 0-18 16,0 0-70-16,0 0-69 15,0 0-67-15,-10-11-256 0,10 11-304 0,0 0-625 0</inkml:trace>
  <inkml:trace contextRef="#ctx0" brushRef="#br0" timeOffset="5110.1">9752 14480 342 0,'0'0'607'0,"-23"-8"-100"0,23 8-182 0,-28-2 7 16,28 2-85-16,-26-2 9 15,26 2-103-15,-26 2 30 0,26-2-71 0,-18 1 53 0,18-1-67 16,0 0 38-16,-24 1-62 0,24-1 45 0,0 0-64 0,-18 3 62 16,18-3 16-16,0 0-14 15,0 0 5-15,0 0-16 0,9 15-4 0,-9-15-10 0,25 7-8 16,-7-4-18-16,8-4-7 16,4-1-10-16,11-2-10 0,4-5-8 0,6-3-8 0,8-2-3 15,-3-4-2-15,1-1 35 16,0-1-50-16,2-1 36 0,-5 1-9 0,2 1-5 0,-2 1-26 15,1 3 10-15,-3-2 2 0,3 3-41 16,-12 5 49-16,0-1-47 0,-1-1 42 0,-2 1-55 0,-4 1 40 16,-2 2-53-16,-6 2 10 0,-4 0-21 0,-4 2 39 0,-2 0-32 15,-18 3 12-15,23-3 1 0,-23 3-17 16,0 0-21-16,15 2-37 0,-15-2-32 16,0 0-33-16,0 0-23 0,-11 12-8 15,11-12-28-15,-23 12-39 0,1-5-88 16,0-1-463-16,-6-1-409 0</inkml:trace>
  <inkml:trace contextRef="#ctx0" brushRef="#br0" timeOffset="6321.72">10238 14368 938 0,'-31'12'431'0,"-2"-1"-30"16,1 3-117-16,-1-3 15 15,1 1-94-15,0 0 18 0,10-4-72 0,0 0 27 0,4-2-63 16,3 0 33-16,15-6-73 0,-21 7 40 16,21-7-60-16,0 0 73 0,0 0-35 0,0 0 48 15,0 0-43-15,0 0 23 16,12-7-1-16,10-2-17 0,7-2-4 0,2-1-14 0,5-3 13 15,0-1-53-15,12-6 32 16,-2 1-17-16,3 0-9 0,-1 1-19 0,2 1 3 0,0 0-52 0,-11 4 48 16,1 0-45-16,0 1 42 0,-3 1-44 0,-3 2 47 0,0 1-48 15,-3 1 27-15,-6 2-29 16,-2 1 40-16,-6 2-48 0,0 0 12 0,-17 4 41 0,22-4-45 16,-22 4 46-16,18-5-48 15,-18 5 46-15,0 0-45 0,18-2 34 0,-18 2-36 0,0 0 42 16,0 0-38-16,0 0 43 0,0 0-45 15,0 0 44-15,0 0-52 0,0 0 53 0,0 0-45 16,0 0 19-16,0 0-30 0,0 0 16 0,0 0 49 0,0 0-45 16,0 0 40-16,0 0-43 0,-10 8 35 15,10-8-38-15,0 0 40 0,0 0-62 0,0 0 24 16,0 0 39-16,0 0-35 0,0 0 42 16,0 0-46-16,0 0 41 0,0 0-42 0,0 0 42 0,0 0-48 15,0 0 53-15,0 0-57 16,0 0 50-16,0 0-44 0,0 0 43 0,0 0-44 0,0 0 45 0,0 0-46 15,0 0 33-15,0 0-33 16,0 0 31-16,0 0-26 0,0 0 42 0,-13 6-41 0,13-6 40 16,0 0-44-16,0 0 43 0,0 0-44 0,0 0 33 15,0 0-31-15,0 0 36 16,0 0-36-16,0 0 43 0,0 0-44 0,0 0 43 0,0 0-45 0,0 0 45 16,0 0-48-16,0 0 47 15,0 0-50-15,0 0 48 0,0 0-39 0,0 0 42 0,0 0-33 16,0 0 30-16,0 0-42 0,0 0 43 15,0 0-46-15,0 0 46 0,0 0-49 0,0 0 51 16,0 0-44-16,0 0 44 0,0 0-45 16,0 0 46-16,0 0-51 0,0 0 52 0,0 0-50 0,0 0 48 15,0 0-50-15,0 0 50 0,0 0-43 0,0 0 43 0,-13 6-45 16,13-6 49-16,0 0-51 16,0 0 46-16,0 0-44 0,0 0 32 0,0 0-32 0,0 0 41 15,0 0-39-15,0 0 43 16,0 0-43-16,0 0 44 0,0 0-46 0,0 0 45 0,0 0-51 15,0 0 52-15,0 0-52 16,0 0 53-16,0 0-46 0,0 0 45 0,0 0-46 0,0 0 45 0,0 0-45 16,0 0 44-16,-12 7-47 0,12-7 49 0,0 0-53 0,0 0 53 15,0 0-44-15,0 0 44 16,0 0-46-16,0 0 47 0,0 0-48 0,0 0 45 0,0 0-48 16,0 0 47-16,0 0-51 15,0 0 49-15,0 0-40 0,0 0 44 0,0 0-43 0,0 0 44 0,0 0-46 16,0 0 46-1,0 0-46-15,0 0 34 0,0 0-40 0,0 0 54 0,0 0-46 16,0 0 45-16,0 0-47 0,0 0 46 0,0 0-46 0,-13 6 45 16,13-6-49-16,0 0 54 15,0 0-57-15,0 0 52 0,0 0-45 0,0 0 46 0,0 0-46 0,0 0 45 16,0 0-43-16,0 0 42 16,0 0-49-16,0 0 50 0,0 0-52 0,0 0 54 0,0 0-47 15,0 0 47-15,0 0-47 0,0 0 44 16,0 0-44-16,0 0 44 0,0 0-49 0,0 0 49 0,0 0-52 15,0 0 54-15,0 0-47 16,0 0 46-16,0 0-46 0,0 0 47 0,0 0-48 16,0 0 48-16,0 0-51 0,0 0 51 0,0 0-49 0,0 0 49 15,0 0-45-15,0 0 45 0,0 0-46 16,0 0 46-16,0 0-46 0,0 0 44 0,0 0-49 0,0 0 50 16,0 0-52-16,0 0 53 15,0 0-44-15,0 0 45 0,0 0-49 0,0 0 47 0,0 0-45 16,0 0 45-16,0 0-50 15,0 0 52-15,0 0-54 0,0 0 54 0,0 0-48 0,0 0 47 0,0 0-47 16,0 0 46-16,0 0-46 0,0 0 46 16,0 0-47-16,0 0 35 0,0 0-49 0,0 0 59 15,0 0-37-15,0 0 42 0,-18-1-45 0,18 1 45 0,0 0-48 16,0 0 47-16,0 0-51 16,0 0 39-16,0 0-39 0,0 0 48 0,0 0-40 15,0 0 44-15,0 0-46 0,0 0 44 16,0 0-46-16,0 0 40 0,0 0-58 0,0 0 50 0,0 0-55 15,0 0 46-15,0 0-51 16,0 0 27-16,0 0-34 0,-18 1 1 0,18-1-44 0,0 0-47 0,0 0-31 16,0 0-41-16,0 0-39 0,0 0-112 0,-16 4-627 15,16-4-713-15</inkml:trace>
  <inkml:trace contextRef="#ctx0" brushRef="#br0" timeOffset="7510.06">15078 17440 245 0,'0'0'730'0,"0"0"-200"16,0 0-131-16,0 0-77 0,0 0-65 15,27-3-64-15,-27 3-58 0,33-4-15 0,-7 0-22 0,8-2-5 16,4-1 6-16,4-1-6 15,6 0 6-15,13-5 7 0,4 0-14 0,6 0 7 16,5-1-14-16,4 0 1 0,5 2-18 0,4 0-13 0,4 1-7 0,3-1-10 16,3 1-2-16,25-2-9 0,1-2-7 15,-3-1-3-15,-3 2-5 0,-20 2 0 0,20-2 1 0,-22 3-4 16,2 0-5-16,1 1 6 16,-3 0-13-16,0-1-16 0,-2 2-41 0,-4-1-27 0,-4 2-66 15,-5 1-2-15,-5-1-69 16,-4 2 33-16,-8-1-95 0,-18 3-171 0,0-2-322 15,-10 3-311-15</inkml:trace>
  <inkml:trace contextRef="#ctx0" brushRef="#br0" timeOffset="7750.09">16748 17506 2021 0,'13'-8'809'0,"2"0"-212"16,-1 4-127-16,8 1-125 16,0 1-145-16,3 0-69 0,2-1-51 0,10 0-13 15,5-5-12-15,14-3-9 0,5-6-7 0,6-2-5 0,7-2-7 16,5-3 3-16,23-6-14 16,3 1-9-16,2-1-38 0,0 1-70 0,1-2-62 0,3 0-109 15,-4 0-25-15,7-2-62 0,-2-9-246 16,-2 3-312-16,-2-4-566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12:54:18.582"/>
    </inkml:context>
    <inkml:brush xml:id="br0">
      <inkml:brushProperty name="width" value="0.05292" units="cm"/>
      <inkml:brushProperty name="height" value="0.05292" units="cm"/>
      <inkml:brushProperty name="color" value="#FF0000"/>
    </inkml:brush>
  </inkml:definitions>
  <inkml:trace contextRef="#ctx0" brushRef="#br0">6529 6609 483 0,'-16'-18'527'0,"16"18"-78"0,-15-16-139 0,15 16-21 16,-16-14-79-16,16 14 22 0,-12-8-82 0,12 8 15 0,0 0-72 16,-14-10 26-16,14 10-68 0,0 0 31 15,0 0-58-15,-12-7 42 0,12 7-63 0,0 0 51 0,0 0-52 16,0 0 45-16,-1 20-52 16,1-20 44-16,6 22-47 0,-2-8 43 0,5 4-44 0,-1-2 54 15,1 0-35-15,-1 1 53 0,5-3-53 16,-2 1 43-16,1 0 1 0,0-1-1 0,0-3-5 0,0-1-3 15,-2 0-1-15,1-2 10 16,-11-8 10-16,21 11 5 0,-21-11 5 0,18 6 5 0,-18-6 6 16,18 1-4-16,-18-1-1 0,23-8-1 0,-9-4-24 15,1-1 24-15,3-11-37 0,-1-1 27 0,3-6-48 16,-1-3 42-16,4-11-58 0,1-3 38 16,2-4-9-16,2-5 27 0,2-3-41 0,2-3-41 15,2-1 36-15,1 0-52 0,0 1-31 0,-1 7-44 0,-1 4-65 16,-6 6-142-16,-3 14-47 15,-9 4-224-15,-2 10-371 0,-4 7-647 0</inkml:trace>
  <inkml:trace contextRef="#ctx0" brushRef="#br0" timeOffset="649.97">6922 8120 963 0,'0'0'572'0,"-23"-9"-133"15,23 9-71-15,-24-10-52 0,24 10-74 0,-19-7-48 0,19 7-36 16,-14-6-38-16,14 6-20 0,0 0-21 15,-15-5-10-15,15 5 7 0,0 0 18 0,0 0-15 0,0 0 23 16,0 0-26-16,0 0 18 0,0 0-37 0,0 0 19 0,0 0-33 16,18 10 22-16,-18-10-30 15,22 7-6-15,-22-7 8 0,23 5 33 0,-23-5-3 0,28 2-7 16,-28-2-2-16,32-6 0 0,-11-1-3 16,5-6-8-16,0-4-19 0,2-5-3 0,5-10 31 0,1-4-31 15,1-3 23-15,1-3-51 16,1-2 3-16,-1-2-21 0,-1-1-81 0,-5 2-42 0,-2 5-63 15,-9 9-59-15,-2 2-30 0,-4 4-65 16,-5 6-207-16,-8 19-340 0,9-18-550 0</inkml:trace>
  <inkml:trace contextRef="#ctx0" brushRef="#br0" timeOffset="999.91">6722 8878 581 0,'0'0'569'16,"-14"-10"-87"-16,14 10-124 0,-15-8-50 0,15 8-59 0,0 0-69 15,-17-7-50-15,17 7-10 0,0 0-26 16,0 0-17-16,0 0-8 0,-16-3 10 0,16 3 13 0,0 0 20 15,0 0 11-15,0 0-19 0,11 13 10 0,-11-13-22 16,15 6 5-16,-15-6-30 16,25 6 19-16,-25-6-37 0,29 3 21 0,-29-3-34 0,34 0 19 15,-13-4-6-15,1-2-4 0,0-1-5 16,5-4-5-16,0-4-5 0,0-4-6 16,2-6-4-16,9-9 0 0,-1-7-4 0,3-5-9 15,1-4-61-15,-1-2-109 0,-1-5-116 0,-1 0-139 0,-5 4-672 16,-5 1-839-16</inkml:trace>
  <inkml:trace contextRef="#ctx0" brushRef="#br0" timeOffset="2862.56">11108 6419 1121 0,'0'0'481'0,"-7"-10"-123"0,7 10-80 0,0 0-60 0,0 0-44 0,-7-12-46 15,7 12-18-15,0 0-24 16,0 0-21-16,0 0-8 0,-1 20-15 0,1-20-6 0,4 25-6 16,-4-25-2-16,5 28-2 0,-1-13-3 15,-2 1 1-15,1 0-8 0,2-1 9 0,0 0 6 0,-1-1 3 16,2-1 4-16,-6-13 11 15,11 20 2-15,-11-20 9 0,9 17 3 0,-9-17 1 0,11 12 4 16,-11-12 12-16,14 6-6 0,-14-6 12 0,13-3 15 16,3-6-48-16,0-4 18 0,6-9-30 0,1-6 13 15,8-10-34-15,3-6 21 0,4-8-5 0,6-4-32 0,11-19 13 16,2-1-49-16,-1-1-66 16,-2 1-71-16,-11 16-144 0,0 3 39 0,-6 3-201 0,-5 6-431 15,-4 5-543-15</inkml:trace>
  <inkml:trace contextRef="#ctx0" brushRef="#br0" timeOffset="4000.14">10624 8056 596 0,'0'0'523'0,"0"0"-104"0,0 0-121 0,0 0-61 0,0 0-50 16,-7-13-41-16,7 13-28 0,0 0-24 15,9 14-22-15,-9-14-6 0,12 26-10 0,-2-6-11 0,-2 1 0 16,5 6-5-16,0 1-1 16,0 1 1-16,0 0-5 0,1-2-4 0,0 0 6 0,-1-3 0 15,-3-5-6-15,3 0 8 0,0-3 9 16,0-2 4-16,-1-1 16 0,1-2 4 0,-1 0 11 15,0-5 3-15,-12-6 10 0,24 5-4 16,-24-5 21-16,25-1-23 0,-9-3 11 0,1-7-28 0,2-2 13 16,3-6-38-16,2-5 40 0,0-5-53 0,4-11 40 0,0-2-12 15,6-4-4-15,2-5-4 0,3-7 10 16,5-5-28-16,13-19-8 0,3-1-8 0,4-1-39 16,1 1 7-16,-1 3-8 15,0 5 19-15,-3 6-91 0,-15 16-69 0,-2 3-94 0,-4 8-126 16,-7 5-220-16,-7 8-366 0,-3 4-655 0</inkml:trace>
  <inkml:trace contextRef="#ctx0" brushRef="#br0" timeOffset="5469.72">15419 6296 51 0,'0'0'601'0,"0"0"-135"0,0 0-109 0,0 0-88 16,-5 15-51-16,5-15-43 0,0 0-30 15,-4 18-28-15,4-18-49 0,0 0 28 0,-2 21-11 0,2-21-12 16,0 0 1-16,0 19 6 16,0-19-3-16,0 0 3 0,2 23 6 0,-2-23-1 15,6 14-16-15,-6-14-11 0,7 13 6 16,-7-13 8-16,8 15-13 0,-8-15-10 0,12 10-3 0,-12-10 10 15,12 10 7-15,-12-10 6 16,15 7 11-16,-15-7 30 0,17 3-22 16,-17-3 33-16,25-10-34 0,-6-2 34 0,4-5-59 0,3-5 26 15,8-11-18-15,1-3-13 0,6-6-50 0,3-5 31 0,2-4-44 16,4-4-6-16,9-15-54 0,-11 12-71 0,-4 0-179 16,0 0 54-16,-2 4-95 0,-7 1-673 15,-3 6-775-15</inkml:trace>
  <inkml:trace contextRef="#ctx0" brushRef="#br0" timeOffset="6090.13">15380 7810 429 0,'0'0'623'0,"0"0"-169"16,-11-11-99-16,11 11-53 0,0 0-62 0,0 0-53 0,-9-10-50 16,9 10-30-16,0 0-27 0,0 0-28 0,0 0 16 0,0 0-31 15,2 27 16-15,-2-27-24 16,11 25 11-16,-4-8-10 0,1 1 16 0,2-1-17 0,0-1 0 16,-1-1-7-16,1 0 14 15,2-2-10-15,-2-2 27 0,-2 0-9 0,3-1-1 0,0-1 0 16,-11-9 10-16,18 10 20 15,-18-10 6-15,19 6 25 0,-19-6 2 0,21-2-5 0,-7-5-11 0,4-5 4 16,3-6-17-16,3-6-9 0,7-13-15 0,3-6-19 0,6-9-29 16,3-9 31-16,18-24-42 15,2-5 26-15,3-2-36 0,1 0-24 0,2 2-94 0,-4 3-87 16,-1 6-135-16,-21 19-277 16,2 5-294-16,-7 6-581 0</inkml:trace>
  <inkml:trace contextRef="#ctx0" brushRef="#br0" timeOffset="12340.08">6707 10803 325 0,'0'0'528'0,"-15"-3"-156"0,15 3-84 0,0 0-70 0,-21-4-33 16,21 4-17-1,0 0-41-15,-20-3 2 0,20 3-41 0,0 0 17 0,-17-3-42 16,17 3 21-16,0 0-44 0,-15-3 36 15,15 3-48-15,0 0 43 0,0 0-51 0,0 0 37 16,-21 0-44-16,21 0 36 0,0 0-47 0,0 0 35 0,0 0-43 0,0 0 38 16,0 0-44-16,0 0 41 15,-19 0-45-15,19 0 39 0,0 0-50 0,0 0 50 0,0 0-38 16,0 0 41-16,0 0-51 0,0 0 53 16,0 0-35-16,0 0 44 0,0 0-38 0,0 0 56 0,0 0-49 15,21 6 60-15,-21-6-47 16,23 3 54-16,-23-3-46 0,35 3 49 0,-10-3-44 0,2 1 49 15,3-1-8-15,2 0-11 16,8 0-10-16,1 0-4 0,4 0-8 0,0 0-6 0,3 0-54 0,1 1 51 16,1 1-55-16,-2 1 65 0,1-2-46 0,0 3 54 0,-2 0-6 15,0 0-8-15,-3-1-10 16,-1 0 0-16,-4 1-4 0,-1-1-3 0,0-1 2 16,-9 1 1-16,-1-1-2 0,0-1-36 15,-2 1 34-15,-1-2 24 0,-4 0-22 0,-1-1 8 0,1 0-11 16,-3 0 15-16,-1-1-24 15,1-1-3-15,-18 3 1 0,25-3 2 0,-25 3 1 0,22-3-3 16,-22 3 2-16,17-3-3 0,-17 3 1 0,0 0 3 0,17-3-14 16,-17 3 34-16,0 0-30 0,0 0 28 15,18-4-32-15,-18 4 22 0,0 0-25 0,0 0 17 0,0 0-32 16,0 0-51-16,16-3-57 16,-16 3-51-16,0 0-43 0,0 0-74 0,0 0-137 0,0 0-463 15,0 0-531-15</inkml:trace>
  <inkml:trace contextRef="#ctx0" brushRef="#br0" timeOffset="14339.9">10828 10847 431 0,'0'0'514'16,"0"0"-95"-16,0 0-127 0,0 0-10 15,0 0-84-15,-9-10-3 0,9 10-66 0,0 0 8 0,0 0-66 16,0 0 17-16,0 0-51 15,0 0 26-15,0 0-60 0,0 0 40 0,0 0-36 0,0 0 34 16,0 0-48-16,0 0 39 0,0 0-39 0,0 0 33 16,0 0-35-16,0 0 33 0,0 0-34 15,0 0 64-15,9 12-50 0,-9-12 53 0,0 0-50 0,15 9 54 16,-15-9-61-16,11 8 57 16,-11-8-44-16,16 8 47 0,-16-8-9 0,13 7-6 15,-13-7 2-15,14 8-12 0,-14-8 2 0,17 10-2 16,-17-10-8-16,22 6 4 0,-22-6 3 0,28 9-1 0,-14-6-2 15,4-1-2-15,1 1 0 0,0-1-2 0,6-2 7 16,2 1 21-16,-1-1-7 0,8 0 9 16,3-1-24-16,3-1 7 0,2-1-15 0,2 2-5 0,0-2-3 15,2 2-2-15,2-2 0 0,-2 0 1 16,1 2-2-16,2-1 14 0,-1 0 42 0,1 2-32 0,1-2 30 16,0 1-39-16,1 0 26 15,0-1-34-15,0 1 27 0,-1-2-29 0,2 1 25 16,0-2-34-16,-3 0 22 15,0 1-25-15,-2-2 37 0,1 0-41 0,-5 1 36 0,1-1-39 0,-3 1 38 16,-2-2-41-16,-3 4 34 0,-6-2-36 0,-3 2 27 0,0-2-35 16,-4 2 48-16,-1-1-49 15,-5 2 44-15,-17 1-40 0,29-2 49 0,-29 2-52 0,23-2 48 16,-23 2-42-16,0 0 46 0,23-3-1 16,-23 3-14-16,0 0 3 0,0 0 10 0,19 0-3 15,-19 0-10-15,0 0 11 0,0 0-9 16,0 0 7-16,0 0-4 0,0 0-5 0,22 0-4 0,-22 0-4 15,0 0-3-15,0 0-3 0,0 0-2 16,0 0-5-16,0 0-3 0,0 0 8 0,0 0-4 16,0 0-16-16,0 0 17 0,0 0-1 0,0 0-34 0,0 0 36 15,18 0 0-15,-18 0-2 16,0 0-2-16,0 0-2 0,0 0 0 0,0 0-9 0,0 0 8 16,0 0-11-16,0 0 3 15,0 0 11-15,0 0 0 0,0 0-1 0,0 0-1 0,0 0 1 0,0 0 0 16,0 0 0-16,0 0-7 15,0 0 1-15,0 0-16 0,0 0 18 0,0 0 11 0,0 0-2 16,0 0-1-16,0 0 1 0,0 0-4 0,0 0 1 0,0 0-1 16,0 0-9-16,0 0 2 0,0 0 11 15,0 0-14-15,0 0 12 0,0 0 1 0,0 0-6 16,0 0 4-16,0 0-10 0,0 0 16 16,0 0-7-16,0 0-1 0,0 0 1 0,0 0-6 0,0 0 6 15,0 0-10-15,0 0 1 0,0 0 12 16,0 0-1-16,0 0 0 0,0 0-2 0,0 0 0 15,0 0-2-15,0 0 3 16,0 0-3-16,0 0 2 0,0 0-7 0,0 0 6 0,0 0 0 16,0 0-9-16,0 0 10 0,0 0 0 0,0 0 0 0,0 0 0 15,0 0 0-15,0 0 0 0,0 0-2 16,0 0 0-16,0 0 0 0,0 0-6 0,0 0 0 16,0 0 10-16,0 0-12 0,0 0 12 15,0 0-1-15,0 0 0 0,14-4 1 0,-14 4-3 0,0 0 5 16,0 0-7-16,0 0 1 0,0 0-3 15,0 0 0-15,0 0 3 0,0 0-8 0,0 0 0 16,0 0-26-16,0 0 51 0,0 0-9 0,0 0-1 0,0 0-2 0,0 0-7 16,0 0 6-16,0 0 1 15,0 0-10-15,0 0 10 0,0 0-13 0,0 0 3 0,0 0 12 16,0 0 29-16,0 0-74 16,0 0 42-16,0 0 0 0,0 0-3 0,0 0 0 0,0 0 1 15,0 0-6-15,0 0-2 16,0 0 3-16,0 0 8 0,0 0-12 0,0 0-6 0,0 0 21 15,0 0-2-15,0 0-6 0,0 0 4 0,0 0 1 0,0 0-3 16,0 0-10-16,0 0 13 0,0 0 27 16,0 0-70-16,0 0 42 0,0 0-12 0,0 0 13 0,0 0-2 15,0 0 1-15,0 0-2 16,0 0 1-16,0 0-5 0,0 0 4 0,0 0 0 0,0 0-7 16,0 0-1-16,0 0 2 15,0 0 4-15,0 0-6 0,0 0 2 0,0 0 2 0,0 0 8 0,0 0-8 16,0 0 8-16,0 0 14 15,0 0-19-15,0 0-2 0,0 0-5 0,0 0-31 0,0 0 47 16,0 0-13-16,0 0 14 0,0 0-12 0,0 0-13 16,0 0 0-16,0 0-6 15,0 0-19-15,0 0-12 0,0 0 1 0,0 0-25 0,0 0-56 0,0 0-29 16,0 0-50-16,0 0-70 16,0 0-14-16,0 0-106 0,0 0-628 0,0 0-769 0</inkml:trace>
  <inkml:trace contextRef="#ctx0" brushRef="#br0" timeOffset="16579.71">16375 10803 510 0,'0'0'502'0,"-22"-6"-117"16,22 6-94-16,-22-7-41 16,22 7-66-16,-20-6-4 0,20 6-41 0,-17-3 15 0,17 3-66 15,0 0 29-15,-19-6-65 0,19 6 28 16,0 0-55-16,0 0 34 0,-18-3-52 0,18 3 39 0,0 0-57 16,0 0 50-16,0 0-54 15,0 0 51-15,0 0-23 0,0 0 73 0,-15 3-11 0,15-3-11 16,0 0 2-16,0 0-1 0,0 0 0 15,7 16-8-15,-7-16-2 0,10 10-6 0,-10-10-3 16,15 14-7-16,-15-14 2 0,17 11 2 0,-5-3 14 0,1-2-13 16,2 0 5-16,1-1-20 15,4 1 14-15,1-1-18 0,3-1 14 0,0-1-20 0,3 2 5 16,2-4-1-16,1 0 9 0,1-1-3 16,7 2-3-16,2-2-3 0,1-2 4 0,0 1-4 0,1 0-5 15,0-4 0-15,-1 3-13 16,3-3 30-16,-2 0-26 0,1 1 28 0,0 0-36 0,-2-2 33 15,-1 2-36-15,0-1 29 16,-2 0-33-16,-1 1 16 0,-1 0 1 0,-2 1 14 0,-4-1-8 0,-2 2 4 16,0-2 1-16,-2 2 7 0,-1-1-7 0,-3 1 43 15,-4 0-51 1,0 0 41-16,-18 2-51 0,29-4 43 0,-29 4-52 0,21-2 47 0,-21 2-45 16,18-2 41-16,-18 2-42 0,0 0 37 15,17-3-41-15,-17 3 23 0,0 0-17 0,0 0 35 0,19-2-35 16,-19 2 64-16,0 0-62 15,0 0 45-15,0 0-38 0,0 0 32 0,19-2-32 0,-19 2 30 16,0 0-33-16,0 0 29 0,0 0-27 0,0 0 20 0,0 0-39 16,0 0 38-16,0 0-34 0,0 0 30 15,0 0-33-15,0 0 32 0,0 0-34 0,0 0 30 0,16 0-28 16,-16 0 24-16,0 0-26 16,0 0 20-16,0 0-19 0,0 0 31 0,0 0-32 15,0 0 31-15,0 0-31 16,0 0 30-16,0 0-32 0,0 0 33 0,0 0-24 0,0 0 21 0,0 0-36 15,0 0 38-15,0 0-31 0,0 0 32 0,0 0-33 0,0 0 32 16,0 0-32-16,0 0 31 16,0 0-2-16,0 0-6 0,0 0-26 0,0 0 21 0,0 0-18 15,0 0 32-15,0 0-31 0,0 0 30 16,0 0-31-16,0 0 30 0,0 0-30 0,0 0 28 0,0 0-20 16,0 0 22-16,0 0-37 15,0 0 17-15,0 0-4 0,0 0 25 0,0 0-25 0,0 0 28 16,0 0-32-16,0 0 32 0,0 0-26 15,0 0 20-15,0 0-36 0,0 0 31 0,0 0-24 0,0 0 30 16,0 0-40-16,0 0 31 0,0 0-46 0,0 0 18 16,0 0-45-16,0 0 31 15,0 0-64-15,0 0-15 0,0 0-68 0,0 0-106 0,0 0-142 16,0 0-737-16,0 0-918 16</inkml:trace>
  <inkml:trace contextRef="#ctx0" brushRef="#br0" timeOffset="34839.73">6867 15768 354 0,'0'0'576'0,"0"0"-176"15,0 0-88-15,-12-10-76 0,12 10-47 0,0 0-42 16,0 0-72-16,0 0 30 0,0 0-68 16,0 0 40-16,0 0-70 0,0 0 52 0,0 0-18 0,0 0-7 15,0 0-4-15,12-7-6 0,-12 7-5 16,0 0-1-16,23-3-4 0,-23 3-14 0,27-2 14 15,-9 1-6-15,2-1 4 0,3 0 0 0,5-1-37 0,0 2 50 16,2-2-47-16,8 0 49 16,4 1-53-16,-3-4 52 0,3 6-55 0,1-2 58 0,1 0-46 0,1-1 58 15,0 3-49-15,3 0 55 16,-1-1-29-16,4 2 14 0,1-2-10 0,-1 2 4 0,3 1-7 16,12 1 0-1,-11-2 6-15,13 0-47 0,-1 0 49 0,-2 2-37 0,2-1 43 0,-1-1-11 16,0 0 13-16,-1 1-10 15,4 0 0-15,-5 0 0 0,5-1-8 0,-2 2 5 0,2-1-6 16,1 0 2-16,2-1-8 0,-2 2 7 0,3 0-1 16,1 0-2-16,-1-2-1 0,0 2-3 15,2-1 4-15,1-1 1 0,1 0-17 0,3 0 20 0,1-1-3 0,3-1 0 16,-1 1-1-16,2-1-2 16,0 0-6-16,1-2 4 0,0 0 1 0,4 0-6 0,-1-1 8 15,5-3-4 1,-1 1 0-16,3 0-19 0,1-2 18 0,-1 0 5 0,3 1-3 0,-2-1 2 15,4 0-8-15,0-1 7 16,22 0-20-16,-24 1 22 0,1 0-19 0,1 2 15 0,-3 1 6 16,2 0-2-16,-2-1-2 0,2 2 6 0,0 0-2 0,1-1-13 15,-1 2 17-15,0 0-18 0,1 0 20 16,-2-1-2-16,1 4-1 0,0-3-6 0,3 0 1 0,2-1-2 16,0 2-15-16,-1-3 15 15,0 1-9-15,1 1 8 0,0 0 5 0,2 1-11 0,22-4 2 16,-25 2 3-16,3 1-15 15,22-1 16-15,-26 0-3 0,1 1-7 0,-1 0 12 16,4-1-6-16,0 2-2 0,22-3-14 0,-24 1 16 0,0 0-15 0,0 0 15 16,-1-1-8-16,2 1 10 15,23-3-3-15,-24 3-14 0,22-3 12 0,-23 1-11 0,-1 0 13 16,23-1 0-16,-25 0-2 0,3 2-3 16,-1-2 5-16,26 0-3 0,-25-1-5 0,22-1 8 0,-24 3-3 15,1-1 1-15,21-2 1 16,-23 2-1-16,26-2-6 0,-3 0 6 0,-24 1-11 0,2 0 10 15,21-3 3-15,-21 3-2 0,20-3 3 0,-20 1 0 16,24-2-9-16,-3-1 8 0,-1 1 2 16,-2-1-3-16,-21 2 0 0,21-3 49 0,-1 0-49 0,-20 3 43 15,23-3-55-15,-2-1 38 16,-22 3-43-16,20-4 55 0,-23 4-58 0,1 0 51 0,1-1-1 16,-1 1-56-16,22-5 56 0,-24 4-7 15,-2-1-13-15,3 1-41 0,-6-1 54 0,-1 1-52 16,0-1 48-16,-4 2 1 0,1-1-53 15,-4 2 56-15,-2-2-56 0,-2 3 45 0,-3 0-42 0,-5 1 56 16,-3 0-57-16,-5 1 50 0,-12 1-49 0,-3 0 54 16,-4 1-60-16,-5 1 42 0,-7 0-74 15,-5 2 51-15,-4-1-55 0,-3 1 63 0,-18 3-76 16,21-7-17-16,-21 7-118 0,7-12-205 16,-7 12-503-16,-12-17-577 0</inkml:trace>
  <inkml:trace contextRef="#ctx0" brushRef="#br0" timeOffset="37799.66">7526 13354 350 0,'0'0'276'0,"0"0"-57"0,0 0-80 0,0 0-10 0,0 0-107 16,0 0-106-16,0 0-221 0,0 0 84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13:17.409"/>
    </inkml:context>
    <inkml:brush xml:id="br0">
      <inkml:brushProperty name="width" value="0.05292" units="cm"/>
      <inkml:brushProperty name="height" value="0.05292" units="cm"/>
      <inkml:brushProperty name="color" value="#FF0000"/>
    </inkml:brush>
  </inkml:definitions>
  <inkml:trace contextRef="#ctx0" brushRef="#br0">12761 10032 391 0,'-6'-19'569'0,"6"19"-206"16,-5-14-36-16,5 14-119 15,-10-18 8-15,10 18-70 0,-12-17 40 0,12 17-67 0,-14-15 12 16,14 15-32-16,-16-17-29 0,7 9 19 16,-2-1 11-16,0 1-21 0,0 1-1 0,-2 0-22 15,-1-2 7-15,2 3-9 0,-6-2 0 16,3 1-8-16,-3 1-3 0,-2-1-6 0,1 1-9 0,-3 0-10 16,1 1 1-16,-1 2-5 0,-3-2 4 0,-2 2-2 0,-3 1-1 15,0 0-7-15,-6-1 4 16,-4 3-7-16,0 0 7 0,-4 2-5 0,-3 0 1 0,0 3 0 15,-2-1-2-15,-1 0-6 0,-10 4 2 16,0 1-2-16,11-4 4 0,-10 4 2 0,0 0-4 16,3 1 1-16,2 2-4 15,7-1 5-15,4 0 2 0,-2-1-2 0,2 4 1 16,-1-1 0-16,4 2-4 0,2-2-1 0,0 2 0 16,1 2-2-16,1 1 2 0,5 0 0 0,-2 1-4 0,5 1 2 15,0 2 3-15,5 0-5 0,-2 0 4 0,6 2-2 16,2 2-2-16,1 1 3 0,3 3 5 15,-1 3-6-15,6 3 1 0,1 3-2 0,3 4 5 0,2 1-5 16,2 3 0-16,2 3-1 0,2 9 6 16,4 0-5-16,1-2 4 0,3 0-4 0,1 1 10 0,1-2-4 15,1 0-4-15,2-2-3 0,0 1 4 0,2-1 0 0,-1-4 2 16,4-2 2-16,-1-2-1 16,5 0 2-16,-1-4-1 0,4-1 2 0,1-4 1 0,2-3 1 15,-6-7 6-15,7-2-4 0,0-4 3 16,3 0 2-16,8-1 9 0,-3-5-8 0,2-2 10 15,9 1-6-15,-7-6 0 16,5-1-6-16,-1-1 3 0,3-3-25 0,2-2 29 0,1-1-14 16,12-4 7-16,0-2-5 15,-1-2 5-15,-1-3-9 0,2-2 4 0,-3 2-10 0,-2-3 11 0,0 0-8 16,-4-1 6-16,1-1-5 0,-5-1 4 0,-4-3-7 0,-1 2 10 16,-9 2-17-16,-3 0 15 15,1 0-8-15,-4 2 7 0,-1-3-12 0,-2 1 12 0,-1-1-9 16,-3 0 9-16,-1 2-8 0,-4-1 9 15,-1-2-8-15,-1 1 22 0,-7 0 4 0,0 0 3 0,-3-4-4 16,-1 0 5-16,-2-3-3 16,-1-7 15-16,-2-1-11 0,-2-4 11 0,-2-2-3 0,-2-1-28 15,-2-4 28-15,-5-4 7 0,-1-10-4 16,-3-2-6-16,-1-2-11 0,-1-2 1 0,-2-3-27 0,1 0 31 16,-2-2 0-16,-1-1-7 0,-1 0-1 0,-3 1-9 15,-2 0-46-15,-5 4 39 16,-4 2 7-16,-1 5-2 0,-7 5-25 0,-5 5 26 0,-5 4-12 15,-3 7-6-15,-6 5-6 0,-1 5-22 16,-5 8-37-16,-2 4-11 0,-4 6-20 0,-1 8-8 16,-3 4-9-16,0 6-20 0,-1 7-35 15,3 1-1-15,4 3-56 0,3 3 26 0,5-1-93 0,1 1-172 16,6 1-278-16,4-2-273 0</inkml:trace>
  <inkml:trace contextRef="#ctx0" brushRef="#br0" timeOffset="1740.06">10951 11206 760 0,'0'0'483'0,"0"0"-164"0,0 0-29 0,7-13-80 16,-7 13-13-16,0 0-73 0,0 0 9 15,0 0-59-15,0 0 9 0,0 0-38 0,0 0 27 0,0 0-41 16,0 0 37-16,0 0-23 15,0 0 14-15,-18-3-6 0,18 3-2 0,-13 9-4 0,13-9 0 16,-21 15 10-16,8-7 0 0,-1 2 6 16,-3 2-3-16,-1 1-4 0,-4 2-6 0,-1 2-4 0,0 1-10 15,0 0-7-15,-2 1-5 16,-1 2-2-16,1 1-5 0,-1 0-4 0,-1 2-3 16,-1 0 1-16,-2 2-5 0,-3 3-5 0,-3 2 3 0,6-5 1 15,-5 3-6-15,0 2 1 0,-3-1 3 16,10-5-4-16,1 0 4 0,-9 5-2 15,6-7 2-15,-1 2 5 0,-6 4-9 0,0 2 1 0,0 3-1 16,-1-1-3-16,-1 3 0 0,1 0 2 0,-1 0 1 16,4 0-5-16,0 0-1 0,0 3 7 15,1-4 0-15,3-1 0 0,3-5 0 0,5-2 3 0,-2-1-8 16,0-1 3-16,-1-1 1 0,4-3 3 0,3-3 1 16,2-1-13-16,0-4 13 0,2-1 1 15,2-4-38-15,4 2 43 0,9-10 4 0,-15 12 0 0,15-12-1 0,-15 9-4 16,15-9 1-16,0 0 0 15,-13 9-9-15,13-9-5 0,0 0 4 0,0 0 3 16,0 0 1-16,0 0-2 16,0 0 1-16,0 0-3 0,-12-7 1 0,12 7 0 0,0 0 0 15,0 0-2-15,4-16-10 0,-4 16 9 16,0 0 2-16,4-17 2 0,-4 17-1 0,0 0 0 16,9-17 0-16,-9 17 0 0,7-16-2 0,-7 16 1 15,10-21 1-15,-4 9-3 0,1-1 5 0,-1-4-4 16,4 0 1-16,-1-1-2 0,-1 1 3 0,2-1-7 0,-1 1 9 15,1-3 0-15,0 1 0 0,-1 1-2 16,0 0 1-16,-1-2 0 0,0 3-2 0,1 0-2 0,-4 4 2 16,3-1-1-16,-1 3 5 15,-7 11-3-15,9-19 2 0,-9 19-2 0,6-12 5 0,-6 12 8 16,0 0-6-16,7-15 3 0,-7 15-3 0,0 0 2 0,0 0-4 16,0 0-9-16,0 0 12 15,0 0-3-15,0 0 1 0,-7 13-3 16,1 0-3-16,-3 6 1 0,-6 4 0 15,3 2-2-15,-2 2 2 0,-1 0-4 0,-2 3 4 0,0 0-1 0,1 1 1 16,-1-2-1-16,-2 2 0 0,1 0-8 16,0-2 8-16,0 1-40 0,1-4 46 0,3 0 3 0,3-7-1 15,-1-1-2-15,2-3-1 16,3-3-1-16,7-12-2 0,-10 16 0 0,10-16-1 0,0 0 0 16,0 0 6-16,0 0-7 0,0 0 3 0,20-7 2 0,-3-10 2 15,4-2 0-15,4-3-4 16,2-3 2-16,2 2-2 0,3-1 0 0,1 2-2 15,-1 1-4-15,2 1-1 0,2 2-3 0,-2 1-11 16,-1 2-27-16,1 1-17 0,-2 1-17 0,-2 3-61 16,2 2 6-16,-8 3-46 0,1 0-61 15,-3-1-176-15,-3 4-340 0,-4-1-282 0</inkml:trace>
  <inkml:trace contextRef="#ctx0" brushRef="#br0" timeOffset="5919.96">6290 14159 87 0,'0'0'633'15,"0"0"-206"-15,-8-10-111 0,8 10-68 0,0 0-57 0,-12-10-16 16,12 10-52-16,0 0-5 0,-16-12-42 0,16 12-3 0,-12-7-36 16,12 7 32-16,-17-9-51 15,17 9 32-15,-17-9-27 0,17 9 27 0,-19-11-30 0,7 4 22 16,0 1-30-16,-1 0 25 0,0-1-30 15,-1 0 27-15,-2 1-33 0,2 1 30 0,-2-1-34 0,-1 1 30 16,1 1-36-16,-3-1 48 16,1 2-44-16,-2 1 41 0,1 2-38 0,-3 0 32 15,-3 0-27-15,-5 0 38 0,-7 0-43 16,-3-1 40-16,-1-2-48 0,1 0 41 0,0-1-52 16,0 0 50-16,-1-2-48 0,1 1 51 0,-2-1-46 0,2 0 41 0,-1 1-41 15,-3 0 41-15,2 3-42 16,-2 1 4-16,2-1 4 0,-1 2 0 0,0 2 2 0,0 1 0 15,2 2-6-15,0 0 19 0,2 2-18 16,1 4 2-16,0 1 6 0,2 0 3 0,2 1 35 16,3 1-43-16,0-1 37 0,1 4-43 15,1-3 42-15,1 0-45 0,0 2 34 0,3-3-38 0,2 0 45 16,3-2-48-16,1 1 49 0,-1-1-43 0,3 1 39 0,-1 1-39 16,1-1 37-16,2 3-39 0,-1-2 38 15,2-1-42-15,-2 2 44 0,5 1-56 0,-3 1 51 0,6 2-40 16,-1 0 46-16,1 1-55 15,-1 2 59-15,5 2-44 0,-1 3 4 0,1 4 2 16,3 3 2-16,-2 3 1 16,3 1 1-16,0 0 2 0,2 2 31 0,0-2-43 0,2-2 47 15,-1 1-48-15,2-4 47 0,-1 2-44 0,1-7 38 16,0-2-37-16,-1 7 36 0,3-9-32 0,-1 2 37 16,3-2-45-16,-1 1 37 0,0-1-44 0,1 0 40 0,4 2-38 15,0-2 12-15,4 0 1 16,0-2 2-16,3 1-3 0,0-2 9 0,5-2 0 0,-1-1-2 15,4-1 3-15,1 1-6 0,1-5 10 0,1 0-7 16,4-2 6-16,-2 0 2 0,3-2 4 0,3 0-7 16,-1-3 2-16,0-1-1 0,2 1 0 15,1-3 1-15,-1 2-6 0,3-2 8 0,-2 2-10 0,0 0 5 16,1-1 5-16,-2 3 1 0,2-1-2 16,2 1-1-16,2-1 0 0,1 1-1 15,0-1-9-15,0 2 15 0,-2-1-13 0,0-1 9 0,-2 3 1 16,1 1-2-16,-4-3 0 0,2 0 5 15,-2-2-7-15,-1 2-3 0,-1-2-2 0,2-1 9 0,0 0-8 16,-2-2 12-16,1 1-6 16,0-4 1-16,1 0 0 0,-1-3 0 0,-1 0-1 0,2-4 0 15,-3-1 1-15,1-1-9 0,-1-2 15 16,-1-2-6-16,-2-2-9 0,0 0 10 0,-1-2-1 16,-2 0 5-16,2 1-5 0,-4-1 38 0,-1-2-50 0,0 1 45 15,-1-2-51-15,-1 2 48 0,0-1-45 16,-2 0 45-16,-1 0-61 0,-1 1 58 0,0-1-46 15,-2 1 43-15,-2 1-45 0,0-1 46 16,-2 5-49-16,-3-2 45 0,-1 1-52 0,1 2 55 16,-3-2-51-16,-2 3 51 0,0 1-43 15,0 3 50-15,-8 9-39 0,11-21 48 0,-11 21-52 16,8-19 44-16,-8 19-47 0,7-19 50 0,-7 19-59 16,2-18 61-16,-2 18-48 0,2-22 46 0,-2 22-50 0,-2-26 51 15,0 11-57-15,-2-2 57 0,-1-5-53 0,-1-1 44 0,-3 0-48 16,0-8 52-16,0 1-61 15,0-1 61-15,-3 2-54 0,3-2 52 0,-3 4-53 0,2 0 58 16,0 6-56-16,0 0 51 0,-1 2-4 16,0 0-4-16,0 3-5 0,-2-2-5 0,2 2 0 0,-2 1 0 15,-1 2-6-15,-1 1 1 0,0-1-44 0,0 2 50 16,-3 1-49-16,1 0 53 16,0-1-54-16,-3 2 57 0,-1-2-49 0,-2 2 49 0,-4-2-56 15,2 2 57-15,-2 0-44 16,2 0 43-16,2 4-47 0,-6-5 48 0,4 3-51 15,1 2 54-15,-1 0-49 0,1 1 45 0,-2 0-46 0,3 0 49 16,-2 2-56-16,1 1 55 0,1 1-46 0,1-1 47 16,1 1-46-1,0 0 44-15,-1 1-46 0,1-1 49 0,-1 0-54 0,1 0 56 0,-1 0-52 0,-2-1 46 16,-4-1-44-16,2-1 35 0,-3 0-43 0,2 0 58 0,0 2-51 16,1-4 50-16,-2 5-48 15,2-2 45-15,0 2-53 0,1 0 55 0,-1 1-50 0,0 0 45 16,2 1-46-16,0 1 49 0,-2-1-55 15,5 3 56-15,-2 0-52 0,-1-1 52 0,3 0-48 16,-1 1 48-16,0-1-54 16,2-1 55-16,2 1-50 0,-1-2 46 0,0 1-44 0,0-1 47 15,0-1-50-15,0 0 50 0,1 1-48 16,-2 1 47-16,1-2-6 0,-2-1-44 0,1 2 44 16,1-1-49-16,-2 1 17 0,3 0-4 0,-2-1 45 0,1 1-46 0,1-1 42 15,0 2-53-15,0 0 55 16,0-2-46-16,1 2 46 0,-1 0-48 0,1-1 47 0,1 2-48 15,-2-1 44-15,4 0-47 0,-2 1 51 16,2 0-48-16,-2 0 44 0,2 0-48 0,-2 2 50 0,3-1-42 16,0 1 42-16,-1 0-46 15,1 0 45-15,0 1-44 0,0-1 45 0,0 2-49 16,0 1 49-16,2-2-47 0,-2 2 43 0,2 1-38 16,-4 3 32-16,6-2-41 0,-1-1 54 0,-3 2-47 15,2-1 5-15,1 0 2 0,0-1 4 0,0 0-2 0,1 0 7 16,0-1 7-16,0 1-8 15,9-10-3-15,-15 15-1 0,15-15 10 0,-18 17 0 0,10-7 0 16,8-10 0-16,-15 16 0 0,15-16 0 16,-13 15-12-16,13-15 10 0,-13 15 5 0,13-15 1 0,-8 15-4 15,8-15 2-15,-6 15-1 0,6-15-7 0,-4 18 7 0,4-18 2 16,-2 20-2-16,2-20 2 16,0 22-3-16,0-22 0 0,3 25-3 0,-3-25 4 0,6 26 0 15,-2-11-1-15,0-1 3 0,0 1-10 16,4 0 8-16,-2 0 0 0,0-1 1 0,2 1 0 15,1 1 0-15,1 0 1 0,-1-1-1 16,3 0-5-16,0 0 9 0,2-1-7 0,-1 1 39 0,1 0-64 16,1-3 65-16,0 1-47 15,2-1 44-15,-4 1-50 0,5 1 48 0,-4-2-50 0,2-2 43 16,-1 4-48-16,0-4 50 0,0 2-47 0,0-1 39 0,0-1-42 16,0 1 49-16,1-1-55 15,1 1 54-15,-1-3-46 0,1 2 45 0,2 2-46 0,-1-3 45 0,2 2-50 16,-2-1 52-16,4-1-49 15,0 1 43-15,0-2-42 0,-1 2 44 0,3-1-44 0,-1-1 47 16,3-1-55-16,-3 2 13 16,3-3 2-16,0 1-2 0,6 0 7 0,0-2-1 0,-4 0 4 15,6 0-28-15,-1 0 36 0,-3-3-2 0,0 1-4 16,0 0-1-16,1-2-2 0,-1 0-15 0,0 1 3 16,1-2-11-16,-1 0-25 0,1-2-7 0,0 2-23 15,-1-1-31-15,0 0-52 0,4-5-232 16,-5 3-296-16,-2-2-226 0</inkml:trace>
  <inkml:trace contextRef="#ctx0" brushRef="#br0" timeOffset="13040.06">5645 15237 688 0,'-2'-16'466'0,"-1"0"-55"16,3 16-142-16,-8-24 3 0,8 24-84 0,-7-21 10 15,7 21-53-15,-9-17-1 0,9 17-57 16,-8-12 29-16,8 12-58 0,-11-10 46 0,11 10-58 15,-9-9 49-15,9 9-46 0,0 0 52 16,-10-8-52-16,10 8 42 0,0 0-54 0,0 0 36 0,-14-8-56 16,14 8 49-16,0 0-54 15,0 0 39-15,0 0-55 0,0 0 47 0,-14 5-51 16,14-5 47-16,0 0-52 0,-2 28 3 0,3-12 2 0,0 7-5 0,3 4 4 16,3 7 7-16,-1 2 2 0,2 4-9 15,0 3 22-15,2 11 4 0,-1 3 3 0,3 0-9 16,0 4 0-16,2-2 39 0,-3 3-51 15,3-2 4-15,-2 0-10 0,-2-1 9 0,3-2-9 16,-4-2 9-16,-1-11-9 0,2 0 10 16,-2-3-6-16,0-3 6 0,0 1-11 0,0-4 10 0,-2-3-8 15,1-7 10-15,-2-3-11 0,-2-4 12 0,-1-3-10 16,-2-15 12-16,8 24-10 0,-8-24 11 16,4 17-10-16,-4-17 12 0,0 0-7 0,3 21 6 0,-3-21-10 0,0 0 11 15,0 0-9-15,-2 17 4 16,2-17-3-16,0 0 7 0,0 0-9 0,-9 9 9 0,9-9-11 15,0 0 11-15,0 0-11 16,-17-6 8-16,17 6-10 0,-10-9 4 0,10 9-3 0,-14-15 5 16,6 5-2-16,-1-1 6 15,-2-6-8-15,1 0 7 0,-2-2-8 0,-2-5 10 0,-1-2-11 16,2 0 11-16,-2-1-10 0,0-2 7 0,1 0 0 0,-2 1 1 16,3 0-2-16,-3 0 1 15,4 3-1-15,1 6-6 0,0 1 6 0,1 1-3 16,3 4 3-16,-2 3 37 0,9 10-45 0,-11-19 44 15,11 19-50-15,-9-13 43 0,9 13-47 0,0 0 34 0,-10-14-40 16,10 14 2-16,0 0 4 16,0 0 3-16,0 0 2 0,0 0 1 0,3 16 1 0,4-3 3 15,3 6-10-15,5 8 8 0,0 1-4 16,4 3 10-16,0 3-9 0,6 10 11 0,0 1-8 0,3 1 7 16,2-1-6-16,-1 3 9 0,-1-5-4 0,-3-3 11 15,-2-7-8-15,-3-4 5 16,1-2-1-16,-2-3 1 0,0-2-1 0,-5-7-1 0,2 0 6 15,-3-2 2-15,-1-5-2 0,-12-8 3 16,18 11 4-16,-18-11 13 0,15 3 17 0,-15-3 9 0,15-8-8 16,-8-6-6-16,1-7-7 15,-2-10-7-15,0-6-3 0,-1-8-1 0,1-12-14 16,0-4 2-16,-1-1-1 0,1-1-5 0,0 4 24 0,1 0-75 0,-3 13-9 16,2 3-117-16,-2 5-22 0,1 4-85 15,-3 8-134-15,-1 8-566 0,-1 18-673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13:47.429"/>
    </inkml:context>
    <inkml:brush xml:id="br0">
      <inkml:brushProperty name="width" value="0.05292" units="cm"/>
      <inkml:brushProperty name="height" value="0.05292" units="cm"/>
      <inkml:brushProperty name="color" value="#FF0000"/>
    </inkml:brush>
  </inkml:definitions>
  <inkml:trace contextRef="#ctx0" brushRef="#br0">8696 6404 534 0,'0'0'384'0,"-18"-4"-86"0,18 4-53 0,0 0-66 0,0 0-30 15,-20-7-34-15,20 7-17 16,0 0-9-16,-13-5-25 0,13 5 10 0,0 0-9 0,-15-4-24 16,15 4-2-16,0 0 1 0,-14-5 2 0,14 5-18 0,0 0 7 15,0 0-17-15,-17-4 10 0,17 4-18 16,0 0 13-16,0 0-29 0,-18-4 31 0,18 4-19 0,0 0 20 15,0 0-3-15,-15-4-9 16,15 4-8-16,0 0 16 0,0 0 0 0,0 0-2 16,-18-4-19-16,18 4 15 0,0 0-17 0,0 0 21 15,0 0-24-15,0 0 18 0,-17-3-15 0,17 3 16 0,0 0-30 16,0 0 40-16,0 0-29 0,0 0 20 0,0 0-19 0,-13-4 19 16,13 4-22-16,0 0 20 15,0 0-19-15,0 0 18 0,0 0-19 0,0 0 20 0,0 0-21 0,0 0 25 16,0 0-24-16,0 0 18 15,0 0-29-15,0 0 31 0,0 0 0 0,0 0 6 16,0 0-4-16,9-9-11 0,-9 9 2 16,16-4-1-16,-16 4-1 0,25-4 2 0,-25 4-3 15,29-5 5-15,-11 3-5 0,0 1 0 16,1-1 2-16,2 1-2 0,6 0-4 0,-2-1 5 0,2 2 3 16,3 1 5-16,1 0 50 0,9 0-51 0,4 0 43 0,0-2-36 15,2 1 44-15,0-2-38 16,1 1 30-16,0-2-12 0,3 0-2 0,-1 0 1 0,0-2 13 15,-1 0-14-15,-1-3 10 0,2 1-10 16,-2 0-10-16,-1-2-7 0,0 1 3 0,0 0-2 0,-6 1-3 16,2-1-54-16,-3 3 60 15,-5 0-47-15,1-1 49 0,-8 1-47 0,-1 0 47 0,-3 2-48 16,-3-1 47-16,-2 2-47 0,1 0 59 0,-19 2-61 16,25-3 46-16,-25 3-48 0,22-2 47 0,-22 2-1 15,18-2-45-15,-18 2 45 0,0 0-53 0,18-1 58 0,-18 1-5 16,0 0-4-16,0 0-2 15,0 0-4-15,0 0-3 0,0 0-5 0,0 0-11 0,0 0-34 16,0 0-26-16,-9 10-22 0,9-10-10 16,-31 7 4-16,12-6-5 0,-5 3-6 0,0 0 9 15,-1 2 12-15,-1-1 17 0,-4 1 11 0,-2 2 8 0,1-1 8 16,1 2 9-16,-2-1 15 16,1 2-3-16,-2-2 4 0,4 3 18 0,-3-1-14 0,1 2 8 15,2-1-3-15,1 2 9 0,-1-1-13 16,0 1 15-16,2-1-7 0,0 2 6 0,2-1-6 0,5-3 10 15,-2 1 1-15,3-3-13 16,0 0 11-16,0-1 5 0,4-1-5 16,-1-2 2-16,16-4-4 0,-24 8 5 0,24-8 4 0,-21 7 3 15,21-7-3-15,-18 4-2 0,18-4 6 0,0 0 2 0,-21 6 23 16,21-6-36-16,0 0 22 0,-13 3-14 0,13-3 16 0,0 0-28 16,0 0 9-16,0 0-11 15,0 0 12-15,0 0-13 0,0 0 14 0,0 0-9 16,0 0 19-16,0 0-20 0,0 0 33 15,17 5-16-15,-17-5 39 0,24-3-33 0,-8 0 23 0,4 1-31 0,2-4 46 16,3 1-53 0,0 0 57-16,6-2-114 0,3-1 117 0,0 1-43 0,1 0 32 15,3 0-46-15,3 1 37 0,-1 0-54 0,1-1 51 0,2 2-39 16,-1-1 44-16,1 0-54 0,-3 2 41 16,5 0-42-16,-4 0 42 0,-2 1-52 0,0 0 49 0,-5 1-58 15,-4-1 53-15,0 1-42 16,-2 1 41-16,-2 0-48 0,-2-1 47 0,-2 0-6 0,-7 1-3 15,-15 1-3-15,30-2-1 0,-30 2-6 16,25-1-7-16,-25 1-9 0,17-2 16 0,-17 2-4 0,0 0 1 16,0 0-1-16,18-1-3 15,-18 1-3-15,0 0-26 0,0 0-40 0,-20 6-41 0,6 0 11 16,-10 0-34-16,-4 2-28 0,-5 0-29 0,-5 2-102 16,-1 0-32-16,-4 1 7 0,2 0-195 0,-1 0 18 15</inkml:trace>
  <inkml:trace contextRef="#ctx0" brushRef="#br0" timeOffset="430.12">9527 6503 543 0,'-27'4'381'0,"3"-2"-87"0,-4-1-37 0,4 0-58 16,3-1-37-16,1 0-21 16,2 0-34-16,18 0-11 0,-34 0-24 0,34 0 6 0,-24 2-24 15,24-2 2-15,-19 0-23 0,19 0 7 0,0 0-18 0,-21 0 0 16,21 0-12-16,0 0 6 16,0 0-16-16,0 0 14 0,0 0-16 0,0 0 26 0,0 0 1 15,0 0 16-15,0 0-25 16,0 0 25-16,19 9-16 0,-19-9 33 0,25 1-34 15,-25-1 33-15,33 2-95 0,-12-2 106 0,0 1-55 16,1-1 44-16,3 0-41 0,0-1 43 0,2 1-60 0,0-1 53 16,-1 0-48-16,2 0 43 0,-2-2-50 15,1 2 45-15,-1 0-46 0,0 0 41 0,-1-2-46 0,-7 1 44 16,4 1-54-16,-2 0 54 0,-2 1-55 0,0-2 52 0,0-1-42 16,-18 3 44-16,27-1-57 15,-27 1 55-15,22-3-47 0,-22 3 48 0,19-1-35 0,-19 1 61 16,0 0-39-16,19-2 57 0,-19 2-51 15,0 0 43-15,0 0-63 0,0 0 47 0,17-4-55 0,-17 4 47 16,0 0-54-16,0 0 47 0,0 0-55 16,0 0 45-16,-17-7-54 0,17 7 58 15,0 0-54-15,-23-4 50 0,23 4-53 16,-19-1 52-16,19 1-52 0,-21 0 51 0,21 0-57 0,-19 0 55 16,19 0-48-16,-19 0 48 0,19 0-48 0,0 0 46 0,-22 1-66 15,22-1 8-15,0 0-82 16,-18 0 25-16,18 0-56 0,0 0-48 0,0 0-64 0,-18-1-212 15,18 1-231-15,0 0-232 0</inkml:trace>
  <inkml:trace contextRef="#ctx0" brushRef="#br0" timeOffset="25130.38">14440 6057 267 0,'-7'-15'530'0,"7"15"-173"0,0 0-73 16,0 0-82-16,0 0-44 16,0 0-38-16,0 0-20 0,-6-11-24 0,6 11-18 0,0 0-14 15,0 0-16-15,0 0 0 16,0 0 0-16,0 0-6 0,0 0-10 0,0 0-1 15,0 0 0-15,11 10 7 0,-11-10-6 16,8 12 14-16,-8-12-2 0,12 16 0 0,-6-3 8 0,1-1-38 16,1 4 64-16,0 2-25 15,0 1 46-15,-1 2-24 0,0 2 21 0,1-3-37 0,-1 3 30 16,1-1-12-16,-2-2 6 0,0-2-37 0,0-1 17 0,-2-3-26 16,2 1 17-16,-6-15-24 0,8 21 18 15,-8-21-21-15,6 17 18 0,-6-17-20 0,6 14 20 16,-6-14-19-16,0 0 35 0,10 14 5 15,-10-14 17-15,0 0-1 0,0 0-1 0,0 0-10 0,20-7-5 16,-20 7-8-16,14-26-8 16,-7 5 3-16,4-8-11 0,-1-2-10 0,2-2-1 0,1-3-10 15,0 1 5-15,0 0-4 0,-1 1-18 0,0 1-29 0,0 4-26 16,-4 3-30-16,1 5-21 16,-1 3-25-16,-3 4-59 0,-1 2-75 0,-4 12-535 0,6-18-379 15</inkml:trace>
  <inkml:trace contextRef="#ctx0" brushRef="#br0" timeOffset="25470.23">14502 6411 886 0,'0'0'471'0,"0"0"-148"0,0 0-40 0,0 0-89 16,-6 12-15-1,6-12-60-15,0 0 1 0,0 0-67 0,0 0 17 0,0 0-11 16,0 0-10-16,2 21-6 0,-2-21-8 16,7 15-4-16,-7-15-8 0,11 16-9 0,-11-16 3 15,12 21-3-15,-4-8 10 0,1-1 2 0,0 3 0 16,1-4-2-16,-1 1-2 0,0-1-1 16,0 0-21-16,0-2 26 0,-9-9-21 0,16 13 25 0,-16-13-14 0,13 8 27 15,-13-8-3-15,0 0 9 16,21 2-5-16,-21-2 5 0,15-7-15 0,-4-3 1 0,-1-5-13 15,2-3 0-15,2-6-9 16,-2-4-1-16,3-1-4 0,-1-3-5 0,2-5-29 0,-2 1-25 0,2-2-53 16,1-9 3-16,0 9-40 15,-2 1-53-15,0-2-121 0,-2 2-472 0,-1-1-325 0</inkml:trace>
  <inkml:trace contextRef="#ctx0" brushRef="#br0" timeOffset="28419.99">17886 4669 1132 0,'0'0'460'0,"0"0"-94"0,0 0-87 0,0 0-40 0,0 0-59 16,0 0-32-16,0 0-44 0,0 0-9 0,0 0-29 0,0 0-2 16,0 0-13-16,0 0-7 15,0 0-5-15,1 16-4 0,-1-16-8 0,7 19-3 0,-1-6-1 0,-1 1-4 16,2 0-3-16,1 2 5 15,2 0-5-15,-1-1-3 0,0-3 1 0,-1 0 1 0,1-1-1 16,1-3 1-16,-10-8-2 16,19 12 15-16,-19-12 19 0,18 2 15 0,-18-2-5 15,28-14-2-15,-8-4-17 0,1-8 0 0,7-13-14 0,2-6 7 16,0-5-17-16,2-5-4 0,1-6-51 16,0-2 50-16,1-2-48 0,0 1 47 0,0 1-80 0,-3 5 15 15,-2 3-70-15,-2 3 12 16,-4 9-56-16,-8 9-76 0,1 2-163 0,-6 5-384 0,-1 8-340 15</inkml:trace>
  <inkml:trace contextRef="#ctx0" brushRef="#br0" timeOffset="29630.32">17178 6241 610 0,'0'0'508'0,"0"0"-125"0,0 0-110 15,0 0-57-15,0 0-40 0,0 0-30 16,0 0-18-16,0 0-10 0,0 0-15 0,0 0-2 0,0 0 7 15,24-5-15-15,-24 5 12 0,29-11-18 16,-11 3-5-16,4-3-23 0,7-3-3 0,1-3-17 0,2-1 3 16,2-3-10-16,8-2-11 15,-1-2-4-15,0-2 1 0,-9 7-12 16,1 1-9-16,-2 1-14 0,-3 2-13 0,-2 2-8 0,-6 4-8 0,-3 1 2 16,-4 4 5-16,-13 5 4 15,20-5 1-15,-20 5 13 0,0 0 7 0,12 9-2 0,-12-9 3 16,-2 21 4-16,-5-4 1 0,-1 4 1 15,-7 5-20-15,-1 1 31 0,-3 1-18 0,-2 0 27 16,-1 0-14-16,0 0 30 0,1 0-21 16,0-3 22-16,3 0-5 0,-1-3 25 0,4-4-15 0,2-3 9 15,4-1-5-15,-2-5 4 0,11-9-20 0,-12 15-1 0,12-15-8 16,-10 12 4-16,10-12-5 0,0 0 15 16,0 0 6-16,0 0 10 0,0 0 6 0,0 0-9 0,0 0-13 15,20-19 4-15,-7 2-5 16,3-4-6-16,3 1 1 0,2-5-8 0,-1-3-2 15,1 0-3-15,1-2 0 0,-3 0-9 16,3 1-25-16,-3 0-25 0,-2 3-12 0,1 1-11 0,-6 7-13 16,-1 2-5-16,-2 4-2 0,-9 12 13 15,12-15 11-15,-12 15-1 0,0 0 2 0,0 0 12 0,0 0-3 16,0 0 25-16,-10 21 15 0,-1-5-4 0,-2 1 5 16,-5 3-36-16,0 1 54 0,-2 1-32 15,0-1 52-15,-2-1-18 0,2-1 46 0,1-1-18 16,3-4 30-16,2-2-9 0,2-2 17 15,2-1-15-15,10-9 8 0,-15 13-23 0,15-13 4 0,-11 8-21 16,11-8 11-16,0 0-31 0,0 0 11 16,0 0 6-16,0 0-3 0,0 0 3 0,-4-17-16 15,4 17 11-15,15-23-17 0,-4 8 12 0,1 0-32 0,1 0-35 16,1 0-34-16,-2 0-45 16,4 3-101-16,-6 0-212 0,-2 2-270 0,2 0-247 0</inkml:trace>
  <inkml:trace contextRef="#ctx0" brushRef="#br0" timeOffset="32379.96">20794 4879 374 0,'0'0'317'0,"0"0"-126"0,0 0-16 0,0 0-70 16,0 0-1-16,0 0-71 0,0 0-22 16,0 0-79-16,0 0-3 0,0 0-68 0,0 0 5 0,0 0-131 15,0 0 80-15</inkml:trace>
  <inkml:trace contextRef="#ctx0" brushRef="#br0" timeOffset="33700.04">19693 6179 101 0,'-1'-18'550'15,"1"18"-108"-15,0 0-137 0,0 0-17 16,0 0-103-16,0 0 16 0,0 0-82 0,0 0 25 0,0 0-56 16,0 0 24-1,2-14-38-15,-2 14 16 0,0 0-35 0,0 0 28 0,0 0-23 0,0 0 26 16,0 0-27-16,0 0 0 0,0 0-18 0,11 7 13 0,-11-7-22 16,0 0-2-16,11 18-1 15,-11-18-3-15,7 16-3 0,-7-16 0 0,10 19 6 0,-10-19-2 16,12 18-7-16,-12-18 0 15,10 20-2-15,-10-20 2 0,12 18 1 0,-12-18-8 0,13 16-13 16,-13-16 18-16,12 15 0 0,-12-15 2 16,10 10-1-16,-10-10 8 0,12 9-9 0,-12-9 11 0,0 0 1 15,15 9-2-15,-15-9-4 0,0 0-1 0,0 0-4 0,26-3 1 16,-26 3-4-16,20-15 2 16,-10 3-8-16,2-3-1 0,5-8-2 15,2-2-6-15,-2-1 4 0,3-5-3 16,0-2 0-16,-2-2-13 0,4-8-24 0,2 1-13 0,-7 7-20 0,1 1-24 15,-2 1-14-15,0 4-2 0,-4 2-33 16,1 8-44-16,-4 3-37 0,-5 3-100 0,-4 13-439 16,6-15-284-16</inkml:trace>
  <inkml:trace contextRef="#ctx0" brushRef="#br0" timeOffset="33920.25">19931 6242 821 0,'-9'19'423'0,"1"2"-97"15,1-2-24-15,-1-1-97 0,0-1-1 0,8-17-66 16,-9 23 5-16,9-23-61 16,-7 18 8-16,7-18-26 0,0 0 18 0,-4 17-8 0,4-17 22 0,0 0-15 15,0 0 9-15,8 10-16 0,-8-10 0 0,0 0-8 16,21-6-13-16,-21 6-16 0,22-20 1 16,-6 5-12-16,2-4-4 0,3-4-5 0,0-2-2 0,1-3-50 15,-1 2-16-15,1-5-55 16,1-1-4-16,-3 0-32 0,2 1-58 0,-1-1-70 0,-4 1-538 15,0 1-367-15</inkml:trace>
  <inkml:trace contextRef="#ctx0" brushRef="#br0" timeOffset="35819.99">21766 5563 3 0,'0'0'388'0,"0"0"-151"0,-9 12-14 0,9-12-98 0,0 0 8 16,0 0-67-16,-8 11 1 0,8-11-88 16,0 0-27-16,0 0-118 0,0 0-128 15,0 0 85-15</inkml:trace>
  <inkml:trace contextRef="#ctx0" brushRef="#br0" timeOffset="37490.11">22515 6804 1116 0,'0'0'568'0,"0"0"-138"0,0 0-78 0,0 0-97 0,0 0-70 15,0 0-35 1,0 0-31-16,0 0-19 0,0 0-19 0,2 16-2 0,-2-16-7 0,2 15-7 16,-2-15-3-16,6 19-14 15,-6-19-12-15,7 22-4 0,-7-22-2 0,10 24-6 0,-5-11 2 16,3-1-3-16,-8-12 2 0,11 19-6 0,-11-19 4 0,11 16-9 16,-11-16-2-16,7 14-2 15,-7-14-2-15,7 10-2 0,-7-10 0 0,0 0-8 0,11 10 6 16,-11-10-9-16,0 0 10 0,0 0-3 15,0 0 5-15,0 0-10 0,0 0 11 0,13-10-6 0,-13 10 3 16,7-18-6-16,-7 18 4 16,6-27-9-16,-6 27 10 0,9-26-6 0,-6 11 4 15,-3 15-3-15,9-23 3 0,-9 23-4 0,9-22 5 0,-9 22-7 16,7-19-2-16,-7 19 4 16,7-17-1-16,-7 17 4 0,8-12-10 0,-8 12 7 0,8-11 1 15,-8 11 0-15,0 0-2 0,15-8-2 16,-15 8 2-16,0 0-10 0,13-5-7 0,-13 5-9 0,0 0-9 15,19-3-4-15,-19 3-8 0,0 0-1 16,17 0-7-16,-17 0-1 0,0 0-14 0,18 0 2 16,-18 0 19-16,0 0-3 0,18-7 4 15,-18 7 0-15,14-11 0 0,-14 11-8 0,13-19-9 0,-4 6-26 0,-2-2-28 16,0-1-42-16,1-2-155 0,-2 2-381 16,-4 1-227-16</inkml:trace>
  <inkml:trace contextRef="#ctx0" brushRef="#br0" timeOffset="39500.08">24512 6007 288 0,'0'0'559'0,"0"0"-181"16,0 0-80-16,0 0-82 0,0 0-38 0,4 12-38 0,-4-12-71 15,0 0 43-15,0 0-26 0,0 0 4 16,9 13-17-16,-9-13-23 0,0 0-5 0,0 0-8 0,7 12-6 16,-7-12-5-16,0 0-3 15,0 0-6-15,9 15 3 0,-9-15-2 0,0 0 0 0,0 0 1 16,9 14 4-16,-9-14 7 0,0 0-3 0,0 0 8 0,5 15-5 16,-5-15 2-16,0 0 7 15,0 0 5-15,7 12-2 0,-7-12-5 0,0 0 1 0,0 0-1 16,5 16-5-16,-5-16 2 15,0 0 2-15,0 0-3 0,5 14 3 0,-5-14-3 0,0 0-3 0,0 0-4 16,0 0-7-16,4 19 7 16,-4-19 0-16,0 0 3 0,0 0-5 0,3 12-1 15,-3-12-1-15,0 0 2 0,0 0-1 0,0 0 1 0,8 14 2 16,-8-14 2-16,0 0-10 0,0 0 2 16,0 0-3-16,0 0 8 0,11 7-6 0,-11-7 1 0,0 0-4 15,0 0 3-15,15-7-12 16,-15 7 4-16,9-12-4 0,-9 12 1 0,11-21-7 0,-3 7 5 15,0-4-1-15,0-1-1 0,1-3-1 16,0 0-6-16,0-5 3 0,3-1-1 0,-2 3 2 16,3-2-7-1,0 1-10-15,-1 2-22 0,5 1-18 0,-7 4-19 0,0 0-68 0,1 3 44 0,-2 1-57 0,-1 3 9 16,0 0-29-16,-8 12-98 0,9-17-118 16,-9 17-312-16,0 0-230 0</inkml:trace>
  <inkml:trace contextRef="#ctx0" brushRef="#br0" timeOffset="39879.75">24640 6102 76 0,'0'0'774'15,"-2"15"-252"-15,2-15-131 0,0 0-74 0,-5 18-61 0,5-18-60 16,0 0-45-16,0 0-31 0,-5 18-28 0,5-18-15 16,0 0-12-16,0 0-9 15,0 0-8-15,2 16 1 0,-2-16-9 0,0 0-9 0,0 0 3 0,0 0 3 16,0 0-4-16,20 3-8 15,-20-3-3-15,13-6-1 0,-13 6-1 0,15-13-7 0,-6 2-8 16,2-3 5-16,0-1-4 16,0-1-1-16,0-2-58 0,1-1 54 0,-2-6-55 0,3 0 46 15,-2-1-60-15,0-2 27 0,-1 0-31 0,0 2 24 0,-5 3-38 16,5 1-36-16,-5 3-17 0,1-2-98 16,-2 6-106-16,-4 15-305 0,1-27-180 0</inkml:trace>
  <inkml:trace contextRef="#ctx0" brushRef="#br0" timeOffset="45379.8">14965 4960 85 0,'-16'-4'450'0,"16"4"-104"16,0 0-62-16,0 0-77 0,0 0-33 0,0 0-59 0,0 0-3 15,-14-5-35-15,14 5-3 0,0 0-25 0,0 0 13 0,0 0-37 16,0 0 10-16,-15-6-19 16,15 6 10-16,0 0-19 0,0 0 15 0,0 0-21 0,0 0 14 15,0 0-7-15,-16-3-1 0,16 3-9 16,0 0 27-16,0 0-25 0,0 0 15 0,0 0-13 0,0 0 12 15,-19-2-9-15,19 2 12 16,0 0-6-16,0 0 7 0,0 0 0 0,0 0-6 0,0 0-11 0,-15-4 16 16,15 4-19-16,0 0 6 15,0 0-5-15,0 0 7 0,0 0-8 0,0 0 9 0,-18-1-4 16,18 1 1-16,0 0 2 0,0 0-3 0,0 0 2 16,0 0-4-16,-16-1-8 15,16 1 12-15,0 0-9 0,0 0 15 16,0 0 2-16,0 0-4 0,0 0 15 0,-18-5-3 0,18 5 3 15,0 0-16-15,0 0-1 0,0 0-1 0,-15-4 1 0,15 4 0 16,0 0-3-16,0 0-3 16,0 0 2-16,-14-4-15 0,14 4 23 0,0 0-4 0,0 0 4 15,0 0-15-15,-16-4 4 0,16 4-1 0,0 0 1 0,0 0-2 16,0 0 23-16,0 0-24 0,-22-1 5 16,22 1 7-16,0 0-8 0,-17-2 10 0,17 2-2 0,0 0-12 15,-21-1-4-15,21 1 6 16,0 0-4-16,-18-2 6 0,18 2-5 0,0 0 11 0,-25-2-21 15,25 2 21-15,-19-2-6 0,19 2 14 16,-20-3-21-16,20 3 8 16,-17-1-4-16,17 1 5 0,0 0-8 0,-22-2 7 15,22 2-5-15,0 0 12 0,-24-1-15 0,24 1 17 0,-18-2-15 16,18 2 3-16,0 0-5 0,-22 1 6 0,22-1-4 16,0 0 6-16,-22 4-7 0,22-4 12 0,-19 2-23 15,19-2 20-15,-26 8-2 0,10-3 10 0,0 3-18 0,-2 1 3 16,1 1-4-16,-1 0 7 15,0 2-6-15,1-1 9 0,-3-3-5 0,2 3 19 0,-2 1-17 16,0-4 8-16,1 3-8 0,3-3 4 16,-2 1-8-16,3 0 5 0,2-2-5 0,0 2 10 0,1-1-11 15,0 0 4-15,2 1-4 0,10-9 10 0,-17 14-11 0,17-14 15 16,-17 14-15 0,17-14 4-16,-14 13-6 0,14-13 6 0,-13 17-4 0,13-17 2 15,-10 16-1-15,10-16 4 0,-9 19-16 16,9-19 23-16,-9 22-8 0,9-22 11 0,-6 21-1 15,6-21-14-15,-4 25 3 0,1-9-1 16,2 0 3-16,1-16 0 0,-3 30-45 0,3-12 55 0,0 0-49 16,0 1 60-16,0 0-42 0,0 0 38 15,0 0 22-15,2 0-78 0,-2-1 56 0,2 0-4 16,-2 0-2-16,3-1 4 0,-1 1-8 0,0 1-2 0,0-2 1 16,0 1 5-16,0-1-10 0,-2 1 19 15,4 0-21-15,-4-18 2 0,5 34 1 0,-2-12 0 0,0-1 0 16,1-1 2-16,-1 1-3 0,1-5 2 15,0 3 3-15,0-2 1 0,0-1-6 0,1 0 2 16,1 0 9-16,-1-1 0 16,1 4 3-16,1 0 0 0,1-3-3 0,1 2 0 0,0-1 6 15,2 0 6-15,-1-3-2 0,0-1-1 0,2 1 0 0,-2-3-32 16,2 1 33-16,2 0-32 16,1 0 33-16,0 1-40 0,0-4 42 0,1 1-37 0,0-1 44 0,0 1-42 15,1 1 39-15,1-3-41 0,1 1 40 16,0-1-37-16,0 0 2 0,-2 0 5 0,3-1 8 15,-1-1-4-15,1 0 9 0,-1 0-10 16,-1-3 2-16,0 3-1 0,-2-4 6 16,3 1 3-16,-1-1-1 0,0-1 1 0,0 0 0 15,-18-1 1-15,34 0-2 0,-12-1 1 0,-4 0 16 0,2-1-21 16,2-1 31-16,-2-1-34 0,1 0 29 0,0-2-24 0,-3 1 24 16,3-1-28-16,-2-1 22 15,-2 0-25-15,1 0 21 0,1-1-25 0,-1-1 21 0,0-1-3 16,-1 1 2-16,1-1-8 15,-1 0 0-15,0-1-5 0,2-1 5 0,-3 2-1 0,4 0 2 16,-3-2-2-16,0 0-6 0,0 1 5 16,0-1 2-16,-1 0 2 0,0 0-3 0,-1 1-3 0,0-2 1 15,-2 1-2-15,2 1-1 0,-6 1 9 0,1 0 4 0,1-1 0 16,-1 1-7-16,-1-2 1 16,0 1 5-16,0-1 1 0,-2 1-2 0,-2-2-1 0,4 1-1 15,-2-2 1-15,-1 1-68 0,0 0 73 16,-2-1 13-16,2-1-14 0,-4 1 11 0,2-3-7 0,-1 2-16 15,0-3 9-15,-1 1-8 0,-2-2 8 16,2 1-5-16,-2-1 6 0,1-1-7 0,-2 1 9 16,-1-4-9-16,1 1 7 15,-2-1-12-15,-1 1 9 0,0-1-3 0,-3 2-1 0,2-1-4 16,-3 0-7-16,1 1 8 0,-2 1-5 0,0 1 3 16,-2 0-1-16,0 0 0 0,-1 1-43 15,-2-1 50-15,-3-2-45 0,1 0 56 0,-5 0-57 0,2 0 54 0,-2 1-46 16,-3-1 44-16,2 0-46 15,-4-2 51-15,2 0-45 0,-1 2 48 0,0-1-51 0,-2 2 48 16,3 0-47-16,-2 1 45 16,2 0-2-16,0 1-6 0,-2 3-10 0,1 0-2 0,-1 2-12 15,5 4 1-15,-1 0-7 0,-1 3-9 16,-1-1-2-16,2 1-1 0,0 4-27 0,-2-2-16 0,2 4-9 16,4 3-26-16,-3 0-11 0,0 3-2 0,3-1-7 0,1 1-112 15,5-1-450-15,-2 1-220 16</inkml:trace>
  <inkml:trace contextRef="#ctx0" brushRef="#br0" timeOffset="46629.99">14527 6690 274 0,'0'0'586'0,"0"0"-208"0,0 0-20 16,0 0-105-16,0 0 2 0,1-20-35 16,-1 20-28-16,0 0-32 0,0 0-39 0,0-17 3 0,0 17-11 15,0 0-1-15,-2-18-9 0,2 18-17 0,0 0 5 0,-6-15-10 16,6 15-12-16,0 0-12 16,-11-11-3-16,11 11-21 0,-13-7 12 0,13 7-17 0,-16-4 2 15,16 4-3-15,-17 1-7 0,17-1-10 16,-25 10 2-16,12-2-2 0,-5 1 0 0,5 3-3 15,-2 3-1-15,1-1-3 0,0 1 2 16,2 1-7-16,1 0 6 0,0 2-4 0,6-6 4 16,0 3-8-16,1-1 8 0,4-14-4 15,-4 23 3-15,4-23-4 0,8 23 3 0,-8-23-6 0,10 22 9 16,0-13-7-16,1 1 2 0,-2-1 0 0,5 0 0 16,2-1-2-16,1 3 4 0,1-2 0 15,-1 0 1-15,0-1-2 0,2 1 0 0,-4-1 5 0,1-1-3 16,-3 0-2-16,2 6-1 15,-4-6 1-15,-11-7-19 0,18 10 25 0,-18-10-2 0,15 15-18 16,-15-15 25-16,10 17-5 0,-10-17-1 16,4 22-2-16,-4-22 3 0,-4 31-1 0,-1-9-6 0,-3-2-5 15,-3 9-8-15,-3-2-6 0,0 1-9 0,-3 1-17 0,1-6-27 16,-2-1-7-16,5-6-38 16,0-4 2-16,2-5-80 0,11-7 28 0,-18-4-61 0,12-6-29 15,-2-10-531-15,1-6-321 16</inkml:trace>
  <inkml:trace contextRef="#ctx0" brushRef="#br0" timeOffset="47680.01">14488 6659 548 0,'6'-13'478'0,"-2"1"-137"15,-4 12-20-15,8-18-78 0,-8 18 0 0,7-13-55 0,-7 13 4 16,0 0-50-16,7-14-3 0,-7 14-26 0,0 0-14 16,0 0-30-16,0 0-1 0,0 0-23 15,0 0 7-15,8 15-17 0,-8-15 1 0,0 28-9 0,2-10 3 0,0 7-13 16,0-1 16-16,0 4 9 15,2-2-5-15,1 2-7 0,-1-2-7 0,1 1-2 0,-1-2-1 16,2-2 0-16,0-2-1 16,-1-6 1-16,0 1-2 0,-5-16 1 0,7 22-6 0,-7-22-1 0,5 14-1 15,-5-14 2-15,0 0 4 16,9 15 5-16,-9-15 1 0,0 0 1 0,0 0-2 0,0 0-1 16,0 0-1-16,16-11-2 0,-16 11-6 0,5-14-3 0,-5 14 0 15,7-16-2 1,-7 16-11-16,5-14 7 0,-5 14-4 0,8-13 2 0,-8 13-3 15,0 0 2-15,12-11-4 0,-12 11 6 16,0 0-7-16,16-5 5 0,-16 5-2 16,13 3 4-16,-13-3-8 0,26 15 11 0,-10-2 1 15,0-1-2-15,-1 3-1 0,0-3 0 0,-1 2 2 0,0 0-1 16,0-4-3-16,-3-1-1 0,-2-1-1 0,-9-8 0 16,17 12-6-16,-17-12-11 0,16 9-3 0,-16-9 2 15,0 0 2-15,19 3 3 0,-19-3 4 0,0 0 5 0,17-8-1 16,-17 8 6-16,8-11-4 15,-8 11 0-15,7-12 2 0,-7 12-5 0,0 0 9 0,6-13-1 16,-6 13 4-16,0 0-2 0,0 0-1 16,5-14-4-16,-5 14 2 0,0 0-4 0,0 0-7 15,0 0 10-15,0 0-4 0,0 0 5 0,8-10 0 0,-8 10 1 16,0 0-1-16,0 0 0 16,0 0 0-16,16-3 5 0,-16 3-4 0,0 0-1 0,16-7 1 15,-16 7 3-15,12-9-2 16,-12 9 1-16,16-14-18 0,-16 14 21 0,14-17-2 0,-14 17 1 15,8-21-5-15,-8 21 10 0,8-20-8 16,-8 20 2-16,3-19 1 0,-3 19 4 0,0 0-4 0,-4-23 3 16,4 23-6-16,-9-11 2 0,9 11-3 15,-15-6 1-15,15 6-2 0,-18-1 6 0,18 1-10 0,-26 7 3 16,11-1 0-16,1 0 1 0,0 1-12 0,1 0 21 16,1-2-10-16,12-5 2 0,-17 10-5 15,17-10 0-15,0 0-2 0,-13 11-6 0,13-11 10 0,0 0 5 16,0 0-2-16,0 0 0 15,0 0-1-15,17 4 1 0,-17-4-2 0,22-3 2 0,-22 3-2 16,32-5 2-16,-14 3-1 16,0-1 5-16,0 1-10 0,2 1 6 0,-1 0-4 0,-19 1 3 15,32 0-6-15,-32 0 8 0,30 1-2 0,-30-1 3 0,27 4-3 16,-27-4-4-16,21 3 3 16,-21-3 8-16,17 1-6 0,-17-1 6 0,0 0-1 0,19 3 28 15,-19-3 8-15,0 0 6 0,0 0-17 0,0 0 11 16,0 0-20-16,11-7 8 0,-11 7-18 0,0 0 10 15,-9-18-26-15,9 18 19 0,-14-22-10 16,7 10 7-16,0-5-21 0,-1 0 16 0,0-1-13 16,1 1 12-16,0-2-22 0,3-2-3 15,0 1-20-15,1-2-1 0,0 0-7 0,3 1-2 0,0-2 0 16,4-2-5-16,0 0 8 16,0-2 1-16,2 2 6 0,2-2 2 15,-1 3 14-15,2 2-2 0,-3 1 11 0,0 2-3 0,-2 3 14 0,2 1-1 0,-6 15 14 16,6-22 17-16,-6 22 17 15,0 0 6-15,4-19-11 0,-4 19-1 0,0 0-2 0,0 0-7 16,0 0-3-16,3-17-4 16,-3 17-6-16,0 0-3 0,0 0-13 0,0 0 11 0,0 0-6 0,0 0 4 15,0 0-10-15,7 25 17 0,-1-7-8 0,4 2 7 0,1 6-8 16,3 2 7-16,1 0-10 16,1 2 8-16,3 2-16 0,1 0 16 0,3-1-9 0,-4-1 8 15,3-4-14-15,-1 0 11 0,-1-2-11 16,0-3 9-16,-2-2-28 0,-2-5-35 0,-1-3-41 0,-2-2-56 15,-13-9-18-15,19 8-95 16,-19-8-82-16,0 0-534 0,17-10-499 0</inkml:trace>
  <inkml:trace contextRef="#ctx0" brushRef="#br0" timeOffset="47830.27">15224 6591 1457 0,'0'0'541'0,"-25"0"-91"0,25 0-124 0,-17-3-75 16,17 3-59-16,0 0-31 15,-11-7-35-15,11 7-21 0,0 0-25 0,13-20-11 0,-2 10-20 16,3-3-51-16,2-1-65 0,5-1-73 16,3-2-10-16,0 3-126 0,-1-1-149 0,-4 2-389 0,1 1-373 15</inkml:trace>
  <inkml:trace contextRef="#ctx0" brushRef="#br0" timeOffset="50620.18">17151 6153 379 0,'0'0'569'15,"0"0"-191"-15,-5-14-50 16,5 14-106-16,0 0 11 0,0 0-74 0,0 0 1 0,-7-15-63 0,7 15 6 15,0 0-52-15,0 0 18 16,0 0-42-16,0 0 27 0,0 0-34 0,0 0 10 0,0 0 0 16,-4 20 24-16,4-20-35 15,4 32 6-15,-2-9-1 0,2 3 18 0,-1 2-15 0,0 5 19 16,1 2-21-16,1 1 10 0,-1 1-15 0,-1 0 17 16,-1-1-17-16,1 0 11 0,-1 0-14 15,0-7 16-15,-1 1-12 0,0-4 9 0,1-1-7 0,-2-5 2 0,1-3-16 16,-1-17-9-16,1 29 9 15,-1-29 16-15,0 19 0 0,0-19 7 0,0 0-2 16,2 20 4-16,-2-20-14 16,0 0-2-16,0 0-7 0,0 0 2 0,0 0-8 0,-7-23-1 0,5 5-2 15,-2-4-1-15,0-2-2 0,1-1 14 0,2 2-16 16,-2 1 4-16,-2 2-3 0,4 3 3 16,1 17-2-16,-4-24-3 0,4 24-21 0,-2-19 25 0,2 19-1 15,0 0 2-15,-1-17-4 0,1 17 4 16,0 0-4-16,0 0 6 0,0 0 0 0,17 3-1 0,-17-3-2 15,14 15 4-15,-4-4-6 16,1 4 5-16,0 2-5 0,-1 0 5 0,2 0-4 0,-2-1 5 16,-1 1 0-16,-1-4-2 15,-1 0-6-15,-7-13 7 0,10 18-2 0,-10-18 4 0,9 13-2 16,-9-13 16-16,0 0 22 0,8 12 3 0,-8-12-5 0,0 0-16 16,0 0 6-16,0 0-13 15,0 0 0-15,0 0-7 0,0 0 1 0,-7-20-6 0,7 20 4 0,-8-21-6 16,8 21 3-16,-8-24-5 15,2 9 5-15,6 15-7 0,-4-25 0 0,4 25-2 0,-1-21 2 16,1 21-2-16,1-18 2 16,-1 18-2-16,8-17 1 0,-8 17-1 0,13-13 6 0,-13 13-7 15,16-7 2-15,-16 7-2 0,19-3 5 16,-19 3-6-16,24 4 7 0,-10 2-3 0,1 0 2 0,1 3-2 16,-1 3 2-16,1-2-14 0,-5 3-4 0,3 0-10 0,-3 3-15 15,-2-5-6 1,0 1-24-16,-2-1 1 0,-7-11-11 0,12 18-44 0,-12-18-10 15,11 14 8-15,-11-14 53 0,0 0 20 16,9 11 8-16,-9-11 13 0,0 0 26 0,0 0 2 0,0 0 14 16,0 0 8-16,9-10 8 15,-9 10 1-15,0 0 6 0,0 0-7 0,4-13-8 0,-4 13 4 16,0 0-1-16,0 0-9 0,0 0-1 0,8-14-5 0,-8 14 3 16,0 0 6-16,0 0-5 0,11-13 0 15,-11 13-9-15,0 0 6 0,13-12 15 0,-13 12 7 16,11-14 3-16,-11 14 4 0,11-17 2 15,-3 6-3-15,-1-1-3 0,-1 0-4 0,0-3-11 0,-1 2 8 16,-1 0-12-16,-4 13 16 16,7-24 5-16,-7 24 10 0,5-20 8 0,-5 20 4 0,3-15 0 15,-3 15-6-15,0 0-1 0,-3-16-23 0,3 16 15 0,0 0-15 16,0 0-3-16,-12-10-7 16,12 10 0-16,0 0-10 0,-13 15 7 0,13-15-4 0,-11 24 0 0,5-9-3 15,1 4 0-15,1 1-4 16,0 1 5-16,2 0-3 0,2-1 1 0,1-2-2 0,2 3 2 15,2 2-4-15,1-4 3 16,3-1-2-16,1-2 1 0,1-1-3 0,0-5 7 0,0-1-7 16,1-3 1-16,-12-6-3 15,26 6 4-15,-26-6-6 0,28-3 5 0,-10-1-45 0,-2-1-5 0,2-1 15 16,-4-1 0-16,0 1 16 0,-2 0-4 0,-12 6 5 16,19-11 5-16,-19 11 8 15,12-7 4-15,-12 7 2 0,0 0-1 0,17-5 2 0,-17 5-3 0,0 0 0 16,0 0-4-16,13-4 0 15,-13 4 7-15,0 0 1 0,0 0 0 0,0 0 1 0,18 2 3 16,-18-2-5-16,0 0-2 16,0 0 4-16,0 0-7 0,0 0 1 0,16-1 11 0,-16 1 6 15,0 0 7-15,13-11-1 0,-13 11-1 16,7-17-5-16,-7 17-1 0,6-22 3 0,-6 22-4 0,3-24 9 16,-3 24 3-16,1-22 4 0,-1 22-6 0,-2-21-2 0,2 21-5 15,-8-18-2-15,8 18-3 16,-11-14 5-16,11 14-10 0,-13-6 0 0,13 6-4 15,0 0 3-15,-26 5-4 0,26-5 3 16,-22 19-2-16,13-6 2 0,0 1-4 0,2 0 8 0,0 1-8 16,4 0 1-16,3-15-2 15,-3 26 2-15,3-26-8 0,6 23 9 0,-6-23-2 0,12 15 4 16,-12-15-23-16,12 6 26 0,-12-6-5 0,18-4 8 0,-7-5-6 16,3-5 4-16,-3-5-10 0,-1 0 10 15,0-2-5-15,-2-2 4 0,-4 0-5 0,-2-1 9 16,-2 1-15-16,-4-1-6 0,-4 0-18 15,-5-2-6-15,-4-2-21 0,-5 2-14 0,-2-1 7 0,-4 4-17 16,-2 1 21-16,-3-1-23 16,1 4 18-16,-1 4-27 0,2-2 39 0,1 3-24 0,4 2 18 15,7 1-66-15,1 1 10 0,6 0-48 0,3-1-110 0,9 11-117 16,-6-22-193-16,6 22-116 16</inkml:trace>
  <inkml:trace contextRef="#ctx0" brushRef="#br0" timeOffset="50780.15">17759 6064 694 0,'23'5'520'15,"-4"4"-100"-15,1-1-76 0,-2 3-64 16,-4 2-26-16,3 3-68 0,-1 5-34 0,-1 1-39 16,-1 2-6-16,-3 2-26 0,2 1-10 15,-1 1-25-15,-2 1 4 0,1 0-24 0,-1 0-25 0,1 2-22 16,-1-1 16-16,-1-4-45 0,0-4-1 0,-1-1-53 16,0-2 5-16,-3-5-116 15,-5-14-134-15,10 19-377 0,-10-19-253 0</inkml:trace>
  <inkml:trace contextRef="#ctx0" brushRef="#br0" timeOffset="50950.05">17901 6139 1052 0,'0'0'656'15,"-14"-16"-147"-15,14 16-110 0,-12-13-98 16,12 13-74-16,-7-10-52 0,7 10-50 0,0 0-20 15,0 0-27-15,0 0-27 16,-3-16-27-16,3 16-30 0,10-10-38 0,-10 10-43 0,20-13-51 16,-6 8-65-16,1-2-280 15,2-1-330-15,-2 1-369 0</inkml:trace>
  <inkml:trace contextRef="#ctx0" brushRef="#br0" timeOffset="52100.28">25027 6076 286 0,'0'0'617'0,"-12"-19"-143"0,4 8-135 16,-1 1-4-16,9 10-95 0,-12-18 6 0,12 18-90 15,-13-15 39-15,13 15-70 0,-12-11 40 16,12 11-79-16,0 0 38 0,-12-10-85 0,12 10 55 0,0 0-73 16,0 0 31-16,-15 11-53 15,12 5 60-15,0 4-63 0,2 5 58 0,-2 9-17 0,0 4-2 0,3 4 3 16,0 4 2-16,2 3 1 0,0 1-62 16,1 10 63-16,0 1-58 15,5-4 60-15,-4-10-12 0,4 9-13 0,-1-9 3 0,1-2-2 0,3 11-4 16,-1-13 4-16,-1 1-10 15,1-2 10-15,-1 0-40 0,0-1 33 0,0-1-5 16,-1 1-8-16,-3-1 5 0,1-1-8 0,-2 0-31 16,0-1-72-16,0-1-59 0,-1-5 54 0,-3-6-50 0,0-2-32 15,0-24-140-15,-4 26-546 0,4-26-497 0</inkml:trace>
  <inkml:trace contextRef="#ctx0" brushRef="#br0" timeOffset="52320.15">24636 6473 844 0,'-3'-26'471'0,"0"-2"-111"0,3 1-72 0,0-2-105 16,6-5 19-16,-1 3-72 0,0 0 31 0,3 2-71 0,2 2 26 16,2 0-58-16,0 2 40 15,2 1-60-15,3 0 35 0,2 1-55 0,1 2 45 0,1 1-61 16,5 1 49-16,2 1-59 15,0 3 48-15,2 1-56 0,2 3 30 0,1 2-77 0,0 2 32 16,-3 6-50-16,0 4-23 16,5 2-53-16,-3 1-207 0,-3 5-372 0,-1 3-258 0</inkml:trace>
  <inkml:trace contextRef="#ctx0" brushRef="#br0" timeOffset="53179.8">25385 6920 782 0,'0'0'549'15,"5"-20"-85"-15,-5 20-215 0,-1-18 88 0,1 18-121 0,-8-16-2 16,8 16-95-16,-17-13 47 0,17 13-82 16,-18-5 39-16,18 5-76 0,-25 0 44 0,25 0-69 15,-30 6 46-15,17 0-12 0,-2 1-16 16,4 1-4-16,-2 1-7 0,4-1-5 0,9-8-7 0,-13 18 3 15,13-18-10-15,-8 18-6 0,8-18 2 16,0 0-6-16,0 22 3 0,0-22-1 16,11 11 0-16,-11-11-2 0,15 8 2 15,-15-8-2-15,19 1-5 0,-19-1 2 0,25-3 1 0,-25 3 4 16,25-7 0-16,-25 7-55 0,24-6 63 16,-24 6-57-16,18-4 60 0,-18 4-57 0,0 0 58 15,17-3-12-15,-17 3-39 0,0 0 59 0,17 5-4 0,-17-5-3 16,9 8-2-16,-9-8-3 0,9 11-2 15,-9-11-3-15,8 13 2 0,-8-13-4 0,7 12-1 0,-7-12 0 16,9 10-2-16,-9-10 1 16,0 0 1-16,13 5-10 0,-13-5-13 0,0 0-8 15,19-12-10-15,-9-1-48 0,0-3 58 0,2-1-45 16,0-4 59-16,-4-1-47 0,2-7 66 16,-2 1-57-16,-1-3 63 0,-3 3-54 0,-3 2 69 0,3 0-40 0,-2 0 66 15,0 1-50-15,-2 6 75 16,-1 1-57-16,1 18 69 0,-1-28-64 0,1 28 47 0,-2-19-63 15,2 19 16-15,0 0-27 0,-1-18 55 16,1 18-66-16,0 0 55 0,0 0-59 0,0 0 57 16,3 20-68-16,-1-5 67 0,2 7-61 15,0 0 58-15,2 2-62 0,1 1 61 0,1 2-69 0,-2-3 70 16,5 0-3-16,-2-3-14 0,0-2 1 0,3-1-5 16,-1-2-9-16,0-4-11 0,0-4-11 15,-11-8-6-15,19 6-12 0,-19-6-11 0,21-6 0 0,-9-2-61 16,2-3 79-16,-3-4-46 15,0-2 64-15,-3-2-45 0,0-3 61 0,-3 0-51 0,-3-3 52 16,0-2-43-16,-4-1 54 0,0-1-50 16,-1-3 61-16,-3-1-46 0,0 1 67 0,-2 2-64 15,3 5 83-15,-2 4-46 0,1 1 71 0,2 7-15 0,-1-1-4 0,5 14-17 16,-7-18-15-16,7 18-12 16,0 0-4-16,-5-14-11 0,5 14 1 0,0 0-54 15,0 0 53-15,6 24-50 16,1-5 59-16,-1 6-58 0,5 5 61 0,0 4-61 0,1 4 56 0,4-1-62 15,-3 2 48-15,1-4-51 0,0 1-113 16,-1-3 12-16,2-2-86 0,-8-1-725 0,4-3-633 16</inkml:trace>
  <inkml:trace contextRef="#ctx0" brushRef="#br0" timeOffset="67180">11859 7934 53 0,'0'0'101'15,"0"0"197"-15,0 0 32 0,0 0-28 16,0 0-96-16,21-6 21 0,-21 6-80 0,13-4 37 0,-13 4-72 15,15-6 52-15,-15 6-98 16,20-7 32-16,-20 7-63 0,23-7 46 0,-23 7-58 16,24-5 1-16,-24 5-2 15,24-2-2-15,-24 2-1 0,23-2 10 0,-23 2-14 0,27 0 1 0,-27 0 5 16,31 4-2-16,-14-1-9 0,5 2 22 0,-2-1 48 16,3 3-32-16,1 1-61 0,1-2 62 15,-1 2 16-15,2-1-35 0,4 2 17 0,-4-4-30 16,4 3 20-16,-4-2-26 15,2 0 15-15,-1-1-13 0,-1 2 32 0,3-3-26 0,-3 0 19 0,1 2-22 16,1-3 16-16,0 3-16 0,-2-2 17 16,0 1-18-16,-1 2 15 0,3-3-18 0,-2 3 8 0,4 1-7 15,-6-1 12-15,6 3-16 0,-4-3 12 0,3 1-16 16,-4 0 13-16,2 2-18 0,-2-2 14 16,0 0-13-16,-1-1-9 0,-2-2 20 15,2 1 6-15,0 0-15 0,0-1 8 0,1-2-7 16,-1-1 16-16,0 1-6 0,2-3 9 0,0 2-7 0,0-2 3 15,2 0-9-15,-2 0 3 16,-3-2-7-16,3 1 11 0,-2-1-2 0,0 0-1 0,-3-3-6 16,3 2 6-16,-1 0 0 0,-6 0-7 15,4 0 1-15,1 0 2 0,-1 2-4 0,1-2 5 0,0 0 5 16,0-1 0-16,-1 0 1 0,3 0-2 0,-2-2-1 0,1 2-2 16,-2-3 1-16,5 0-8 15,-2 2 5-15,2-2-2 0,-2-1-1 0,6-1 1 0,-1 1 1 16,1-5-3-16,-1 3 8 0,0 0-12 15,-1-2 5-15,-1 1 2 0,2-4-1 0,0 2 1 0,-1-2 0 16,0 1 1-16,0-3 0 16,1 2 1-16,-3-1 0 0,0-2-11 0,0 2 11 0,-1-2-7 15,0 3 7-15,-1-3-10 16,-2 3 7-16,-3 1-7 0,-1 1 7 0,0 1-8 16,-1-1 7-16,-1 2-7 0,0 0 7 0,-5 1-26 15,-1 0 33-15,1 2-10 0,-11 8 17 0,13-12 0 16,-13 12 23-16,13-10-16 0,-13 10 14 0,8-10-20 0,-8 10 22 15,7-12-28-15,-7 12 17 0,2-16-27 16,-2 16 18-16,3-22-35 0,-3 22 41 0,-3-26-35 0,3 7 25 16,-2-2-33-16,-1-1 25 15,0-2-20-15,1-1 20 0,0 0-23 0,0 2 22 0,-1-1-21 16,0 0 15-16,0 2-14 0,0 0 24 0,-1-1-24 16,2 2 23-16,-1 4-25 0,0 0 19 0,0 0 2 15,-2 2 0-15,-1 0-3 0,2 1 0 0,-2 1 1 0,0 1 0 16,-1 0 0-16,-1-1-1 15,0 3-4-15,-1-1 4 0,0 1 9 0,-4 2-9 16,0-6-10-16,-4 3 2 16,0 0-15-16,0 0 19 0,-1 0-19 0,-2 0 24 0,-1 0-25 0,0 1 24 15,1 0-33-15,-1-1 37 0,1 1-27 0,-2 1 33 0,1 1-30 16,-1-1 20-16,1 1-23 16,-2-1 27-16,-1 3-24 0,1-1 24 0,-1 0-24 0,-2-1 24 15,-4 1-21-15,-1-1 16 0,-1 0-25 16,0-1 32-16,0 1-26 0,-1 0 29 0,-1-1-27 0,0 1 3 15,-2-2-1-15,-1-2 2 16,-3-1 1-16,-11-2 1 0,-2-2-2 0,-1 1 1 0,0-1 1 16,0 3 0-16,1 1-10 0,8 2 12 15,-1 1 0-15,0 1 21 0,-1 1-24 0,2 0 0 0,-1 2-3 16,3 0 5-16,1 2 0 0,-1 0 0 0,3 2-1 0,-1 2 2 16,1-1-3-16,1 2 2 15,0 1-10-15,1 2 5 0,-1-1 7 0,1 2 2 16,0 1 0-16,-1 0-4 0,0 3 2 15,3 1 1-15,-1 0 0 0,0 1-1 0,1 1 0 0,-1 1 3 16,2 1-2-16,-1-1-10 16,4 0 11-16,-1 2 0 0,2 1-5 0,0-2 6 0,1 1-5 15,1 1 3-15,0 1 3 0,-1-2-2 0,4 3 13 0,-2 0-15 16,0-2 12-16,3 2-14 0,-1 0 14 16,0-1-11-16,2-1 9 0,0-1-14 0,3 1 17 0,2-4-18 15,2 1 16-15,1-2-17 16,1 0 13-16,0 0-12 0,1-1 15 0,-2 0-16 0,4 2 16 15,-3-4-33-15,3 2 22 16,-1 0 1-16,1-1-8 0,-2 1 11 0,2-1 0 0,1-1-20 0,-1 2 19 16,1-2-1-16,1-1 4 15,-2 2-1-15,2 0 1 0,-1-1-1 0,1 0-2 0,0 1-1 16,0-1 2-16,-1 2-9 0,0 0 2 0,3-1 9 0,-3 2 1 16,2-2-2-1,-2 2-5-15,1-1 4 0,1 1 1 0,9-11-1 0,-16 16 2 0,16-16-2 16,-13 14-10-16,13-14 1 15,-10 13 1-15,10-13 9 0,-9 12 0 0,9-12 0 0,-4 15-2 16,4-15-3-16,-2 16-1 0,2-16 9 16,4 21-4-16,-1-8 0 0,6 1 1 0,0 3-2 0,2 0 0 15,4 0 1-15,5 3 0 0,3 2-7 0,3-2-1 0,3 0 25 16,0 0-20-16,4 1 10 16,1-3-21-16,2 0 12 0,2 0-15 0,0 1 5 0,7 2-16 15,-5-6-1-15,0-2-14 0,0 2-15 16,1-2-14-16,-1-2-12 0,0 0-6 0,2-1-4 0,-1-2-40 15,1 0 15-15,1-2-45 16,1-2 6-16,0-3-95 0,1-2-129 0,-2-1-358 0,1-4-263 16</inkml:trace>
  <inkml:trace contextRef="#ctx0" brushRef="#br0" timeOffset="71379.83">16824 9135 780 0,'-21'5'510'15,"3"-2"-161"-15,2 3-45 0,-1-2-92 16,0 3-9-16,17-7-72 0,-23 7 1 0,23-7-60 0,-17 4 12 15,17-4-50-15,0 0 24 16,-14 4-37-16,14-4 16 0,0 0-21 0,0 0 20 0,0 0-25 16,0 0 27-16,0 0-33 15,0 0 33-15,0 0-22 0,0 0 22 0,22 3-19 0,-22-3 21 16,19-2-26-16,-19 2 18 0,24-2-23 0,-24 2 16 0,29-4-16 16,-11 2 18-16,0 0-19 0,1-1 18 15,1 0-16-15,5-1 12 0,-2-1-13 0,1 1 7 0,0 0-3 16,1-1 6-16,1 0-16 15,0 1 12-15,0 0-16 0,2 0 13 0,0 1-15 0,1-1 15 16,-2 2-12-16,3-2 11 0,4 0-20 16,-5 0 17-16,5-1-10 0,-2 1 9 0,2 0-15 0,-4-1 15 15,5 2-14-15,-1-1 17 0,-5 1-18 0,0-1 18 0,6 1-18 16,-6 0 11 0,0 0-1-16,1 0 14 0,-1 0-10 0,1 0 9 0,-1 2-10 15,-1-1 12-15,2-1-6 0,-1 2 12 16,0-2-7-16,-1 1-1 0,1 0-2 0,7 0 3 15,-6 1-1-15,-3 0 3 0,1 1-8 16,2-1 4-16,-2 2-8 0,0-1 5 0,1 0 0 0,0 1-13 16,0-1 4-16,1-1-8 0,4 2 13 15,3 2 0-15,-1-4-4 0,-1 0 4 0,3-1-7 0,-1 1 4 16,-1-2-3-16,-1 0 3 0,3 2 6 0,-3-3 2 0,-4 2 6 16,-1 1-3-16,0 0 2 15,3 0-1-15,-3-1-13 0,2 2 19 0,5 1-10 16,-2 1-1-16,-3 0 21 0,-2-1 4 15,6 4 2-15,-6-4-6 0,4 3-4 0,-1 1-6 0,-2-2-4 16,-1 0-1-16,2 0-5 16,1 0 0-16,-4 0-5 0,3-2 0 0,-3 0-3 0,2-1-2 0,0 0 3 15,-1 0-1-15,0 0 0 0,0-1-1 0,0 0-1 16,0 2-19-16,-1-2 24 0,1-1-2 16,-2 0 3-16,4 1-6 0,-1 0 2 0,-1 1-1 0,-1 0 1 15,0 0 9-15,-1 0 7 16,0 0 4-16,-2 1-4 0,1 0-7 0,0 0-2 0,-3 0-5 15,1 1-1-15,0-1 4 0,0 0-2 16,1 1-1-16,-2 1 1 0,0-2-2 0,2-1-1 0,0 1 0 16,0 0 0-16,0-1-2 15,-2-1 0-15,2 0-16 0,-1 0 16 0,-1-2-6 0,2 1 9 16,-1 0 0-16,-1-2 4 0,1 2-2 0,0 0-4 0,-1-1 11 16,-2 1 3-16,3 0-1 0,-4 1 4 15,-2 1-19-15,4 0 18 0,-3 1-21 0,0 0 17 0,5 0-19 16,-1 1 19-16,0-1-19 15,-2 0 15-15,-2 0-18 0,2-1-1 0,-2 1 13 0,3-1 1 16,-2-1-11-16,0 1 16 16,-1 0 3-16,2 0-37 0,4-1 21 0,-2-1 0 0,-3 2-7 15,-2-1 19-15,1 1 0 0,-1-1 1 0,-19 1-2 0,34 1 6 16,-34-1 7-16,32 0 0 16,-32 0 7-16,28 3-7 0,-28-3-6 0,26 3 12 0,-26-3-6 15,25 4-9-15,-25-4 7 0,23 4-4 16,-23-4-6-16,21 6-9 0,-21-6 6 0,18 3-5 0,-18-3 5 15,17 4-6-15,-17-4 3 0,17 4-4 16,-17-4 4-16,0 0-4 0,18 3 4 0,-18-3-2 16,0 0-10-16,0 0 15 0,16 4-7 15,-16-4 0-15,0 0 9 0,0 0-3 0,0 0 1 0,0 0-12 16,18 3 3-16,-18-3 0 0,0 0 6 0,0 0-7 0,0 0 4 16,0 0-4-16,0 0 10 15,0 0-10-15,0 0 6 0,15 4-3 0,-15-4-10 16,0 0 15-16,0 0-8 0,0 0 6 0,0 0 5 15,0 0 0-15,0 0-5 0,0 0-3 0,0 0 1 0,0 0-1 16,0 0 2-16,0 0-3 0,0 0 4 16,0 0 24-16,0 0-32 0,0 0-11 0,0 0-1 15,0 0-18-15,0 0 3 0,0 0-25 0,0 0-7 0,0 0-6 16,0 0-34 0,0 0-34-16,0 0-26 0,0 0-15 0,0 0-41 15,0 0-55-15,0 0 0 0,0 0-123 0,-19 2-423 16,19-2-386-16</inkml:trace>
  <inkml:trace contextRef="#ctx0" brushRef="#br0" timeOffset="77024.77">23264 9715 688 0,'-16'-16'531'0,"7"6"-168"15,-1 2-31-15,-4-4-94 16,-1 0-11-16,0-1-64 0,-2 1-11 0,-1-1-51 0,0 0 15 16,0 0-42-16,-5-2-7 15,-1 1-2-15,2 3-5 0,1 1-18 0,-1 1-7 16,-3 3-2-16,-1 0-2 0,0 2-2 0,0 1 5 0,-2 1-13 16,-1 3 0-16,0 2-1 0,-5 1 0 0,-1 1 7 15,1 4-12-15,0 3 12 0,-2-1-10 0,1 1 7 16,-2 2-1-16,2 1 0 15,0 0-28-15,-2 1 24 0,1 0-3 0,-1 1-5 0,1 1 2 16,0 1-5-16,0-1 3 0,-7 5-2 16,7-7-2-16,-6 9-10 0,2 2 7 0,-2-2 0 15,4 3 7-15,8-5-2 0,-1 2 10 0,3 1 0 0,0 0 5 0,5 1 8 16,-1 0-9-16,3 0-1 16,3-1-2-16,1-3-4 0,5 4-3 0,1 1-27 0,6-4 30 15,1 2-6-15,2-1-1 0,6 2-8 16,2 3 7-16,2 2-5 0,4 0 0 0,5 1-6 15,3 1 11-15,8 6-4 0,4 3 4 16,0-5-4-16,2-1 2 0,3-4-10 0,4 1 12 16,-2-3-6-16,5-4 4 0,-2-1-11 0,5-2 9 0,1-3-2 15,2-3 3-15,1-1-6 16,1-4 7-16,1 1-14 0,-6-6 13 0,12 1-5 0,-7-3 3 0,7 0-9 16,-8-2 11-16,3 1-5 15,0-3 5-15,0 0-7 0,0-2 10 0,0 0-9 0,0-3 5 16,8-2-7-16,1-2 1 0,-4-2-5 15,0-1 2-15,-1-2-3 0,-3-4 6 0,1-3-31 16,-6-3 42-16,2-3-9 0,-5-3-2 16,1-2 6-16,-4-1-10 0,1 1 10 0,-4-3-4 0,-1 0 8 15,1 2 2-15,-3-2 9 0,-2 2 0 0,0 2-5 0,-7 4-2 16,-1-1-5-16,0 0-1 16,-4 1 1-16,1 2-1 0,-3-1-9 0,-1-1 8 0,-1 0-7 15,-4 1 11-15,-3-2-11 16,-1-1 10-16,-4-6-10 0,-5 0 7 0,-3 2-6 0,-4-8 7 15,-5-4-9-15,-9-11 8 0,-2-5-12 16,-7-4 3-16,-5-4-9 0,-2-3 9 0,-15-18-7 0,-2 0-8 16,-1 4 12-16,-3 3-3 0,3 5 5 0,-8 6-2 0,11 18 4 15,-5 4-6-15,-3 4 12 16,-3 6-1-16,0 6-6 0,-4 6 4 0,-3 4-17 0,-5 7-5 16,-4 5-28-16,-5 3-38 0,-4 4-64 15,-1 2 1-15,-2 5-102 0,-1 1-105 16,-1 5-499-16,0 4-453 0</inkml:trace>
  <inkml:trace contextRef="#ctx0" brushRef="#br0" timeOffset="79879.75">12757 12983 599 0,'0'0'404'15,"0"0"-122"-15,-15 6-50 16,15-6-73-16,0 0-18 0,0 0-42 0,-15 4-7 0,15-4-23 0,0 0-12 16,0 0-17-1,0 0-4-15,0 0-18 0,-17-3 10 0,17 3-22 0,0 0 13 16,0 0-8-16,0 0 1 0,0 0 6 0,0 0-20 0,0 0 8 16,-11-9-14-16,11 9 12 15,0 0-13-15,0 0 18 0,0 0-17 0,0 0 9 0,0 0-3 0,0 0 22 16,12-11-26-16,-12 11 15 15,0 0-12-15,10-8 3 0,-10 8 2 0,13-6 8 0,-13 6 9 16,16-10 1-16,-16 10 10 16,22-12-6-16,-9 5 4 0,1 1-4 0,4-1-3 0,4-1-2 15,0 1-51-15,1-1 64 0,3 1-58 0,4-2 11 16,3-1 3-16,1 1 55 16,1-3-56-16,1 4 53 0,2-3-53 0,1 1 47 15,3-1-29-15,-2 0 46 0,1 1-61 0,3-1 48 16,0 1-45-16,0 1 46 0,0-1-42 0,0 1 45 0,1-1-36 0,-1 1 10 15,2-1 11-15,-1 1 4 16,0-3-3-16,-2 1 5 0,11-5 31 0,-10 5-29 0,1-1 11 16,7-1-28-16,-7 1 19 15,-1 2-28-15,2 0 17 0,1 4-23 0,-2-5 22 0,1 4-27 16,0 0 23-16,-2 1-23 0,1 3 22 0,-1 1-27 0,0 2 23 16,-1 3-25-16,-3 0 17 0,2 2-16 15,-3 2 25-15,0 0-18 0,-2 2 15 0,-1-1-24 0,-1 0 23 16,-2 3-20-16,-1-3 20 15,-2 1-26-15,0 0 26 0,-5-2-26 0,0 0 25 0,0 1-22 16,5 0 25-16,-4-3-25 0,0 2 23 16,-2 0-22-16,0-3 18 0,1 0-11 0,-1 2 20 15,2 0-14-15,0-1 14 0,2-1-26 0,-1 2 21 0,-2-1-19 16,2 1 20-16,-2 0-19 16,1 0 19-16,-1 0-21 0,7 4 22 0,-7-3-19 0,-1 0 16 15,0 0-23-15,1 0 27 0,-2-1-4 16,0-1-5-16,-1 1 0 0,1 0 2 0,-1-2 4 0,-1-1-4 15,1 0 4-15,-2 0-11 16,1-1 1-16,0 0 8 0,3 0-3 0,2 0-2 0,-2 0 1 16,1 0-1-16,-1-2 2 0,0 1 5 15,-4 1-4-15,0-1-7 0,2 1 6 0,-2-2-1 0,1 1-1 16,0 0-1-16,3 1-1 0,-3-2 0 0,0 1 3 0,4 1-5 16,-1-1-6-1,1 1-5-15,-4-1 13 0,4 0-11 0,-4 0 13 0,2 2-14 16,-3-2 15-16,1 1-14 0,-2-2 16 15,3 0-16-15,-2 0 8 0,0-1 3 0,0 0 1 0,4-1-2 16,-2 0 2-16,3-1-2 16,-2 0 0-16,0-3 4 0,3 1-6 0,-2-1-6 0,2-1-5 15,5 0 14-15,-1-1-13 0,3 0 13 0,0 0-24 0,0 0 3 16,-3 0-48-16,4-2 4 0,1 3-97 16,0-1-87-16,-1-1-215 0,0 2-267 15,0-2-253-15</inkml:trace>
  <inkml:trace contextRef="#ctx0" brushRef="#br0" timeOffset="82279.92">15184 14235 49 0,'11'-7'589'16,"2"0"-246"-16,-1 1-64 15,3 0-76-15,-4 1-37 0,6 0-52 0,-2 2-3 0,1-2-31 16,0 1 1-16,2 0-46 0,-1 0 10 0,0 0-27 0,4 1-5 16,0-3-2-16,1 2-2 0,1 0 13 15,-2-2 14-15,2 1-4 0,1-1 2 0,2 1-3 0,0-1 12 16,2 1-13-16,4-1 2 15,1 1-2-15,1-2-8 0,-2 0 3 0,5 0-11 0,-1 1-6 16,1 0 2-16,2 1-5 16,-3-2 3-16,1 2 7 0,-1-2 4 0,3 1 18 15,-1 1-15-15,1-2 12 0,-2 0-11 0,4 0 25 0,-2 0 6 0,-1 1-30 16,3-3 38-16,0 2-38 16,0-2 27-16,2-1-32 0,-2 1 39 0,3-1-53 0,12-1 39 15,-15 1-46-15,3 0 52 0,-2 1-65 16,1-1 52-16,-2 1-56 0,0 0 65 0,1 2-59 15,-2-1 65-15,1 2-52 0,0 2 53 16,0-1-57-16,-1 3 55 0,3 0-57 0,-4 1 51 16,2 1-50-16,1 0 52 0,-4 3-60 0,4-3 55 15,1 3-59-15,-1 0 54 0,-2-1-62 0,4-2 61 0,-1 2-63 16,0-4 63-16,2 1-70 0,-2 0 70 0,2-4-60 16,1 2 56-16,-1-4-10 15,-3 1-22-15,5-3-26 0,-2 0-27 0,0 0-27 0,-1-2-27 16,0 1-97-16,-2-1-161 15,-2 1-423-15,-3 0-328 0</inkml:trace>
  <inkml:trace contextRef="#ctx0" brushRef="#br0" timeOffset="88570.24">10616 14451 683 0,'0'0'440'0,"-17"-8"-120"0,17 8-72 0,-23-4-66 0,23 4-20 16,-24-6-34-16,24 6-8 0,-29-6-9 16,15 2-12-16,-2 0-18 0,-2 0-15 0,2 0-10 0,-4-2-5 15,0 0 1-15,-2-2-9 0,1 0-11 0,0 0 2 0,-3-2 3 16,1 0-8-16,-1-2-9 16,-1 0-2-16,2 2-3 0,-1-3-2 0,-3-1 1 0,-1 2-4 15,0-2-1-15,-1 1-9 0,-1 2 1 16,-3 0-39-16,0 0 59 0,-3 5-8 0,-1-5-1 0,-1 2-3 15,0 0 0-15,0 1 0 16,-1 1 4-16,-1 0-3 0,-1 0-6 0,1 2 8 16,0-1 2-16,0 2-6 0,-1-3-33 15,-2 1 43-15,-2-1-41 0,0 0 40 0,-1 0-39 0,-14-3 42 16,-2 1-51-16,-8-3 53 0,-2 0-35 0,-4 0 41 0,2-1-9 16,4 2-39-16,1 1 38 15,2 1-39-15,3 1 37 0,4 2-38 0,-5-1 42 0,4 1-40 16,0 1 35-16,7 1-51 15,5 1 50-15,-1-1-40 0,1 2 50 0,-1 0-42 0,6 2 37 0,-3 0-38 16,4 0 38-16,-4 0-39 16,2 1 41-16,0 0-42 0,1-1 36 0,1 2-44 0,-2 1 40 0,4-1-29 15,0-1 39-15,1 3-47 0,2 1 44 0,-2-2-37 16,3 1 37-16,0 2-38 0,2-1 37 16,2 0-32-16,4-1 31 0,2 1-36 0,1 1 36 15,1-2-44-15,2 1 46 16,-2 0-43-16,2 1 49 0,3 0-41 0,-1-1 34 0,3-1-2 15,2 2-5-15,-1-3-1 0,3 2 0 16,-1-1 3-16,-1 0-9 0,0 1-1 0,1-1-4 0,15-4 5 16,-29 4 3-16,15 1-5 15,-3-1-1-15,0 1 1 0,0-2-2 0,-1 3 0 0,-2-1 0 0,-1 0 0 16,-1 1 2-16,0-1-1 0,-2 1-8 0,2 0 7 16,-1 1 4-16,1 1-1 0,-1-2-7 15,1 1 2-15,-1 1-1 0,3-1 1 0,-1 1 1 0,-1 0-1 16,2 1 0-16,1 0 3 15,0 0-5-15,0 2-17 0,1 2 18 0,0-1 3 0,2 2 0 16,-2 2-34-16,5-1 39 0,-4 2-29 16,5-1 32-16,-1 2-28 0,0 1 31 0,3-1-32 0,-2-1 35 15,4 1-33-15,-1-2 31 0,1 1-29 0,-1-4 36 16,5 1-77-16,-1-2 83 16,5-12-35-16,-8 22 27 0,8-22-30 0,-5 22 30 0,5-22-31 15,-4 19 32-15,4-19-34 0,0 21 27 16,0-21-35-16,3 28 46 0,-1-12-42 0,1 1 37 0,0 0-29 15,1 3 30-15,-2 3-32 16,3-2 32-16,-1 2-31 0,0-2 28 0,1 1-40 0,-1-1 40 16,0 0-27-16,1 0 34 0,-1-1-35 15,2 2 32-15,-1-1-4 0,0 1-4 0,0-3-32 0,0 2 30 16,1-2-24-16,-1 2 29 0,1-2-40 0,0 1 39 0,0 1-31 16,1-2 36-16,-1 2-31 15,3-2 30-15,-1 1-36 0,1-1 38 0,1-1-34 0,-2 1 3 16,4-2 4-16,0 1-11 15,0 0 12-15,1 0 6 0,2-1-2 0,2 4 1 0,2 0 1 16,1-4 1-16,0-1 0 16,2 1 0-16,3-3 1 0,-1 2-11 0,4-3 40 0,-1 2-35 15,3-1 32-15,2 1-31 0,2-1 27 0,0 1-33 0,0-1 31 16,3 1-31-16,-1 0 1 0,1 1 2 16,1 1 0-16,-1-2-6 0,1 2 39 0,0-1-37 0,1 1 36 15,-1 0-34-15,0-2 31 16,-1 0-32-16,1-1 31 0,0 0-33 0,0-2 32 0,0 0-44 15,1-1 45-15,1-2-36 0,0 1 39 16,0-1-34-16,2-1 31 0,-1-1-31 0,-2-1 29 0,4-3-30 16,-3 2 31-16,3-3-44 15,-1 0 44-15,0 2-37 0,1-4 38 0,0 2-33 16,-3 0 33-16,2-1-34 0,-2 1 33 0,-1 0-34 0,1-1 34 16,1 0-46-16,-2-1 48 0,0 0-39 15,1 0 40-15,0-2-34 0,1-1 33 0,4 1-33 0,-1-2 34 16,-1 1-35-16,-1 0 28 15,1 1-30-15,2-4 40 0,-3 4-42 0,3-3 36 0,0 1-35 16,-1 0 36-16,-2 0-37 0,0 0 38 16,0 0-37-16,-2-2 30 0,0 1-39 0,0 0 52 0,1 0-40 15,-1 1 33-15,-2-1-33 0,2 1 34 0,-3 0-31 0,1 0 32 16,0 0-40 0,-1 0 33-16,0 1-32 0,-1 0 41 0,-1 0-42 15,2 0 5-15,-1 0 3 0,2 1 1 0,-2 0 0 16,0-2 4-16,0 3-10 0,-1-5 49 0,2 6-48 0,-5-3 10 15,4 1 2-15,-1-1 1 16,1 0 35-16,-2-1-42 0,1 0 33 0,2-2-35 0,-3 2 41 16,1-2-44-16,-1 1 38 0,0 0-41 15,2-3 5-15,-1 1 0 0,-3 0 4 0,3-1-7 0,0 0 1 16,-3-2 6-16,3 2 11 0,-1-2-2 0,-1-1 1 0,-2 0 3 16,2 1 1-16,-2-3-1 15,-2 1 0-15,2-2-8 0,-2 0 11 0,1 0-10 0,-2-1 10 16,2 3 2-16,-1-5-3 15,-2 4 8-15,-2-2-3 0,1 1-2 0,0-1-7 0,0 1 52 16,-1-1-54-16,0 1 44 16,-2 1-51-16,-1 1 43 0,4-1-50 0,0 1 48 0,-1-2-52 15,-4 2 41-15,3-1-42 0,0-2 47 0,-2 1-49 0,-1 3 46 16,-1-1-45-16,-2-1 45 0,0 1-48 16,-1-2 49-16,-2-2-53 0,1 2 55 0,-1-1-4 0,-1-1-2 15,-3-3-43-15,0 0 51 16,-2-2-46-16,-1-1 53 0,-2-2-54 0,-1 2 50 15,-3-1-59-15,2-1 65 0,-1 0-52 16,-1 0 55-16,0 1-55 0,-2 2 51 0,-2-2-59 16,0-1 53-16,-1-1-46 0,-1 1 49 15,-2-1-52-15,-2-4 49 0,-2-2-51 0,0 3 50 0,-3-4-44 0,-4 1 41 16,0-3-7-16,-1 1-5 0,-8-6-5 0,0-2-1 16,-5 1 3-16,-3-4-6 0,-2 0 0 15,-2-2-3-15,-1-1-49 0,-3 0 54 0,0 1-53 0,-1 1 47 16,3 1-54-16,-2 1 44 15,-1 5-61-15,0 2 35 0,1 5-71 0,-2 4-2 0,9 10-73 16,-3 2-172-16,0 10-473 16,-1 3-389-16</inkml:trace>
  <inkml:trace contextRef="#ctx0" brushRef="#br0" timeOffset="91650.12">11201 16651 790 0,'-4'-15'467'0,"-4"1"-115"15,8 14-87-15,-6-23-54 0,6 23-45 16,-7-15-33-16,7 15-41 0,0 0-26 0,-4-17 0 0,4 17-15 15,0 0-7-15,0 0-10 16,0 0-4-16,0 0-5 0,13 12-8 0,-1 1 37 0,1 3-47 16,5 6 13-16,3 3-2 0,3 1 4 15,7 9-27-15,1-1 38 0,1 0-37 0,1 0 44 16,1-1-43-16,0-3 3 0,-4-6 0 0,-1 0-11 16,-1-4 11-16,2-1 5 0,-1-3-3 0,0-2 6 15,-1-4 7-15,-6-2-1 0,2-2 8 0,-1-4 3 0,-5-1 5 16,2-2 8-16,2-3 8 0,-2-4 10 15,5-5 1-15,-3-5 3 0,0-4 11 0,-2-4-28 16,-2-6 9-16,5-11-9 16,-2-6-7-16,-4-6 45 0,3-9-58 0,-4-5-10 0,2-6 2 0,0-2 1 15,-1-2-5-15,1 0-5 0,2 1 52 0,-1 3-58 0,2 1 49 16,0 5-70-16,-1 5 15 16,1 5-84-16,0 7-27 0,-1 5-30 0,-3 15-19 15,-1 8-51-15,-5 8-195 0,-12 16-390 16,21-7-349-16</inkml:trace>
  <inkml:trace contextRef="#ctx0" brushRef="#br0" timeOffset="91979.69">12184 17263 747 0,'0'0'501'0,"0"0"-89"16,3 21-152-16,-3-21-16 0,0 0-104 0,7 11 26 0,-7-11-82 15,0 0 19-15,20 9-62 0,-20-9 30 0,21 4-55 0,-5 0 40 16,0 0-62-16,3 0 52 0,3 0-52 16,-1 1-5-16,4-3 10 0,-2 0 37 0,3-1-36 15,-5-1 35-15,4-3-55 16,-1-1 52-16,1-3-41 0,2-4 56 0,-3-6-36 0,0-3 3 15,-3-7 4-15,-1-6 3 0,-3-5-15 16,0-12 7-16,-3-4-2 0,-2-4 30 0,0-3-38 16,-3-3 28-16,0-7 4 0,-1-3-34 15,0-6 26-15,-1-1-65 0,0 1 11 0,1 0-72 0,1 2 34 16,-1 4-29-16,4 3-48 0,-2 3-129 0,1 6-465 16,0 4-262-16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15:37.208"/>
    </inkml:context>
    <inkml:brush xml:id="br0">
      <inkml:brushProperty name="width" value="0.05292" units="cm"/>
      <inkml:brushProperty name="height" value="0.05292" units="cm"/>
      <inkml:brushProperty name="color" value="#FF0000"/>
    </inkml:brush>
  </inkml:definitions>
  <inkml:trace contextRef="#ctx0" brushRef="#br0">14450 5598 238 0,'0'0'473'0,"0"0"-132"0,0 0-86 16,0 0-43-16,5 13-55 0,-5-13-32 0,0 0-32 15,2 21-7-15,-2-21-24 0,4 20-4 0,-4-20-20 16,5 23 2-16,-5-23-17 0,6 25 4 16,-6-25-3-16,6 23-5 0,-6-23-5 0,9 24 1 0,-4-12-6 15,-5-12 28-15,9 22 5 0,-9-22-15 0,9 19 2 16,-9-19-10-16,9 15 48 0,-9-15-14 15,8 13 32-15,-8-13-33 0,0 0 71 0,12 10-36 16,-12-10 63-16,0 0-45 0,21-4 42 16,-9-3-1-16,4-5 1 0,9-7-21 0,2-4 6 15,10-9-14-15,5-6-4 0,8-6 11 0,21-21-45 0,8-6-18 16,3-8-14-16,10-6-48 0,4-10 32 0,8-2-12 0,4-2-50 16,3 3-8-16,-3 3-28 15,-4 6-97-15,-5 6-35 0,-5 8-58 0,-12 4-90 0,-10 9-634 16,-20 17-679-16</inkml:trace>
  <inkml:trace contextRef="#ctx0" brushRef="#br0" timeOffset="790.28">14596 5845 520 0,'0'0'492'0,"0"0"-106"0,0 0-125 15,0 0-40-15,0 0-63 0,0 0-14 0,0 0-48 16,0 0 20-16,0 0-37 0,0 0-9 16,0 0-39-16,0 0 12 0,0 0-25 0,0 0 14 0,0 0-57 15,11 15 70-15,-11-15-28 16,10 15 25-16,-10-15-31 0,11 17 24 0,-11-17-41 0,12 17 44 15,-12-17-31-15,17 14 39 0,-7-5-37 16,-10-9 41-16,19 13-29 0,-19-13 45 0,21 9-41 16,-21-9 55-16,22 6-46 0,-22-6 60 0,22 1-44 0,-22-1 51 0,31-6-49 15,-10-2 51-15,4-7-55 16,2-4 53-16,3-4-62 0,7-8 43 0,2-6-56 0,4-7 43 16,5-6-13-16,3-5-17 0,15-20 14 15,4-5-31-15,1-2-52 0,6-5 31 0,-1-2-75 0,4 1-30 16,1 2 25-16,-3 6-76 15,-5 6-2-15,-5 8-70 0,-20 14-211 0,-5 8-399 0,-6 5-414 16</inkml:trace>
  <inkml:trace contextRef="#ctx0" brushRef="#br0" timeOffset="3325.85">7786 4321 474 0,'-13'-23'487'0,"5"11"-116"0,0 4-104 0,8 8-37 16,-16-17-11-1,16 17-46-15,-15-10-20 0,15 10-17 0,-13-9-49 0,13 9-7 0,0 0-10 16,-14-7-15-16,14 7-10 15,0 0-11-15,0 0-4 0,-8 19-6 0,8-19-3 0,1 31-2 16,0-7-5-16,3 1 1 16,2 7 35-16,-2 0-54 0,2 2 46 0,3 0-40 0,-2-2 49 0,3 0-6 15,-4-1-53-15,4 0 50 0,-4-7-40 0,1-2 32 16,-1-1-40-16,1-2 39 0,-1-5-40 16,-6-14 45-16,6 19-40 0,-6-19 58 0,5 17-54 0,-5-17 61 15,6 13-28-15,-6-13 58 16,0 0 0-16,4 12-2 0,-4-12-8 0,0 0-7 15,0 0-11-15,0 0-14 0,0 0-12 0,0 0-7 16,0 0-8-16,13-11-7 0,-13 11-3 0,12-24-1 0,-3 9-10 16,1-2 0-16,1 3 5 0,5-2-49 0,-1 2 55 15,1 0-54-15,0 3 55 0,4 1-50 16,-3 0 46-16,0 2-44 0,-2 3 24 0,3 0-17 0,-18 5 49 16,25-4-50-16,-25 4 47 0,19-1-47 15,-19 1 48-15,21 4-54 0,-21-4 51 0,0 0-42 16,11 14 51-16,-11-14-5 0,-4 19-2 15,-6-1-5-15,-2 6-6 0,-10-1-44 0,0 2 53 16,-4-1-46-16,-1 1 48 0,-1-1-47 16,0-1 48-16,0-2-52 0,2-3 29 0,3-1-82 0,6-7-4 15,5-4-113-15,12-6 18 0,0 0-9 0,0 0-55 16,0 0-144-16,0 0-396 0,2-24-327 16</inkml:trace>
  <inkml:trace contextRef="#ctx0" brushRef="#br0" timeOffset="4250.31">8191 4491 566 0,'0'0'588'0,"0"0"-147"0,7-15-102 0,-7 15-61 0,0 0-40 0,0 0-44 16,-17-6-41-16,17 6-22 0,-22 7-21 0,4 0 20 0,-2 2-73 15,0 3 42-15,-6 5-61 16,4-1 37-16,1 1-59 0,2 1 41 0,4-5-10 0,1 2-13 16,5-5-2-16,0 1-7 15,9-11-7-15,-5 19 0 0,5-19-48 0,0 18 46 16,0-18-41-16,14 13 42 0,-14-13-52 15,20 9 62-15,-20-9-54 0,28 3 50 0,-28-3-5 0,34 0-48 16,-13-4 49-16,-2 2-3 16,0-2-44-16,-4 0 47 0,2 1-52 0,-17 3 54 0,26-6-52 15,-26 6 48-15,21-2-46 0,-21 2 47 0,0 0-53 0,20-2 52 16,-20 2-43-16,0 0 46 0,18 8-44 16,-18-8 48-16,12 14-48 0,-12-14 46 0,9 12-48 0,-9-12 40 15,10 12-58-15,-10-12 42 16,13 7-71-16,-13-7 20 0,0 0-44 0,23 1 44 0,-9-7-29 15,1-3 57-15,1-3-35 0,0-3 39 16,3-4-26-16,-3-2 36 0,1-1-27 0,-7 1 37 0,1 1-28 16,-4-1 6-16,0 1 8 15,-2 0 5-15,-3 5 10 0,-2 15 1 0,2-27 8 0,-2 27 3 16,-2-21 18-16,2 21-11 0,-4-14 13 0,4 14 1 0,-10-12-9 16,10 12-1-16,0 0-6 0,-10-6-3 15,10 6-5-15,0 0 0 0,-14 6-2 0,14-6-3 16,-6 14 3-16,6-14-9 15,-4 23 44-15,4-23-42 0,2 26 40 0,2-11-56 0,0 1 53 16,5 2-43-16,0-2 41 16,1-1-45-16,2-4 25 0,0-3 19 0,1-2-4 0,-13-6-49 0,23 1 47 15,-7-4-48-15,-2-6 51 0,6-3-52 0,-5-4 41 0,4-5-44 16,-2-1 50-16,-3-2-57 16,-1-1 6-16,-6 1 13 0,0 2 3 0,-2 0 1 0,-3 0 3 15,2 1-2-15,-4 2 7 0,0 2 4 16,-3 2 14-16,3 15 5 0,-4-25 1 0,4 25 7 0,-6-18-4 15,6 18-4-15,0 0-7 16,-8-18-19-16,8 18 11 0,0 0 0 0,0 0 1 0,0 0-2 16,0 0-1-16,-3 21 0 15,6-6-2-15,0 3 0 0,2 7 45 0,-1 1-59 0,1 6 54 16,3 1-54-16,-2-1 43 0,4 0-3 0,1-2-5 0,0-4-5 0,-1-6-5 16,0-3-9-16,2-4-19 15,0-5-40-15,-12-8-38 0,24 1-60 0,-10-8-16 0,4-5-35 0,-1-7-65 16,1-5-63-16,-5-1-43 15,0-1 48-15,-3 0 61 0,-3 3 33 0,-3 2 81 16,0-2 139-16,-3 1 189 16,-1 3 58-16,0 19-9 0,0-29-21 0,0 29-25 0,-3-22-18 15,3 22-22-15,-2-15-26 0,2 15-27 0,0 0-23 0,-9-13-14 16,9 13-20-16,0 0-2 0,0 0 9 16,-16 10-9-16,16-10 0 0,-12 21 10 15,7-7 2-15,-2 4 1 0,0 0 2 0,2-1 39 16,-1-1-53-16,0-1 35 0,3-2-47 0,3-13 45 0,-10 23-57 15,10-23 56-15,-7 20-45 0,7-20 53 16,-6 15-43-16,6-15 54 0,0 0-44 0,-7 17 57 0,7-17-55 16,0 0 43-16,0 0-55 0,-6 15 39 0,6-15-59 0,0 0 40 15,0 0-55-15,0 0 40 16,0 0-50-16,0 0 53 0,6 16-50 0,-6-16 46 0,16 2-73 16,-16-2 28-16,25 3-60 15,-9 0 52-15,0-1-82 0,4 0 10 16,3 2-51-16,-4-4 5 0,5 0-109 0,-2-6-665 0,3 1-560 15</inkml:trace>
  <inkml:trace contextRef="#ctx0" brushRef="#br0" timeOffset="4830.37">9049 4163 194 0,'0'0'559'0,"0"0"-121"0,0 0-92 0,0 0-92 16,0 0-50-16,0 0-38 15,0 0-35-15,0 0-26 0,0 0-10 0,0 0-19 0,-2 21-17 0,2-21-10 16,0 0-7-16,2 23-7 15,-2-23-2-15,2 21-7 0,-2-21-5 0,4 26 9 0,-4-26-8 16,5 30-4-16,-1-13 15 16,0 2 36-16,2 2 19 0,-2-2-9 0,0 1-14 0,0-4 35 15,0 1-66-15,0-2 39 0,-4-15-65 0,6 23 50 0,-6-23-57 16,7 18 49-16,-7-18-56 0,3 15 49 16,-3-15-32-16,0 0 67 0,2 15-29 0,-2-15 67 0,0 0-44 15,0 0 37-15,0 0-53 16,0 0 32-16,0 0-54 0,0 0 38 0,0 0-54 0,0 0 1 15,0 0-14-15,0 0-1 0,0 0-4 16,-4-23-1-16,4 23 1 0,8-28 0 0,-4 14-1 0,5-5-1 16,0 0-1-16,3 4 0 15,-1 0-2-15,0 1 0 0,0 3-1 0,-1 2-2 0,3 1-2 16,-13 8-3-16,20-9 2 0,-20 9 2 0,22-4-1 16,-22 4 0-16,27 7 5 15,-14 1 3-15,4 1-1 0,-1 2 2 0,-6 3 3 16,3 1 41-16,-2 1-47 0,-1 0 44 0,-5 2-45 15,-1-2 43-15,-2 2-16 0,-4 1-4 0,-2 2 5 0,-5 2-4 16,-4 2-1-16,-1-1-5 0,-4-1 0 16,2-1-13-16,-2-6-33 0,3-3-58 0,-1-4-88 0,5-2 6 15,11-7-66-15,-17 2 10 0,17-2-23 0,0 0-98 0,-4-23-507 16,4 5-455-16</inkml:trace>
  <inkml:trace contextRef="#ctx0" brushRef="#br0" timeOffset="5389.92">9420 4288 475 0,'0'0'545'0,"0"0"-120"0,13-8-109 0,-13 8-50 0,0 0-47 16,0 0-39-16,0 0-32 15,0 0-43-15,11 9-65 0,-11-9 39 0,0 0-24 16,3 14-5-16,-3-14-2 0,0 0-18 0,8 14-2 0,-8-14-1 16,0 0-2-16,9 15-2 15,-9-15-4-15,0 0 1 0,12 9 5 0,-12-9 18 0,0 0 20 16,0 0 4-16,19 1 54 0,-19-1-58 15,12-8 37-15,-12 8-60 0,18-17-7 0,-10 7-9 0,0-2 2 16,-3-1 1-16,3 0 2 16,-4 0-6-16,-4 13-2 0,8-22 1 0,-8 22-4 0,0-19-5 15,0 19-4-15,-8-15-12 0,8 15 0 0,-13-9 4 0,13 9 0 16,-20-1-2-16,20 1-1 16,-32 6-2-16,15 1-1 0,-3 1 4 0,2 1-2 0,8-1 0 0,-1 0-3 15,-2 2-14-15,5 1-20 16,8-11-18-16,-6 17-27 0,6-17-14 0,0 0-1 0,3 22 1 15,-3-22-59-15,15 9 86 0,-15-9 14 16,24 4 11-16,-24-4 5 0,28 0 16 0,-28 0 4 0,30 0 4 16,-30 0 7-16,28-2 6 15,-28 2 3-15,23 0 2 0,-23 0 3 0,18 0-1 0,-18 0 7 16,0 0 7-16,22 0 15 0,-22 0 30 0,0 0 17 16,0 0-8-16,0 0 5 0,17 3 1 15,-17-3 4-15,0 0 10 0,0 0 1 16,0 0 2-16,0 0 1 0,0 0-5 0,0 0-15 15,0 0-15-15,0 0-14 0,0 0-5 0,4-21-9 0,-4 21-6 16,0 0-3-16,2-23-3 0,-2 23-2 16,2-20-4-16,-2 20 0 0,5-17-3 0,-5 17-3 0,8-16-2 15,-8 16-2-15,10-17-1 0,-10 17-1 0,12-12-4 0,-12 12 3 16,19-10 0-16,-19 10-4 16,22-4 2-16,-22 4 1 0,27 1 0 0,-11 4 1 0,3 3 0 15,0 0-1-15,1 3 2 0,0 2-4 16,-1-1-2-16,-3 2-9 0,1 3-35 0,-2-3-76 0,-1 2-94 15,-3 0-62-15,-3-4-169 16,1-1-452-16,-9-11-536 0</inkml:trace>
  <inkml:trace contextRef="#ctx0" brushRef="#br0" timeOffset="5720.32">9985 4162 53 0,'0'0'648'0,"0"0"-214"15,8-16-81-15,-8 16-86 0,0 0-35 0,11-14-35 0,-11 14-30 16,7-11-23-16,-7 11-17 16,8-11-16-16,-8 11-9 0,11-14-3 0,-11 14-4 0,7-12-2 0,-7 12 0 15,7-13-1-15,-7 13-4 0,0 0 0 0,5-14-3 0,-5 14-12 16,0 0-14-16,0 0-13 16,0 0-11-16,0 0-11 0,-4-16-4 0,4 16-4 0,0 0-9 15,-14 4-2-15,14-4 6 16,-21 14-2-16,9-6-1 0,1 3-4 0,2 1-4 0,-1 0 0 15,1 0 3-15,4 2-1 0,0 0 0 16,5-14 0-16,-2 26-2 0,2-26 2 0,2 30-4 16,3-11-6-16,3 0 20 0,2 2 9 15,3-2 5-15,0-3-2 0,4-1-1 0,1-2-7 16,3-3 0-16,2-1-5 0,1-3-53 0,2-3-121 0,3-1-61 16,-7-6-309-16,3-2-365 15,6-5-531-15</inkml:trace>
  <inkml:trace contextRef="#ctx0" brushRef="#br0" timeOffset="10090.12">1566 8058 90 0,'0'0'537'16,"7"21"-190"-16,-7-21-81 0,7 20-47 0,-7-20-62 0,7 16-38 15,-7-16-26-15,5 14-16 0,-5-14-14 16,8 14-13-16,-8-14-11 0,6 14-7 0,-6-14-7 16,0 0-3-16,7 12-6 0,-7-12-4 15,0 0-1-15,0 0 5 0,8 13-4 0,-8-13-3 16,0 0 1-16,0 0 6 0,0 0 8 0,0 0 16 16,0 0 18-16,9 9-4 0,-9-9 14 15,0 0-18-15,0 0 10 0,0 0-29 0,9-10 10 0,-9 10-35 16,0 0 37-16,8-20-33 0,-8 20 27 15,8-17-28-15,-8 17 13 0,11-24-22 0,-4 10 22 0,0 1-26 16,1-4 22-16,2-1-21 16,0 1 21-16,-1-2-4 0,4 1 0 0,-2-1-3 0,1-1 1 15,3-2-3-15,1 0-5 0,-1 1 1 0,-3 3-40 0,6-3-26 16,-1 0-107-16,-4 2-619 0,0 2-327 16</inkml:trace>
  <inkml:trace contextRef="#ctx0" brushRef="#br0" timeOffset="12830.18">1393 8509 374 0,'0'0'388'0,"0"0"-98"0,0 0-16 16,0 0-89-16,0 0-31 15,0 0-45-15,0 0-7 0,0 0-21 0,0 0-16 0,0 0-13 16,0 0 12-16,0 0-13 15,0 0-2-15,0 0-13 0,0 0 10 0,0 0-4 0,0 0 5 16,0 0-9-16,0 0-9 16,0 0-31-16,0 0 23 0,0 0 4 0,0 0-27 0,0 0 13 15,0 0 0-15,0 0 3 0,0 0-14 0,0 0 1 0,0 0-2 16,0 0 1-16,0 0-2 0,0 0 2 16,0 0 0-16,0 0 0 0,0 0-8 0,0 0 15 0,10 12-21 15,-10-12 14-15,0 0 13 16,14 14-3-16,-14-14-13 0,10 9 1 0,-10-9 0 0,13 12 2 15,-13-12-1-15,12 12-1 0,-12-12 3 16,11 10-2-16,-11-10 2 0,11 9 4 0,-11-9 1 0,0 0-8 16,15 12 7-16,-15-12 3 15,0 0-7-15,11 7-5 0,-11-7-1 0,0 0 4 0,11 8 0 16,-11-8 2-16,0 0 2 0,0 0-47 0,12 6 63 0,-12-6 3 16,0 0 5-16,0 0 3 15,0 0 14-15,0 0-7 0,17 1-1 0,-17-1-5 0,0 0 4 16,15-10-30-16,-15 10 24 15,10-12-25-15,-10 12 19 0,13-18-24 0,-6 6 19 0,0 0-23 16,1 0 23-16,-1-1-26 0,-1 0 24 16,1 1-26-16,-1 2 23 0,2-2-35 0,-8 12 39 0,13-22-28 15,-6 10 11-15,-7 12-41 0,12-19-46 0,-12 19-65 0,8-16-205 16,-8 16-303-16,0 0-187 16</inkml:trace>
  <inkml:trace contextRef="#ctx0" brushRef="#br0" timeOffset="13300.03">1624 9097 483 0,'0'0'374'0,"0"0"-108"0,0 0-28 0,0 0-84 0,0 0-24 0,0 0-26 15,0 0-21-15,0 0-14 16,0 0-21-16,0 0-6 0,0 0-8 0,0 0 0 16,0 0-35-16,0 0 20 0,0 0-2 0,0 0-5 0,0 0-2 15,0 0 0-15,0 0-2 0,20 0-1 16,-20 0-22-16,0 0 27 0,0 0 12 0,0 0 2 0,0 0-13 16,19 2 14-16,-19-2-19 15,0 0 4-15,0 0-12 0,0 0 20 0,19-2 2 0,-19 2 12 16,0 0-5-16,17-4 0 15,-17 4-11-15,12-8 3 0,-12 8 2 0,17-16-8 0,-9 5 19 16,3-3-20-16,2-1-13 0,-2-2 4 16,1-1 0-16,1 0-34 0,-2 1-97 0,1-1-181 0,-4 1-286 15,0 4-124-15</inkml:trace>
  <inkml:trace contextRef="#ctx0" brushRef="#br0" timeOffset="13850.58">1693 9415 67 0,'0'0'143'0,"0"0"-51"0,0 0 5 16,0 0-55-16,0 0 23 0,3 20-50 15,-3-20 24-15,0 0-33 0,11 15 26 0,-11-15-27 0,0 0 20 16,13 13-27-16,-13-13 32 0,10 8-35 15,-10-8 26-15,0 0-17 0,14 10 33 0,-14-10 50 16,0 0 159-16,16 4 8 0,-16-4-55 16,0 0-42-16,0 0-6 0,23 0-25 0,-23 0-23 0,0 0-20 15,23-9-62-15,-23 9 50 0,16-9-19 16,-16 9-10-16,15-16 3 0,-2 5-20 16,-2-3-2-16,0-2 0 0,2-1 4 0,0-1-73 0,3-7-160 0,-3-1-434 15,-1-1-170-15</inkml:trace>
  <inkml:trace contextRef="#ctx0" brushRef="#br0" timeOffset="14670.17">1747 10007 44 0,'0'0'314'0,"0"0"-91"15,0 0-60-15,0 0-52 0,0 0-34 0,0 0-19 16,0 0-13-16,0 0-10 15,0 0-10-15,0 0-5 0,0 0-3 0,0 0 0 0,0 0-6 16,0 0 0-16,0 0-1 0,0 0 5 16,11 11-7-16,-11-11-3 0,0 0-1 0,14 12 1 15,-14-12 4-15,11 8-1 0,-11-8-3 0,13 9-3 0,-13-9 1 16,11 6 9-16,-11-6 188 0,17 6-46 16,-17-6-15-16,0 0-25 0,20 4-3 0,-20-4-27 0,0 0 11 15,0 0-22-15,23-1-12 16,-23 1-10-16,14-6-7 0,-14 6-8 0,16-11-7 0,-16 11-4 15,18-17-6-15,-10 5-3 0,3-3-5 16,0-2 7-16,-1 1-20 0,1-1 19 0,-2-1-22 16,0 3-77-16,-1-2-61 0,-1 3-185 15,-1 2-247-15,-6 12-98 0</inkml:trace>
  <inkml:trace contextRef="#ctx0" brushRef="#br0" timeOffset="15200.01">1773 10569 377 0,'0'0'263'0,"0"0"-74"16,0 0-60-16,0 0-31 0,0 0-22 0,0 0-16 0,0 0-15 15,0 0-11-15,0 0-4 0,0 0 2 0,0 0-14 0,0 0-3 16,0 0-4-16,0 0-1 16,0 0 0-16,17-1 0 0,-17 1-4 0,0 0 9 0,0 0 80 15,0 0 13-15,0 0 4 0,21 0-33 16,-21 0 20-16,0 0-21 0,0 0-9 15,20-6-18-15,-20 6 15 0,0 0-21 16,16-11 4-16,-16 11-4 0,15-9-15 0,-15 9-12 0,15-14 4 16,-15 14-11-16,16-13 5 15,-6 4-9-15,0 0-1 0,0-1 6 0,-1-1-12 0,3 1 10 16,-3 0-14-16,2-4-148 0,-5 3-524 0,3-2-202 0</inkml:trace>
  <inkml:trace contextRef="#ctx0" brushRef="#br0" timeOffset="17919.97">1969 10449 258 0,'0'0'479'16,"0"0"-133"-16,0 0-37 0,0 0-66 0,0 0-41 15,0 0-17-15,0 0-39 0,0 0-6 16,0 0-40-16,0 0 4 0,0 0-35 0,0 0 11 0,0 0-35 16,0 0 16-16,0 0-69 0,0 0 67 0,0 0-42 0,0 0 20 15,0 0-29-15,0 0 28 0,0 0-37 16,0 0 25-16,0 0-24 0,0 0 38 0,-21 2-40 0,21-2 44 16,0 0-40-16,-19 6 35 15,19-6-38-15,-18 5 41 0,18-5-46 0,-22 6 19 16,22-6-27-16,-26 7 52 15,26-7-46-15,-27 7-10 0,13-4 12 0,-2 2 38 0,0-1-40 16,1 1 35-16,0-1-41 0,-1 0 39 16,1 1-41-16,-1 0 39 0,1-2-44 0,-2 1 48 0,2-2-47 15,15-2 42-15,-27 6-49 0,27-6 45 0,-27 6-34 0,27-6 39 16,-25 5-49-16,25-5 53 16,-25 6-45-16,25-6 40 0,-24 7-41 0,24-7 40 15,-20 6-39-15,20-6 39 0,-19 5-39 16,19-5 38-16,-16 4-42 0,16-4 44 0,-16 4-46 0,16-4 39 0,-15 5-89 15,15-5 106-15,0 0-66 16,-17 4 69-16,17-4-47 0,0 0-10 0,0 0 19 0,-16 4 35 0,16-4-40 16,0 0 37-16,0 0-41 15,0 0 38-15,0 0-45 0,-16 5 47 0,16-5-45 0,0 0 39 16,0 0-49-16,0 0 45 0,0 0-35 0,0 0 43 0,0 0-53 16,0 0 51-16,0 0-48 15,0 0 48-15,0 0-42 0,0 0 39 0,-18 2-39 0,18-2 39 16,0 0-40-16,0 0 42 15,0 0-45-15,0 0 42 0,0 0-41 0,0 0 34 0,0 0-41 16,0 0 50-16,0 0-75 16,0 0 85-16,0 0-47 0,0 0 41 0,17-3-36 15,-17 3-61-15,0 0 76 0,18-2 31 0,-18 2-43 0,0 0 36 0,20-1-42 16,-20 1 43-16,0 0-46 0,25-1 40 16,-25 1-50-16,19 0 50 0,-19 0-41 0,18 0 44 0,-18 0-54 15,19 0 51-15,-19 0-37 16,18 2 34-16,-18-2-40 0,21 2 38 0,-21-2-38 0,20 1 43 15,-20-1-44-15,18 2 43 0,-18-2-45 16,19 2 42-16,-19-2-49 0,18 2 46 0,-18-2-34 0,0 0 40 16,23 0-49-16,-23 0 49 15,0 0-41-15,20 1 40 0,-20-1-44 0,0 0 44 0,18 1-41 16,-18-1 41-16,0 0-42 0,0 0 41 0,0 0-42 0,20 2 43 16,-20-2-41-16,0 0 33 0,0 0-43 15,0 0 53-15,0 0-37 0,18 3 37 0,-18-3-52 0,0 0 50 16,0 0-42-16,0 0 42 15,0 0-41-15,0 0 40 0,0 0-40 0,16 2 41 0,-16-2-36 16,0 0 36-16,0 0-43 16,0 0-2-16,0 0 5 0,0 0 44 0,0 0-22 0,0 0 42 15,0 0-58-15,0 0 55 0,0 0-50 0,0 0 40 0,0 0-44 16,0 0 40-16,0 0-46 16,-10 13 45-16,10-13-48 0,0 0 51 0,-14 7-55 15,14-7 52-15,0 0-51 0,-19 6 40 0,19-6-43 16,0 0 53-16,-20 6-78 0,20-6 83 0,0 0-49 0,-21 1 46 15,21-1-48-15,0 0 46 16,-22-2-47-16,22 2 49 0,0 0-51 0,-22-5 46 0,22 5-49 16,-16-3 50-16,16 3-48 0,-16-5 48 15,16 5-55-15,-15-2-16 0,15 2 38 0,-15-5 43 16,15 5-56-16,0 0 52 0,-20-3-57 0,20 3 56 0,0 0-47 0,-18-4 47 16,18 4-49-16,0 0 45 15,-18-5-48-15,18 5 49 0,0 0-51 0,-16-6 49 0,16 6-54 0,0 0 49 16,-17-8-35-1,17 8 36-15,0 0-48 0,-14-8 55 0,14 8-50 0,0 0 47 0,-11-7-48 16,11 7 46-16,0 0-44 16,0 0 44-16,-13-7-46 0,13 7 49 0,0 0-52 15,0 0 50-15,0 0-46 0,-11-8 39 0,11 8-46 0,0 0 55 16,0 0-56-16,0 0 56 0,0 0-45 16,-12-6 44-16,12 6-47 0,0 0 47 0,0 0-48 0,0 0 47 15,0 0-46-15,0 0 31 16,0 0-30-16,0 0 51 0,-9-8-51 0,9 8 40 0,0 0-44 15,0 0 50-15,0 0-72 0,0 0 78 16,0 0-49-16,-9-10 47 0,9 10-48 0,0 0 46 0,0 0-47 16,0 0 45-16,0 0-45 15,0 0 45-15,0 0-48 0,0 0 49 0,0 0-49 0,0 0 47 16,0 0-51-16,0 0 44 0,-11-8-40 0,11 8 49 0,0 0-56 16,0 0 55-16,0 0-44 0,0 0 45 15,0 0-46-15,0 0 45 0,0 0-44 0,0 0 47 0,0 0-49 16,0 0 49-16,0 0-47 0,0 0 43 15,-1-16-52-15,1 16 48 0,0 0-39 16,0 0 49-16,0 0-60 0,0 0 56 0,4-14-47 16,-4 14 31-16,0 0-29 0,6-11 45 0,-6 11-46 0,0 0 44 15,11-14-50-15,-11 14 54 0,0 0-51 0,10-14 47 16,-10 14-48-16,9-11 43 16,-9 11-45-16,9-10 52 0,-9 10-55 0,8-9 54 15,-8 9-46-15,13-10 48 0,-13 10-45 0,11-10 41 16,-11 10-44-16,13-8 46 0,-13 8-47 0,11-9 46 0,-11 9-47 15,12-7 51-15,-12 7-39 0,0 0 28 16,16-9-5-16,-16 9 4 0,0 0-44 0,12-7 46 16,-12 7-53-16,0 0 59 0,0 0-48 15,14-5 46-15,-14 5-49 0,0 0 54 0,0 0-49 0,0 0 44 16,0 0-47-16,0 0 53 0,15-5-52 0,-15 5 52 16,0 0-53-16,0 0 48 15,0 0 2-15,0 0-54 0,0 0 56 0,0 0-44 0,0 0 43 0,0 0-47 16,0 0 47-16,0 0-48 0,0 0 44 15,0 0-45-15,0 0 46 0,0 0-49 0,-9 13 48 0,9-13-46 16,0 0 47-16,-13 12-50 16,13-12 45-16,-9 9-39 0,9-9 44 0,-10 10-54 15,10-10 56-15,-11 11-47 0,11-11 47 0,-10 11-47 0,10-11 45 0,-11 15-46 16,11-15 48-16,-11 11-52 0,11-11 53 16,-11 13-51-16,11-13 47 0,-9 12-47 15,9-12 47-15,-11 12-44 0,11-12 41 16,-8 10-64-16,8-10 75 0,0 0-49 0,-11 12 48 0,11-12-48 15,0 0 44-15,-9 11-44 0,9-11 43 16,0 0-44-16,0 0 47 0,0 0-51 0,-10 9 49 0,10-9-43 16,0 0 37-16,0 0-43 15,0 0 50-15,0 0-55 0,0 0 55 0,-11 9-47 0,11-9 47 0,0 0-41 16,0 0 39-16,0 0-46 0,0 0 46 0,0 0-47 16,0 0 46-16,0 0-50 0,0 0 53 15,0 0-49-15,0 0 41 0,0 0-44 0,0 0 52 0,0 0-58 16,0 0 56-16,0 0-49 15,0 0 47-15,0 0-44 0,0 0 44 0,0 0-43 0,0 0 44 16,0 0-45-16,0 0 44 0,0 0-45 16,0 0 48-16,0 0-41 0,13 8 38 0,-13-8-50 0,0 0 46 15,20 1-36-15,-20-1 40 0,0 0-52 0,24 5 55 0,-24-5-46 16,19 3 45-16,-19-3-46 16,22 4 47-16,-22-4-43 0,23 5 41 0,-23-5-46 15,23 4 49-15,-23-4-52 0,24 4 50 16,-24-4-49-16,24 6 43 0,-24-6-39 0,24 7 38 15,-24-7-48-15,26 10 57 0,-12-4-63 16,-1 0-41-16,0 1-83 0,-13-7-158 0,17 13-508 0,-8-4-400 16</inkml:trace>
  <inkml:trace contextRef="#ctx0" brushRef="#br0" timeOffset="26969.97">2199 13930 67 0,'0'0'280'0,"0"0"8"0,0 0-30 0,0 0-20 15,0 0 8-15,0 0-63 16,0 0-10-16,0 0-30 0,0 0-14 0,0 0-12 16,0 0-12-16,0 0-13 0,0 0-13 15,0 0-15-15,0 0-14 0,4-14-15 0,-4 14-20 0,0 0 15 0,0 0-12 16,0 0-4-16,0 0-5 15,0 0 0-15,0 0-2 0,0 0 1 0,0 0 8 0,0 0 5 16,0 0 1-16,0 0-2 0,0 0-4 16,0 0 1-16,0 0-6 0,0 0 2 0,0 0 4 0,0 0-11 15,0 0-9-15,0 0 23 0,0 0-1 0,0 0-7 16,0 0 3-16,0 0 0 0,0 0-3 16,0 0-2-16,0 0-1 0,0 0 2 0,-11-7 1 0,11 7-6 15,0 0 6-15,0 0 2 16,0 0-11-16,0 0 8 0,-16-3-2 0,16 3-7 15,0 0 24-15,0 0-18 16,0 0 12-16,-17-2-2 0,17 2-1 0,0 0-4 0,0 0 0 16,-21 1 1-16,21-1 1 0,0 0 5 0,-21 2 2 15,21-2-2-15,-17 2-1 0,17-2 1 0,-18 3-14 16,18-3 1-16,-21 3 6 0,21-3-2 0,-23 6-2 0,23-6-2 16,-25 5-1-16,25-5 41 15,-26 7-52-15,12-3 44 0,-2 0-52 0,-1 1 49 0,5-2-53 0,-2 2 42 16,-2-1-46-16,2 2 52 15,14-6-72-15,-25 7 71 0,25-7-49 0,-24 7 47 0,24-7-51 16,-24 8 8-16,24-8 4 0,-18 5 3 16,18-5 1-16,-18 6 0 0,18-6-2 0,-17 3 3 0,17-3 5 15,-16 3-3-15,16-3 0 0,0 0 5 0,-21 4-9 0,21-4 1 16,0 0-32-16,-17 1 50 16,17-1 0-16,0 0-4 0,0 0-1 0,-22 3-2 0,22-3 0 15,0 0-9-15,0 0 5 16,0 0 3-16,-20 1 1 0,20-1-3 15,0 0 1-15,0 0-1 0,0 0-11 0,-19 0 7 16,19 0 8-16,0 0-1 0,0 0-1 0,0 0 0 0,0 0-4 16,-21-1-41-16,21 1 49 0,0 0 0 15,0 0-2-15,0 0 2 0,0 0-3 0,-17-3-4 0,17 3 7 16,0 0-11-16,0 0 1 0,0 0 8 0,0 0-1 16,0 0 2-16,0 0-4 0,0 0-1 15,-17-2-1-15,17 2 0 0,0 0 0 0,0 0-4 0,0 0 1 16,0 0 2-16,0 0-2 0,0 0-1 15,0 0 4-15,0 0-8 0,0 0 1 0,0 0 10 0,0 0-1 16,0 0 0-16,0 0-2 16,0 0 1-16,0 0 0 0,0 0-1 0,0 0-2 0,0 0 0 15,21 2 4-15,-21-2-3 0,0 0 2 0,0 0-1 0,19 2 3 16,-19-2-12-16,0 0 11 0,16 4-46 16,-16-4 54-16,0 0-3 0,15 4 0 0,-15-4 2 0,0 0-6 15,15 6-1-15,-15-6 43 16,0 0-56-16,14 6 44 0,-14-6-43 0,0 0 43 15,12 6-56-15,-12-6 52 0,0 0-48 16,0 0 49-16,0 0-50 0,15 7 47 0,-15-7-46 16,0 0 46-16,0 0-45 0,0 0 48 15,0 0-55-15,0 0 54 0,0 0-48 0,14 5 44 0,-14-5-43 16,0 0 47-16,0 0-56 0,0 0 54 0,0 0-46 16,0 0 49-16,0 0-51 0,0 0 4 0,0 0 4 15,-14-8 2-15,14 8 2 0,0 0-3 0,-13-7 3 0,13 7 7 16,0 0-3-16,-15-8 1 15,15 8 4-15,0 0-22 0,-14-10 17 0,14 10 6 0,0 0 3 16,-13-8 0-16,13 8-38 0,0 0 43 16,-10-8-2-16,10 8-1 0,0 0-1 0,0 0-5 15,-12-9 0-15,12 9 4 0,0 0-3 0,0 0-3 0,-10-7 4 16,10 7-11-16,0 0 8 0,0 0 6 0,-10-11-3 16,10 11 0-16,0 0 0 0,0 0 0 0,0 0 1 15,-9-12-3-15,9 12-10 0,0 0 12 16,0 0 0-16,0 0-2 0,-9-9-1 0,9 9-7 15,0 0 3-15,0 0 10 16,0 0 2-16,0 0-6 0,0 0-2 0,0 0 2 0,0 0-1 16,-8-11 0-16,8 11-11 0,0 0 12 0,0 0-2 0,0 0 2 15,0 0-2-15,0 0 2 0,0 0 1 16,0 0-10-16,0 0-2 0,0 0 15 0,0 0-2 16,4-18-1-16,-4 18-1 15,0 0 1-15,0 0-1 0,0 0 0 0,12-8-4 0,-12 8 0 0,0 0 5 0,0 0-3 16,10-10 0-16,-10 10 1 15,0 0-7-15,12-7 3 0,-12 7 7 0,0 0 3 16,14-8-4-16,-14 8 3 0,0 0-4 16,18-10 0-16,-18 10 0 0,12-7 0 0,-12 7-3 0,13-8 1 0,-13 8 2 15,12-8-2-15,-12 8 1 0,0 0 1 0,14-10-7 16,-14 10 0-16,0 0 13 0,11-9-1 16,-11 9-3-16,0 0 0 0,0 0 1 0,13-8-4 0,-13 8 1 15,0 0-2-15,0 0-1 16,0 0 2-16,0 0 1 0,10-8-2 0,-10 8-1 15,0 0 4-15,0 0-9 0,0 0 1 16,0 0 11-16,0 0-2 0,0 0 0 16,0 0 1-16,12-7-3 0,-12 7 1 0,0 0 0 0,0 0-3 0,0 0-1 0,0 0 6 15,0 0-1-15,0 0-3 16,0 0 3-16,0 0-1 0,0 0-8 0,0 0 2 0,0 0 9 16,0 0-3-16,0 0 0 0,0 0 1 15,0 0-1-15,0 0 2 0,0 0-4 0,0 0-3 0,0 0 1 16,0 0 4-16,0 0-2 15,0 0 1-15,0 0 1 0,0 0 0 0,0 0-9 0,0 0 10 16,0 0 0-16,0 0-1 0,0 0 0 16,0 0-2-16,0 0 2 0,0 0-2 0,0 0 0 0,0 0-3 15,0 0 0-15,0 0 4 0,0 0-2 0,0 0 0 0,0 0 2 16,0 0-8-16,-16 1 0 16,16-1 9-16,0 0 0 0,0 0-2 0,0 0 4 0,0 0-3 15,-13 7-1-15,13-7-1 0,0 0-1 16,0 0-43-16,0 0 53 0,-11 9-2 15,11-9-2-15,0 0-2 0,0 0 2 16,-8 9-9-16,8-9 1 0,0 0 9 0,-8 11-1 0,8-11 1 16,0 0-5-16,-7 11 3 0,7-11-2 0,0 0 1 0,-8 10-4 15,8-10 3-15,0 0 1 0,-7 11-2 16,7-11 0-16,0 0 1 0,0 0 3 0,-11 11-11 16,11-11 10-16,0 0 0 0,0 0-2 15,-9 10 0-15,9-10 0 0,0 0-1 0,0 0-2 0,-10 11 4 16,10-11-5-16,0 0 0 0,0 0 5 15,-9 8-2-15,9-8 0 0,0 0 2 0,0 0-10 0,0 0-13 16,-12 10 29-16,12-10-3 16,0 0-1-16,0 0-1 0,0 0 0 0,0 0-4 0,-9 10 4 15,9-10 1-15,0 0-7 0,0 0 4 0,0 0 0 0,0 0-3 16,0 0 1-16,0 0 2 0,0 0-8 16,-10 8 1-16,10-8 9 0,0 0-1 0,0 0-2 0,0 0 2 15,0 0-1-15,0 0 0 16,0 0 0-16,0 0-3 0,0 0 1 0,0 0 1 15,-11 9 0-15,11-9 1 0,0 0-8 16,0 0 1-16,0 0 10 0,0 0 0 0,0 0-2 16,0 0 0-16,0 0-1 0,0 0 0 0,0 0-2 0,0 0-2 0,-6 11 1 15,6-11 6-15,0 0-8 16,0 0 6-16,0 0-2 0,0 0-21 0,0 0 16 0,0 0 10 16,0 0-2-16,0 0-1 0,0 0-2 15,0 0 2-15,0 0-3 0,0 0 2 0,0 0 1 0,0 0-5 16,0 0 1-16,0 0 3 15,0 0-2-15,0 0 0 0,0 0 2 0,0 0-8 0,0 0 2 16,0 0 8-16,0 0 5 0,0 0-6 16,0 0-1-16,6 12 0 0,-6-12-1 0,0 0 1 0,0 0-9 15,0 0 7-15,18 6 3 0,-18-6 0 0,0 0-3 0,12 5 4 16,-12-5-1-16,0 0-9 16,18 8 1-16,-18-8 9 0,15 6-2 0,-15-6 2 0,15 6 44 15,-15-6-54-15,13 6 45 16,-13-6-49-16,16 5 46 0,-16-5-55 0,13 5 50 0,-13-5-54 15,0 0 49-15,18 6-43 16,-18-6 45-16,0 0-56 0,17 5 58 0,-17-5-46 0,0 0 43 16,16 5-48-16,-16-5 47 0,0 0-47 0,14 3 47 15,-14-3-48-15,0 0 49 0,0 0-54 0,18 3 50 16,-18-3-51-16,0 0 6 0,0 0-66 0,19 2 10 16,-19-2-64-16,0 0-74 0,0 0-124 15,0 0-417-15,0 0-278 0</inkml:trace>
  <inkml:trace contextRef="#ctx0" brushRef="#br0" timeOffset="38909.94">6525 7732 475 0,'0'0'418'0,"0"0"-92"0,0 0-51 15,0 0-68-15,0 0-27 0,0 0-28 0,0 0-19 0,6-14-21 16,-6 14-17-16,0 0-15 0,0 0-14 16,0 0-14-16,0 0-13 0,0 0-6 0,0 0-4 0,0 0 2 15,0 0 4-15,0 0-6 0,0 0-13 0,0 0-4 16,0 0-1-16,0 0-37 0,0 0 2 16,-18 4 42-16,18-4-4 0,0 0-4 0,0 0-2 0,0 0 0 15,0 0-4-15,0 0 0 0,-4 16 1 16,4-16-2-16,0 0-2 0,0 0 5 0,0 0 4 15,0 0-5-15,0 0-6 0,0 0 2 16,0 0-1-16,0 0-2 0,0 0 5 0,0 0-1 16,0 0 0-16,0 0 2 0,0 0 1 15,0 0 10-15,0 0-8 0,0 0 1 0,0 0 0 16,0 0 4-16,0 0 17 0,0 0-11 0,0 0-1 0,0 0-10 0,0 0-15 16,0 0 17-16,0 0-2 15,0 0-2-15,0 0-2 0,0 0 1 0,0 0-2 0,0 0-26 16,0 18 33-16,0-18-32 0,-5 13 32 15,5-13-26-15,0 0 25 0,-3 16-27 0,3-16 44 16,0 0-39-16,0 0 31 0,3 17-38 16,-3-17 32-16,0 0-29 0,0 0 29 0,0 0-24 15,8 9 29-15,-8-9-28 0,0 0 28 0,0 0-28 0,0 0 31 0,0 0-29 16,0 0 26-16,0 0-21 16,11-7 20-16,-11 7-20 0,0 0 27 0,0 0 4 0,0 0-3 0,0 0-9 15,0 0-3-15,0 0-1 16,0 0-1-16,-7-11-2 0,7 11-1 0,0 0-2 0,0 0-22 15,0 0 27-15,0 0-24 16,-15 4 20-16,15-4-19 0,0 0 18 0,0 0-15 0,0 0 22 16,-12 9-24-16,12-9 28 0,0 0-21 15,0 0 15-15,0 0-25 0,0 0 26 0,0 0-24 0,0 0 27 16,-7 10-26-16,7-10 26 0,0 0-23 0,0 0 31 16,0 0-28-16,0 0 23 15,0 0-23-15,0 0 26 0,0 0-20 0,10-10 28 0,-10 10 1 16,0 0-1-16,0 0 3 0,0 0 5 15,0 0-3-15,0 0-4 0,3-17-4 0,-3 17-3 0,0 0-15 16,0 0 12-16,0 0-13 16,0 0 9-16,0 0-17 0,-14-7 4 0,14 7-7 0,0 0 14 0,0 0-12 15,0 0 11-15,0 0-10 0,-15 7 8 0,15-7-12 0,0 0 12 16,0 0-12-16,0 0 9 16,0 0-7-16,0 0 11 0,-9 10-13 0,9-10 21 0,0 0-15 15,0 0 10-15,0 0-18 16,0 0 11-16,0 0-9 0,0 0 16 0,0 0-13 0,0 0 17 15,0 0-11-15,0 0 5 0,0 0-11 16,0 0 13-16,0 0-12 0,0 0 12 16,12-7-11-16,-12 7 9 0,0 0-14 0,0 0 15 15,0 0-7-15,0 0 8 0,0 0-15 0,0 0 11 0,0 0-12 16,0 0 13-16,0 0-12 0,-16-6 10 0,16 6-6 0,0 0 6 16,0 0-12-16,0 0 14 0,0 0-14 15,-8 10 12-15,8-10-10 0,0 0 10 0,0 0-9 16,0 0 12-16,0 0-8 15,0 0 8-15,0 0-14 0,4 11 7 0,-4-11-7 0,0 0-2 16,0 0 7-16,0 0 12 0,0 0-9 16,16 4 5-16,-16-4-11 0,0 0 14 0,0 0-15 0,0 0 12 15,0 0-11-15,0 0 10 0,14 5-11 0,-14-5 13 0,0 0 10 16,0 0-12-16,0 0-11 16,0 0 5-16,0 0-7 0,0 0 14 0,0 0-11 0,0 0 11 15,0 0-7-15,0 0 5 0,0 0-8 16,0 0 9-16,0 0-11 0,0 0 6 0,0 0-27 0,0 0-13 15,0 0-51-15,0 0 3 16,0 0-81-16,0 0 12 0,0 0-80 0,0 0-136 0,0 0-300 16,0 0-202-16</inkml:trace>
  <inkml:trace contextRef="#ctx0" brushRef="#br0" timeOffset="65359.84">11108 7990 614 0,'0'0'531'0,"0"0"-111"0,0 0-101 0,0 0-30 15,0 0-70-15,0 0-23 0,0 0-72 0,0 0-10 0,0 0-33 16,0 0 3-16,0 0-24 0,0 0 2 16,0 0-29-16,0 0 10 0,0 0-24 0,0 0 14 0,0 0-24 15,0 0 13-15,3 14-19 16,-3-14 15-16,0 0-19 0,0 0 21 0,0 0-21 0,0 0 12 15,0 0-17-15,0 0 12 0,0 0-7 16,0 0 29-16,0 0-6 0,0 0 19 0,0 0-2 0,0 0 12 16,0 0-2-16,0 0 1 0,0 0-8 0,0 0-7 0,0 0-4 15,0 0-3-15,0 0 7 0,0 0-6 16,0 0-3-16,0 0-1 0,0 0-2 0,0 0-3 0,0 0-12 16,0 0 2-16,0 0 1 15,-16 3-1-15,16-3-4 0,0 0 2 0,0 0-4 0,0 0 2 16,0 0-4-16,0 0 4 15,-11 7-6-15,11-7 7 0,0 0-11 0,0 0 8 0,0 0-3 16,-11 10 3-16,11-10-4 0,0 0 2 16,0 0-6-16,-7 10 6 0,7-10-2 0,0 0 2 0,0 0-4 15,0 0 4-15,-7 15-1 0,7-15-4 0,0 0 1 0,0 0-19 16,0 0-29 0,0 0-24-16,-3 12-45 0,3-12-4 0,0 0-43 0,0 0-17 15,0 0-131-15,0 0-154 16,0 0-261-16,0 0-254 0</inkml:trace>
  <inkml:trace contextRef="#ctx0" brushRef="#br0" timeOffset="67260.16">13306 7877 445 0,'0'0'511'0,"0"0"-65"0,0 0-148 0,0 0-11 16,0 0-65-16,0 0-43 15,0 0-37-15,0 0-33 0,7 12-26 0,-7-12-15 0,0 0-10 0,0 0-10 16,0 0 3-1,0 0-15-15,0 0-13 0,0 0-2 0,0 0-7 0,0 0-5 16,0 0 3-16,0 0-2 16,0 0 0-16,0 0 17 0,0 0-7 0,0 0-9 0,0 0-10 15,0 0 2-15,0 0 0 0,0 0 1 0,0 0 2 0,0 0 1 16,0 0 1-16,0 0 2 0,0 0 2 16,0 0 4-16,5 13 2 0,-5-13 2 0,0 0-1 0,0 0 2 15,0 0 5-15,0 0 0 0,0 0 5 16,0 0 1-16,0 0-2 0,0 0-6 0,0 0-5 0,0 0-3 15,0 0-2-15,0 0-3 16,0 0 0-16,0 0-1 0,0 0-3 0,0 0-2 0,0 0 2 16,0 0-1-16,0 0 2 0,0 0-1 0,0 0-8 0,0 0-13 15,0 0-6-15,0 0 26 0,0 0 2 16,0 0-2-16,0 0 5 16,0 0-9-16,0 0-9 0,0 0-7 0,0 0-15 0,0 0-14 15,0 0-14-15,0 0-24 0,0 0-27 0,-14 5-53 0,14-5-25 16,0 0-86-16,0 0-168 15,-15 4-193-15,15-4-166 0</inkml:trace>
  <inkml:trace contextRef="#ctx0" brushRef="#br0" timeOffset="69050.16">15590 7828 92 0,'0'0'555'15,"18"3"-151"-15,-18-3-132 16,0 0-84-16,0 0-24 0,0 0-50 0,0 0 23 0,0 0-67 16,0 0 20-16,0 0-40 0,0 0 22 15,-2 16-41-15,2-16 43 0,0 0-60 0,0 0 56 0,0 0-49 16,0 0 51-16,0 0-46 0,0 0 54 16,0 0-53-16,0 0 51 0,0 0-42 0,0 0 43 15,0 0-33-15,0 0 41 0,0 0-36 0,0 0 39 0,0 0-45 16,0 0 32-16,0 0-42 15,6 11 18-15,-6-11-19 0,0 0 25 0,0 0-10 0,0 0-2 16,0 0-27-16,0 0 22 0,0 0-36 16,0 0 31-16,0 0-31 0,0 0 32 0,0 0-31 0,0 0 28 15,0 0-35-15,0 0 29 0,0 0-34 0,0 0 30 0,0 0-32 16,0 0 31 0,0 0-29-16,0 0 26 0,0 0-35 0,0 0 23 0,0 0-22 0,15 5 29 15,-15-5-30-15,0 0 30 0,0 0-25 16,0 0 23-16,0 0-29 0,0 0 27 0,0 0-27 0,0 0 30 15,0 0-31-15,0 0 32 16,0 0-31-16,0 0 31 0,0 0-30 0,0 0 29 16,0 0-30-16,0 0 36 0,0 0-32 0,0 0 29 0,0 0-36 15,0 0 28-15,0 0-26 0,17 2 28 16,-17-2-27-16,0 0 29 0,0 0-25 0,0 0 26 0,0 0-34 16,0 0 33-16,0 0-34 15,0 0 23-15,0 0-35 0,0 0 32 0,15-4-34 0,-15 4 33 16,0 0-32-16,0 0 32 0,0 0-37 15,0 0 35-15,0 0-44 0,0 0 23 0,0 0-45 0,0 0 23 16,0 0-43-16,0 0 14 16,0 0-70-16,0 0 11 0,0 0-30 0,0 0-19 0,0 0-83 15,0 0-102-15,0 0-207 0,0 0-100 0</inkml:trace>
  <inkml:trace contextRef="#ctx0" brushRef="#br0" timeOffset="70439.9">17314 7904 705 0,'0'0'449'15,"0"0"-48"-15,0 0-92 0,0 0-49 0,0 0-49 0,0 0-23 16,0 0-37-16,0 0-16 0,0 0-12 16,0 0-1-16,14 5-8 0,-14-5-13 0,0 0-7 0,0 0-5 15,0 0-13-15,0 0-6 0,0 0-8 0,0 0-2 0,0 0-7 16,0 0-3-16,0 0-8 0,0 0-3 16,0 0-9-16,0 0-4 0,0 0-9 0,0 0-5 0,0 0-4 15,0 0-34-15,0 0 35 16,0 0-3-16,0 0-9 0,0 0-9 0,0 0-8 0,0 0-8 15,0 0-14-15,0 0-7 0,0 0-11 16,0 0-14-16,0 0-11 0,0 0-12 0,0 0-13 16,0 0 24-16,0 0-59 0,0 0-1 15,0 0-22-15,0 0-25 0,0 0-45 0,0 0-144 0,0 0-207 16,0 0-124-16</inkml:trace>
  <inkml:trace contextRef="#ctx0" brushRef="#br0" timeOffset="71850.22">19164 7979 368 0,'0'0'586'0,"0"0"-124"0,0 0-100 15,0 0-34-15,-12-8-52 0,12 8-28 0,0 0-54 0,0 0-13 16,0 0-21-16,0 0-15 0,0 0-15 15,0 0-11-15,0 0-21 0,0 0-13 0,0 0-18 16,0 0-15-16,-10-8-8 0,10 8-11 16,0 0-5-16,0 0-11 0,0 0-19 0,0 0-14 0,0 0-25 15,0 0-23-15,0 0-15 0,0 0-6 0,0 0-42 0,0 0 15 16,0 0-63-16,0 0-20 16,0 0 20-16,0 0-90 0,0 0-84 0,0 0-326 15,0 0-202-15</inkml:trace>
  <inkml:trace contextRef="#ctx0" brushRef="#br0" timeOffset="83399.64">23238 7735 381 0,'0'0'470'0,"0"0"-187"0,0 0 21 16,0 0-139-16,0 0 29 0,10 8-83 0,-10-8 46 0,0 0-74 15,0 0 41-15,0 0-56 0,0 0 38 16,0 0-41-16,0 0 31 0,13-7-56 0,-13 7 35 0,0 0-1 15,0 0-9-15,14-10-1 16,-14 10-11-16,15-8-14 0,-15 8 7 0,13-11-9 0,-13 11-11 16,18-13-5-16,-18 13-3 0,17-12-3 15,-5 4 2-15,-1 1-7 0,1-1-3 16,-1 1 8-16,2-2 5 0,1 1-5 0,1-2-44 0,-4 1 55 16,5-1-49-16,0-2 57 0,1 0-55 15,-1 1 57-15,0-1-48 0,2 2 56 0,-2-4-60 16,0 3 55-16,2-2-58 0,-3 2 56 15,1-1-57-15,-2 2 61 0,1-1-64 0,-1 1 47 0,-1 2-57 16,-1-2 71-16,-2 2-57 0,2 1 58 16,0-2-55-16,-2 1 60 0,-10 8-65 0,18-15 65 0,-18 15-62 15,16-14 59-15,-16 14-2 0,18-17 2 0,-18 17-4 0,16-17-3 16,-7 8-2 0,-9 9-4-16,17-19 0 0,-10 9-6 0,3-1-1 0,-1 0-9 15,-4 1 3-15,6-3-2 0,-11 13-3 16,15-17-2-16,-7 6-2 0,2 2-3 0,-3-4 1 0,4 2-3 15,-3 2 2-15,0-2-5 0,0 0 7 16,-1 1-2-16,3 0 3 0,-2-3 1 0,-1 3 5 16,7-2-7-16,-8 1 4 0,-6 11 0 15,12-19 2-15,-12 19-2 0,11-18 4 0,-11 18-2 0,12-19 6 16,-12 19-1-16,10-19 8 0,-10 19-7 0,14-21 8 0,-8 10-14 16,1-1 7-16,1-2-10 15,0 3 1-15,-1-4-4 0,1-1-2 0,-1-1 1 16,3 2-9-16,-1-3 9 0,-3 1-1 15,3 0 0-15,-2 1-8 0,1-1 13 0,-1 3-7 0,-1 2-1 16,2-2 0-16,-3 2-6 16,-5 12 9-16,8-21-1 0,-8 21 2 0,5-18-4 0,-5 18 8 15,6-16 0-15,-6 16-2 0,2-14 3 0,-2 14-2 0,0 0-9 16,5-21 10-16,-5 21-1 0,0 0-3 16,0-22-5-16,0 22 5 0,0 0-1 0,3-21 1 0,-3 21 1 15,0 0-3-15,1-20 13 16,-1 20-2-16,0 0-48 0,0 0 50 0,0-21 1 0,0 21 0 15,0 0-1-15,0 0-3 16,0 0 0-16,0-18-12 0,0 18 10 0,0 0 3 0,0 0-8 16,0 0-1-16,0 0 3 0,0 0-1 0,0 0 0 0,-1-16-2 15,1 16-13-15,0 0 16 16,0 0-3-16,0 0-1 0,0 0-5 0,0 0 9 0,0 0-1 16,0 0-5-16,0 0-1 0,0 0-28 15,-4-15 21-15,4 15 16 0,0 0-2 0,0 0-7 0,0 0 5 16,0 0-1-16,0 0-2 0,0 0 1 15,0 0 4-15,0 0-15 0,-8-13 12 0,8 13-1 16,0 0 0-16,0 0-5 16,-2-16 5-16,2 16 1 0,0 0-2 0,0-19 2 0,0 19-15 15,0 0 18-15,0-21 0 0,0 21-2 0,0-19-4 0,0 19 9 16,4-23-8-16,-4 23 22 16,2-25-26-16,-2 25 21 0,3-27-38 0,-3 27 38 0,2-28-25 15,1 12 22-15,-2 0-28 0,-1 16 26 16,5-27-23-16,-5 27 2 0,5-26 2 0,-5 26-10 0,2-25 17 15,-2 25 2-15,5-25 1 0,-5 25-4 16,4-24 2-16,-4 24-1 0,2-27 1 16,-2 27-1-16,3-27 0 0,-3 27-11 0,2-26 14 15,-2 26-2-15,0-27-49 0,0 27 59 0,-2-27-53 0,2 27 58 16,-3-32-52-16,1 15 54 0,2-1-55 0,-2 0 60 16,0 0-57-16,0 0 52 15,-1 0-44-15,1 2 51 0,0-2-51 0,0 2 53 0,0 0-53 16,0 1 40-16,-1-1 8 0,0 0-4 15,2 0-4-15,0-1-6 0,1 17 1 0,-3-27-3 0,3 27-1 16,-4-29-2-16,4 29-14 16,-2-29 14-16,0 14-1 0,0-2 1 0,1 1-5 15,-2-1-1-15,0 0 4 0,1 1 28 0,0-3-32 0,-2-2 0 0,-1 0-12 16,1 0 13-16,2-2 0 0,-2 3-3 16,0-3 4-16,0 2 1 0,0 0-50 0,1 0 56 15,-2 1-49-15,2-1 44 16,-1 0-37-16,0 5 54 0,2-1-46 0,0 0 48 0,-1-1-53 15,-1 2 53-15,1-1-51 0,2 1 55 16,-2 0-60-16,0 1 61 0,-1 0-57 0,4 15 11 0,-4-26 7 16,4 26-3-16,-3-25 3 0,3 25 5 0,-4-25 2 15,4 25-6-15,-6-21 9 0,6 21-3 16,-1-16 6-16,1 16 1 0,0 0-4 0,-4-20 3 0,4 20 0 16,0 0-1-16,-5-15-2 0,5 15 0 15,0 0 1-15,0 0 3 0,0 0-1 0,-2-15-1 0,2 15 0 16,0 0 0-1,0 0 1-15,0 0-4 0,0 0 2 0,0 0 2 0,0 0 1 16,0 0-3-16,0 0 1 0,-4-15 0 16,4 15-5-16,0 0 5 0,0 0-3 0,0 0 1 15,0 0 3-15,0 0 0 0,0 0-1 0,0 0 2 0,0 0 0 0,-1 21-1 16,1-21-2-16,0 0 2 16,0 23-2-16,0-23 2 0,0 22 0 0,0-22 2 0,-3 23 0 15,3-23 46-15,-1 26-57 0,1-26 37 16,-3 26-42-16,3-26 49 0,-1 30-53 0,-1-14 50 15,-1 0-52-15,1 1 51 0,-3 0-1 16,0 4-10-16,1 0-32 0,-2 1 17 0,1 1 11 16,-1 0 2-16,-4 1 18 0,3-2-32 15,-2 1-2-15,1 7-1 0,1-11 0 0,-2-1-1 0,3 0-10 16,1-5 13-16,5-13-1 0,-8 20-6 0,8-20 5 0,-6 16 1 16,6-16-36-16,-5 12 45 15,5-12-2-15,0 0-12 0,-6 13 15 0,6-13-1 16,0 0 4-16,0 0-4 0,0 0 1 0,0 0-2 15,0 0-4-15,0 0-1 0,0 0-13 0,0 0 14 16,0 0-6-16,0 0 4 0,-8-13 31 16,8 13-37-16,0-19 28 0,0 19-33 0,2-25 2 15,-2 25-34-15,4-28 29 0,-2 13 11 16,1-2-2-16,-2-1-40 0,3-3 50 0,-1-1-46 16,2 1 56-16,0-2-53 0,-1 2 49 0,1-2-47 15,-1 0 6-15,2 1 1 0,-1-2 10 0,2 0 1 16,-1 1 2-16,-1 0-2 0,0-1 5 0,0 1 3 0,4 1-2 15,-3 1 0-15,-1-1 4 16,1 3 44-16,0-1-52 0,-1 1 47 0,0 0-52 0,1 3 52 0,-2 1-50 16,0 0 29-16,-4 15-42 0,7-23 55 0,-7 23-48 0,6-21 47 15,-6 21-48-15,5-17 50 16,-5 17-51-16,2-16 49 0,-2 16-52 0,0 0 51 16,4-17-51-16,-4 17 50 0,0 0-47 15,0 0 49-15,5-17-51 0,-5 17 51 0,0 0-48 0,0 0 35 16,0 0-32-16,1-16 43 15,-1 16-43-15,0 0 9 0,0 0-9 0,0 0 47 0,0 0-50 16,0 0 49-16,0 0-51 0,7-12 50 16,-7 12-52-16,0 0 52 0,0 0-47 0,0 0 47 15,14 5-48-15,-14-5 49 0,11 8-49 0,-11-8 5 0,16 16 1 0,-8-7 5 16,3 3 10-16,0-2-4 16,1 3-2-16,0 1 3 0,-2-4 3 0,2 3-2 15,2-1 2-15,-1 1-5 0,-1-1 3 16,1 1 7-16,-2-3-4 0,0 0-12 0,-2-2-33 15,1 2-39-15,-2 0-54 0,-8-10-62 16,14 17-50-16,-14-17-108 0,9 13-600 0,-9-13-639 0</inkml:trace>
  <inkml:trace contextRef="#ctx0" brushRef="#br0" timeOffset="85380.02">22683 4296 541 0,'0'-23'596'15,"0"23"-184"-15,-3-16-118 0,3 16 1 16,0 0 35-16,-2-21-120 0,2 21 9 0,0 0-87 0,0 0 29 16,-4-16-87-16,4 16 40 15,0 0-75-15,0 0 43 0,0 0-60 0,0 0 44 0,0 0-64 16,0 0 52-1,0 0-74-15,0 0 66 0,4 19-55 0,-2-3 55 0,5 7-68 0,3 8 61 16,-1 2-40-16,3 3 62 16,-2 2-9-16,1 0-14 0,0 3 5 0,1 0-9 15,0 2-6-15,1-1-10 0,-2 0 1 0,0-2-1 0,0-1-56 0,0-2 59 16,0 0-68-16,1-3 80 16,-3-2-61-16,1-4 53 0,-1 0-8 0,0-7 0 0,-2-2-10 15,0-5-50-15,0-2-76 16,-7-12 28-16,5 18-72 0,-5-18 5 0,0 0-50 0,0 0-129 0,0 0-522 15,0 0-457-15</inkml:trace>
  <inkml:trace contextRef="#ctx0" brushRef="#br0" timeOffset="86090.25">22716 4563 26 0,'-10'-16'727'0,"3"-2"-298"16,-4 0-77-16,3-1-128 0,0-1-14 15,1-1-59-15,0-1 12 0,-1 2-43 0,5-3 22 0,1 4-56 16,0-2 30-16,0 2-53 15,1 1 47-15,1-1-61 0,1 0 54 0,-1 19-60 0,4-27 43 16,-4 27-62-16,4-23 48 16,-4 23-60-16,5-19 51 0,-5 19-63 0,8-16 53 15,-8 16-68-15,10-10 63 0,-10 10-56 0,11-6-1 0,-11 6 2 16,0 0-1-16,25 1 7 0,-25-1-1 16,24 11 2-16,-12-3-9 0,4 2 11 0,-2 1-1 0,3 2 1 15,-2 1 0-15,1 1 51 16,-3 0-62-16,-2 2 50 0,3-1-56 0,-5 3 43 15,-1 2-47-15,0-1 57 0,-3 3-58 0,-5 0 51 16,0 1-58-16,-3 0 58 0,-3 0-9 0,-2 0 2 0,-2 1-12 16,-3 0-24-16,0-2-16 0,1-4-19 0,0-4-18 15,1-2-4-15,0-2-5 16,11-11-8-16,-12 10 1 0,12-10 19 0,0 0 0 0,0 0 15 16,0 0 6-16,0 0 3 0,0-18-26 15,4 5 23-15,8-3 0 0,-3-2 14 0,5 2 1 0,-3 1 6 16,2 1 1-16,1-1 6 15,-3 3-14-15,-1 3 18 0,3 1 4 0,-4 0-4 0,-9 8 0 0,20-7 7 16,-20 7 2-16,14-3 5 16,-14 3-38-16,0 0 51 0,22 4-4 0,-22-4 26 0,16 9-17 15,-16-9 19-15,17 12-21 0,-17-12 24 0,15 13-28 16,-15-13 30-16,12 10-35 16,-12-10 26-16,9 8-26 0,-9-8 49 0,0 0-33 0,12 10 70 15,-12-10-31-15,0 0 67 0,0 0-23 16,0 0-17-16,0 0-13 0,0 0-9 0,0 0-17 0,0 0-58 15,0 0 54-15,0 0-61 16,-14-19 53-16,9 5-70 0,-1 0 66 0,-2-5-61 0,3 0 58 16,0 0-67-16,2 2 62 0,1 1-58 0,-1 0 57 15,3 16-59-15,-1-28 53 0,1 28-53 0,0-23 55 16,0 23-63-16,1-20 13 0,-1 20 4 0,5-18 3 0,-5 18 54 16,7-14-59-1,-7 14 53-15,9-11-53 0,-9 11 2 0,9-7 53 0,-9 7-53 16,0 0 55-16,18-3-59 0,-18 3 57 15,16 4-62-15,-16-4 65 0,21 9-57 0,-11-2 59 0,1 2-66 16,0 2 64-16,-1-1-57 16,1 5 56-16,0 0-56 0,-5 0 51 0,4 0-52 0,-3 0 55 15,-2 2-3-15,1-3-14 0,-2 3 0 0,-1-2-16 0,1-1-50 16,-4-14-55-16,2 19-46 16,-2-19-77-16,0 0-105 0,0 17-551 0,0-17-504 0</inkml:trace>
  <inkml:trace contextRef="#ctx0" brushRef="#br0" timeOffset="86649.9">23087 4177 860 0,'0'0'519'0,"-9"-20"-66"0,9 20-123 0,-8-15-8 15,8 15-132-15,0 0-2 0,-10-14-82 16,10 14 24-16,0 0-73 0,0 0 40 0,0 0-68 0,0 0 48 16,0 0-69-16,5 17 61 15,1-2-53-15,3 3 56 0,2 0-70 0,3 7 62 0,-1 0-64 16,1-1 52-16,-2-1-61 15,1-5 51-15,-2 1-54 0,0-1 52 0,1-5-58 16,-3-1 51-16,-1 0-53 0,-8-12 55 16,12 17-58-16,-12-17 61 0,9 11-49 0,-9-11 87 0,0 0 4 15,0 0-21-15,0 0-16 0,0 0-2 0,0 0-54 0,0 0 65 16,0 0-48-16,0 0 50 16,0 0-36-16,-14-12 45 0,14 12-56 0,-7-13 41 0,7 13-54 15,-8-12 48-15,8 12-61 0,0 0 52 16,-5-19-60-16,5 19 56 0,0 0-58 0,5-16 54 0,-5 16-54 15,9-9 51-15,-9 9-58 0,16-5 54 16,-16 5-53-16,0 0 43 0,27 0-40 16,-27 0 58-16,19 5-57 0,-19-5 51 0,20 4-49 15,-20-4 54-15,19 6-54 0,-19-6 55 16,0 0-56-16,17 6 59 0,-17-6-52 0,0 0 55 0,0 0-51 0,16 5 54 16,-16-5-52-16,0 0 56 0,0 0-28 15,0 0 51-15,0 0 1 0,0 0 11 0,0 0 6 16,-11-8-3-16,11 8-12 0,0 0-14 15,-9-10-10-15,9 10-13 0,0 0-8 0,-6-15-2 0,6 15-12 16,0 0 4-16,4-22-3 16,-4 22-3-16,8-19-13 0,-8 19 9 0,14-19-16 15,-3 10 8-15,-2 1-12 0,5 1 11 0,-14 7-13 0,25-6 22 16,-25 6-19-16,31-2 23 16,-31 2-18-16,36 1 20 0,-17 4-13 0,3-1 13 0,-4 0-29 15,-3 2 31-15,-1-1-33 0,-1 1 24 16,-13-6-50-16,22 9 6 0,-22-9-91 0,17 8 0 15,-17-8-98-15,0 0-24 0,18 5 9 0,-18-5-22 16,0 0-96-16,14-14-54 0,-14 14-350 0,7-21-298 0</inkml:trace>
  <inkml:trace contextRef="#ctx0" brushRef="#br0" timeOffset="87119.71">23656 4129 824 0,'0'0'439'0,"-5"-25"-12"0,5 25-129 0,-10-20 33 0,10 20-100 16,-12-20 25-16,12 20-77 0,-14-15 34 15,14 15-90-15,-11-11 24 0,11 11-72 0,0 0 34 0,-14-10-73 16,14 10 37-16,0 0-62 15,0 0 49-15,0 0-62 0,-18 6 52 0,18-6-69 0,0 0 14 16,-4 20-1-16,4-20-2 0,2 19 5 16,-2-19 0-16,8 21 0 0,-8-21 0 0,12 19-16 0,-12-19 12 15,13 14 11-15,-13-14-4 0,15 10-1 0,-15-10 3 0,13 5-1 16,-13-5 2-16,0 0-1 16,15 8-8-16,-15-8 9 0,0 0 1 0,14 5-2 15,-14-5-3-15,0 0 3 0,0 0-4 16,11 8 1-16,-11-8-1 0,0 0-5 0,0 0 8 0,0 0 1 15,12 7-2-15,-12-7-3 16,0 0 3-16,0 0-1 0,0 0 1 0,0 0 3 0,20-3-8 16,-20 3 9-16,14-15 0 0,-6 1-7 15,1-4 5-15,0-2 51 0,-1-2-60 0,0-2 32 0,-2-1-23 16,0-1 57-16,-2 1-43 0,-2-2 54 0,0 0-53 0,-2 1 12 16,0-1 13-16,-4 2 7 15,1 3 7-15,-2 1 0 0,1 0-7 0,1 5-8 0,-3 2-2 16,-1 0 1-1,7 14 0-15,-6-21-4 0,6 21-3 0,-7-16-7 0,7 16-4 0,0 0-13 16,-7-15-6-16,7 15 6 16,0 0-7-16,0 0 1 0,9 15 0 0,-2-2 25 0,0 7-29 15,6 6 20-15,1 2 2 0,-3 1-7 0,3 0-20 0,-1 2 22 16,2-2-25-16,1-1 23 0,3-2-23 16,-2-2 24-16,1-4-46 0,-4-5-17 0,0-2-105 0,-3-5-17 15,-11-8-95-15,14 3-41 16,-14-3-218-16,17-15-417 0,-11 2-610 15</inkml:trace>
  <inkml:trace contextRef="#ctx0" brushRef="#br0" timeOffset="87559.71">23713 3710 103 0,'0'0'727'16,"0"0"-243"-16,-15 3-110 0,15-3-57 15,0 0-44-15,7 15-36 0,-7-15 5 0,14 15-93 0,-4-5 29 16,6 0-85-16,0-2 38 15,4 0-78-15,1 0 42 0,1-3-67 0,3-2 46 0,-2-2-73 16,-1 1 58-16,-2-2-63 16,0 0 52-16,-1 0-61 0,-19 0 53 0,30-2-61 0,-30 2 55 15,22 0-59-15,-22 0 52 0,19-1-54 0,-19 1 58 0,0 0-60 16,18 1 59-16,-18-1-64 16,0 0 66-16,0 0-59 0,18 0 58 0,-18 0-65 0,0 0 68 15,0 0-59-15,15-3 62 16,-15 3-56-16,10-8 53 0,-10 8-54 0,12-17 4 0,-12 17 6 0,13-19 9 15,-13 19 28-15,7-15 19 0,-7 15 25 16,6-14 6-16,-6 14-9 0,0 0-6 16,4-19-12-16,-4 19-6 0,0 0-6 15,0 0-11-15,-8-17-5 0,8 17-5 0,0 0-4 0,0 0 48 16,-24 2-62-16,24-2-3 0,-17 12 2 0,7-1 2 0,1-2 41 16,-2 7-50-16,2-2 45 15,3 1-6-15,2 1-17 0,1 0 8 0,1 1-5 0,2-17-48 16,3 32 50-16,1-14-44 0,0-1 48 15,4-4-49-15,3 4 49 0,-4-7-17 0,5 0-41 0,2-2 25 16,-14-8-100-16,25 5 12 16,-25-5-99-16,26-8 2 0,-6-3-67 0,-1-8-157 15,0-1-486-15,0-5-545 0</inkml:trace>
  <inkml:trace contextRef="#ctx0" brushRef="#br0" timeOffset="87789.73">24242 3499 793 0,'0'0'565'0,"0"0"-185"0,-18-6-38 16,18 6-100-16,0 0-2 0,0 0-77 0,-17 2-5 0,17-2 0 16,0 0-3-16,-10 9-3 0,10-9 13 0,-3 17-16 15,3-17-8-15,2 23-17 0,0-8-15 16,6 4-18-16,-1-1-12 0,-1 2-14 0,3-1-7 16,3 2-4-16,0 3 32 0,3 0-22 15,0 0-1-15,-1 0-9 0,-1-5-9 0,-4-1-8 16,1 2-5-16,-4-3-5 0,-2-1-5 15,-2 3-6-15,-3 0-1 0,-4 5-21 0,1 1-19 0,-8 2-55 16,-1-2-71-16,-2-2-101 0,3-6-65 16,-3-4-241-16,1-2-439 0,1-5-715 0</inkml:trace>
  <inkml:trace contextRef="#ctx0" brushRef="#br0" timeOffset="91299.96">21359 1436 450 0,'0'0'505'0,"0"0"-71"0,-4-16-173 0,4 16-28 16,0 0-84-16,0 0 29 15,0 0-94-15,-13 11 64 0,8 4-67 0,-3 8 15 0,4 10 1 16,1 9-16 0,-1 2 19-16,1 5 0 0,0 12-13 0,2 2-15 0,-3-12-11 15,8 0-10-15,-4-4 10 0,1-3-30 0,3-3 15 0,0-4-14 16,0-5-1-16,-3-7-4 0,3-1-7 16,-2-7-6-16,0-2-9 0,-2-15 9 0,4 22-3 0,-4-22 1 15,0 0-2-15,0 18-5 16,0-18-3-16,0 0-4 0,0 0-24 0,0 0 24 0,-21-14-24 15,10-3 25-15,1-5-29 0,-1-8 0 16,-1-5 2-16,0-3 1 0,2-3-1 0,0-3 5 0,2-2 5 16,2 0 0-16,1 1 3 0,1 1 5 0,4 2 1 0,0 5-2 15,4 3 3-15,-3 9 30 16,3 1-30-16,0 2 29 0,2 6-30 0,-2 3 28 0,-4 13-25 16,12-16 28-16,-12 16-29 15,17-3 1-15,-17 3 3 0,26 15 17 0,-14 1-10 0,6 8 2 0,1 6 2 16,-4 4 2-16,3 3 0 15,0 9-1-15,-2 3-1 0,1-1-6 0,-4-8 22 0,0 0-28 16,0-4 22-16,-3-2-38 0,0-5 0 16,-3-8-81-16,-2-1-63 0,-2-6-36 0,-3-14-164 0,0 17-400 15,0-17-288-15</inkml:trace>
  <inkml:trace contextRef="#ctx0" brushRef="#br0" timeOffset="91694.97">21192 1865 769 0,'0'0'495'0,"-16"-11"-132"0,16 11-90 15,0 0-59-15,-7-12-50 16,7 12-27-16,0 0-24 0,9-9-25 0,-9 9-19 0,22-5-12 0,-5 3-12 16,5 1 1-16,4 0-24 0,2 2 11 0,0 1 4 15,0 1 6-15,0 0-4 0,0 2-6 16,-2-1-3-16,-3 0-4 0,-1 1 2 0,-6-1 1 0,-16-4 3 16,25 8 6-16,-25-8 6 15,21 7 10-15,-21-7-2 0,10 9-8 0,-10-9 0 0,0 0 14 16,0 0 15-16,0 20 25 0,0-20 13 15,-9 8 12-15,9-8 2 0,-15 5-4 0,15-5-9 0,0 0 3 16,-24-3 0-16,24 3-18 16,-19-8-20-16,19 8-8 0,-19-13-16 0,11 3-11 0,-1 1-8 15,5-5-9-15,4 14-8 0,-5-25-3 0,5 25-6 16,1-29-2-16,5 13-3 16,0 1-2-16,3-1-1 0,3 1 4 0,1 3-27 0,1 0 23 15,-1 4-4-15,1 2 2 0,2 1-1 16,2 4 1-16,-18 1-2 0,33 3-1 0,-13 4-8 0,-1 1 3 15,3 3 1-15,-5 3 3 0,6 3 0 16,-3 3 10-16,-1 0-7 0,1 2 3 0,-5 0-1 0,-1-4-4 16,-1 1-7-16,-3-1-33 0,0-3-58 0,-4-3-77 15,-6-12-110-15,12 19-41 0,-12-19-8 16,0 0-143-16,0 0-420 0,0 0-538 0</inkml:trace>
  <inkml:trace contextRef="#ctx0" brushRef="#br0" timeOffset="91889.69">21819 1627 570 0,'0'0'420'16,"0"0"-82"-16,0 0-57 0,0 0-40 0,0 0 0 0,0 0 22 15,3 24-17-15,0-9-44 0,3 1-21 0,0 3-42 0,0 0-9 16,1-1-40-16,1-1-15 16,1-1-14-16,2-1-15 0,-1-1-15 0,1-4-15 0,0-1-51 15,-11-9-118-15,19 7-33 0,-19-7-65 16,17-6-200-16,-10-4-290 0,2 0-267 0</inkml:trace>
  <inkml:trace contextRef="#ctx0" brushRef="#br0" timeOffset="92439.85">21665 1336 561 0,'0'0'457'0,"0"0"-91"15,0 0-85-15,16 6-35 0,0 4-3 0,8 7 39 0,2 2-54 0,2 3-42 16,0 2-23-16,0 3-30 15,1 0-24-15,-2 0-21 0,-2 0-16 0,-1-2-14 0,-2-3-10 16,-3 0-10-16,-4-6-8 16,-3-1-3-16,2-2-2 0,-6-2 25 0,-8-11-11 0,12 17 27 15,-12-17-16-15,0 0 37 0,5 16-5 0,-5-16 42 0,0 0-14 16,0 0 20-16,-7 10 10 0,7-10-13 16,0 0-1-16,0 0-15 0,-18-4-17 0,18 4-20 0,-14-9-14 15,14 9-16-15,-8-14-10 16,8 14-13-16,-4-17-3 0,4 17-5 0,0-19-5 0,0 19-9 15,10-16-17-15,-10 16-51 0,16-15 35 16,-16 15-6-16,20-10-3 0,-20 10 1 0,27-3 6 0,-27 3 7 16,34 5 4-16,-12 0 7 0,3 2 5 0,-5 1-2 0,3 0 7 15,-1 2 3-15,-2-1-1 16,0 0 3-16,-1-1-1 0,-6-2 0 0,-13-6 0 0,20 10 0 16,-20-10 4-16,15 7 1 15,-15-7 2-15,0 0 1 0,0 0 0 0,0 0 30 0,0 0-34 0,0 0 2 16,0 0 3-16,0 0 7 15,-6-12 25-15,6 12 1 0,-15-18-35 0,6 8 31 0,1 0-36 16,4-4 26-16,-2 0-33 16,6 14 28-16,-5-28-33 0,5 28 28 0,1-31-28 0,3 13 1 0,2 0 0 15,1 0 29-15,2 3-33 0,3 0 26 0,0 3-30 16,0 2 23-16,-1 1-30 0,2 2 27 16,1 1-27-16,-14 6 26 0,25-5-24 0,-25 5 23 15,24 2 28-15,-24-2-36 0,27 9-19 16,-15-2 24-16,-1 3-10 0,0 2 24 0,1 2-1 15,-5 2-3-15,3 1 1 0,-3 0-1 16,-2 1 1-16,-1 0-4 0,-2-2-9 0,0 2-5 0,1-1-51 16,-3-17-88-16,4 27-117 0,-4-27-90 0,0 17-7 0,0-17-180 15,0 0-364-15,0 0-551 0</inkml:trace>
  <inkml:trace contextRef="#ctx0" brushRef="#br0" timeOffset="92919.72">22605 1275 612 0,'0'0'564'0,"-17"-12"-131"0,17 12-80 16,-18-5-43-16,18 5-32 0,-19 1-62 16,19-1-33-16,-22 7-21 0,22-7-23 0,-19 11-29 0,19-11-19 15,-19 18-17-15,19-18-8 0,-10 19-11 0,10-19-11 0,-4 19-8 16,4-19 5-16,5 21-18 16,1-8-7-16,4-3-1 0,-1 1-1 0,3-3 3 0,1 1-8 15,1-2-1-15,-3-2-1 16,-11-5-1-16,23 9-2 0,-23-9 0 0,17 6-1 0,-17-6-2 15,0 0 0-15,18 7 2 16,-18-7 4-16,0 0 4 0,16 7 0 0,-16-7 0 16,0 0-4-16,0 0-2 0,12 7-1 0,-12-7-2 0,0 0-2 15,0 0 0-15,0 0 0 0,11 8 0 0,-11-8-3 16,0 0 1-16,0 0-1 0,0 0 0 0,18 3 1 0,-18-3 1 16,0 0 2-16,15-3 3 0,-15 3 2 15,14-8 19-15,-14 8 21 0,15-14 16 0,-5 4 8 0,-4-2 1 16,5-5-10-16,-2-3 13 15,3-5-32-15,-2-4 21 0,3-3-41 0,-2-5 23 0,-1-3-37 16,2-1 28-16,-3-2-45 16,-1-1 33-16,-2 0-36 0,1 1 31 0,-3 2-32 0,0 1 36 0,-2 7-34 15,-2 5 39-15,0 4-30 0,-2 0 1 0,0 7 1 0,0 0 4 16,2 17 0-16,-2-23-2 16,2 23-2-16,-6-17-7 0,6 17 2 0,0 0 27 0,0 0-31 15,0 0 29-15,0 0-31 0,0 0 29 16,-3 32-30-16,10-7 28 0,-1 10 8 0,1 4-14 15,1 3-27-15,2-1 43 0,7 9-25 0,4-4 32 16,2 0-37-16,3-5 4 0,3-3-9 0,2-3-55 16,1-2-183-16,-4-8-59 0,2-5-82 0,0-4-688 0,-3-3-827 15</inkml:trace>
  <inkml:trace contextRef="#ctx0" brushRef="#br0" timeOffset="94189.95">22396 1970 651 0,'-8'-18'532'0,"1"4"-99"0,7 14-85 0,-11-23-27 0,11 23-39 0,-8-17-71 16,8 17-34-16,-8-13-28 0,8 13-26 0,0 0-25 0,-8-14-19 15,8 14-18-15,0 0-13 0,0 0-5 16,0 0-9-16,0 0-3 0,2 18-5 0,4 3-4 0,4 7-2 16,0 4-3-1,3 2 2-15,0 0-7 0,5 2 13 0,-3 2-3 0,2 0-8 16,0 6-13-16,1-7 13 15,-2-2-16-15,2-1 13 0,-4-2-16 0,3-2 3 0,-3-3 2 16,-1 0-2-16,1-4 1 0,-3-4 1 16,-4-4 2-16,-1-1-4 0,-6-14 3 0,11 19 2 0,-11-19 3 15,10 15 2-15,-10-15 12 0,0 0-4 0,7 17 24 0,-7-17 32 16,0 0-4-16,0 0-4 0,0 0-14 16,0 0-10-16,0 0 0 0,-6 12-2 0,6-12-7 15,0 0-8-15,0 0 12 16,-17-6-12-16,17 6 10 0,-13-6-22 0,13 6 7 0,-14-9-12 15,14 9 7-15,-16-8-11 16,16 8 6-16,-18-11-9 0,18 11 8 0,-15-9-7 0,15 9 5 16,-15-7-11-16,15 7 16 0,-10-9-13 0,10 9 7 0,-12-7-7 15,12 7 9-15,0 0-8 0,-16-8 15 16,16 8-21-16,0 0 14 0,0 0-9 0,-10-7 9 0,10 7-10 16,0 0 8-16,0 0-9 15,0 0 8-15,0 0-7 0,-14-6 4 0,14 6-7 0,0 0 9 16,0 0-11-16,0 0 8 0,0 0-5 15,0 0 6-15,0 0-5 0,0 0 14 0,0 0-18 16,0 20 12-16,0-20-7 16,9 19 8-16,0-8-7 0,-3 1 7 0,4-2-8 0,-1 2 16 15,0-1-17-15,1 0 9 0,3-1-1 0,-5-1 1 0,1 0-3 16,-9-9 1-16,18 13-2 0,-18-13 0 16,12 9 2-16,-12-9 9 0,13 7-6 0,-13-7-6 15,0 0 30-15,18 1-2 0,-18-1 24 16,13-4-23-16,-13 4 14 0,14-15-27 0,-5 2 27 0,-3 0-37 15,2-6 17-15,-4-3-44 0,0-3-36 16,-2-1-58-16,1-4-66 0,-6 1-16 0,3-7-74 0,-4 3 37 16,0 0-40-16,-1-1-119 0,-4 5-492 0,4 6-509 15</inkml:trace>
  <inkml:trace contextRef="#ctx0" brushRef="#br0" timeOffset="95299.76">22382 3074 581 0,'-12'-11'576'0,"4"0"-145"0,8 11-118 0,-16-14-56 16,16 14-57-16,-14-11-28 16,14 11-46-16,0 0-29 0,-14-11-15 0,14 11-22 0,0 0-15 15,0 0-10-15,0 0 8 16,0 0 51-16,-4 15-69 0,8-2 57 0,6 6-66 0,-3 2 46 15,2 1-56-15,3 4-6 16,-2 0 4-16,3 1-3 0,-4-1-8 0,1-3 12 0,0-5-1 16,0 1 0-16,-3-2 1 0,-2-3 0 0,-5-14-1 0,9 18 21 15,-9-18 16-15,7 14 18 16,-7-14 27-16,0 0 0 0,0 0-14 0,0 0-10 0,0 0-10 0,0 0-15 16,0 0-3-16,0 0-6 15,-28-9 13-15,16-2-27 0,1-2-3 0,-2-3 46 16,4 0-67-16,0-1 55 15,-1 1-58-15,6 1 48 0,-2 3-58 0,6 12 51 16,-4-21-56-16,4 21 51 0,6-18-55 16,-6 18 44-16,12-15-42 0,-12 15 52 0,19-10-55 0,-19 10 51 15,25-4-50-15,-25 4 58 0,24 3-60 0,-8-1 8 0,2 3-2 16,-5 1 12-16,9 0 5 0,-10 0 1 16,-12-6-1-16,21 9 5 0,-21-9 2 0,16 7 1 0,-16-7 2 15,0 0-3-15,17 7 11 16,-17-7 8-16,0 0 21 0,0 0 10 0,14 4-4 0,-14-4-6 15,0 0-6 1,0 0-9-16,0 0-5 0,-7-17 1 0,7 17 40 0,-11-17-56 0,4 4 43 16,3-1-50-16,-5-4 47 15,4 0-56-15,2 1 3 0,2-1-3 0,1 0 4 0,1 2-1 16,3 0-1-16,5-2 3 0,-1 4-2 0,1 1 7 0,5 1-7 16,1 1 3-16,4 6-1 0,-4-1 2 15,0 3 0-15,-15 3 7 0,30 0-6 0,-10 1 5 0,-2 4-3 16,0 1 6-16,2 2-1 15,-1 2-3-15,0-1 4 0,0 3-1 0,-4 0-5 0,3-1 35 16,-5-1-100-16,-1-1 1 0,-1-1-103 16,-11-8-16-16,18 11-7 0,-18-11-6 0,0 0-62 15,18 1-121-15,-18-1-393 0,9-12-305 0</inkml:trace>
  <inkml:trace contextRef="#ctx0" brushRef="#br0" timeOffset="96949.74">22912 2914 883 0,'0'0'452'15,"-9"-20"-155"-15,9 20 8 16,-12-17-86-16,12 17 7 0,-15-14-64 0,15 14-1 0,-16-7-66 0,16 7 39 15,-18-4-41-15,18 4 25 0,0 0-32 16,-24 4-2-16,24-4-36 0,-18 8 10 0,18-8-29 0,-13 15 12 16,13-15-7-16,-10 17-11 0,10-17 11 15,0 20-14-15,0-20-10 0,4 17 4 16,6-6-2-16,-10-11-3 0,11 15-2 0,-11-15-7 0,20 11 6 16,-20-11-2-16,21 6 1 15,-21-6-8-15,24 1 8 0,-24-1-3 0,22-1 2 0,-22 1-3 16,21 0-7-16,-21 0 8 0,0 0-1 15,22-2-8-15,-22 2 5 0,0 0-1 0,0 0 1 0,22 2-1 16,-22-2-4-16,0 0 8 16,0 0 1-16,17 5-2 0,-17-5-2 0,0 0 4 0,17 5-2 15,-17-5 0-15,0 0 0 0,15 2-7 0,-15-2 16 0,0 0-8 16,19-3-5-16,-19 3 6 16,11-9-11-16,-11 9-3 0,14-14 20 15,-14 14-23-15,11-18 26 0,-11 18-15 0,7-23 18 16,-7 23-11-16,6-23 21 0,-6 23-6 0,1-23 15 0,-1 23-15 15,0-22 9-15,0 22-18 0,0-19-2 16,0 19-2-16,0 0 0 0,0-20-3 0,0 20-3 0,0 0-3 16,0 0-2-16,0-19-3 0,0 19 3 0,0 0 3 0,0 0-2 15,0 0 11-15,0 0-10 16,0 0 14-16,20 1-15 0,-20-1 14 0,14 12-17 16,-14-12 19-16,12 15-15 0,-12-15 10 15,12 12-10-15,-12-12 14 0,0 0-12 0,10 13 13 0,-10-13-12 16,0 0 23-16,0 0 2 15,12 10 23-15,-12-10-13 0,0 0 4 0,0 0 1 0,0 0 6 16,0 0-14-16,0 0-3 16,-8-16-9-16,8 16-1 0,-5-17-3 0,5 17-8 0,-9-23-3 0,9 23-3 15,-7-23-2-15,7 23 1 0,-1-18-6 0,1 18-8 0,1-17-2 16,-1 17-9-16,7-16-6 0,-7 16-2 16,10-11-5-16,-10 11 1 0,18-6 6 15,-18 6 18-15,19 1-13 0,-19-1 15 16,19 4-9-16,-19-4 17 0,19 5-12 0,-19-5 16 0,16 6-16 15,-16-6 18-15,12 6-10 16,-12-6 3-16,0 0 13 0,15 6-5 0,-15-6 14 0,0 0-10 16,0 0 12-16,0 0 14 0,0 0 34 15,0 0 12-15,0 0 2 0,0 0 6 0,0 0-20 0,0 0 1 16,0 0-23-16,-10-9 7 0,10 9-20 0,0 0-3 0,0 0-21 16,-6-11 9-16,6 11-16 15,0 0 7-15,6-18-17 0,-6 18 5 0,13-15-2 0,-13 15-13 16,22-13-5-16,-22 13-1 15,22-10-1-15,-22 10 1 0,24-6 2 0,-24 6 1 0,26-3 4 16,-26 3 9-16,28 2-9 16,-28-2-16-16,24 2 4 0,-24-2-8 0,19 2-5 0,-19-2-2 15,0 0 0-15,21 1-9 0,-21-1-24 0,0 0-26 0,16-6-20 16,-16 6-1-16,8-11 27 16,-8 11 17-16,5-15 18 0,-5 15 12 0,4-15 7 0,-4 15 17 0,0 0 15 15,7-18-9-15,-7 18 9 0,0 0 0 16,0 0-3-16,0 0 2 0,5-14-2 15,-5 14 6-15,0 0 7 0,0 0-11 16,0 0 7-16,0 0 1 0,13 9 2 0,-13-9-1 0,0 0 0 16,5 12 6-16,-5-12 6 0,0 0-2 0,0 0 1 0,0 0 19 15,8 13 26-15,-8-13 45 16,0 0-6-16,0 0-11 0,0 0-8 0,0 0-6 16,0 0 7-16,0 0-5 0,-2-18-7 0,2 18-8 15,-4-15-8-15,4 15-5 0,-6-16-14 0,6 16-8 16,-4-19-2-16,4 19-6 0,-1-18-6 15,1 18-7-15,1-18-14 0,-1 18-8 0,10-18-10 16,-10 18-6-16,14-14 1 0,-14 14-8 16,14-9 4-16,-14 9 7 0,17-2 6 0,-17 2 4 0,20 1 5 15,-20-1 8-15,25 7 1 0,-25-7 3 0,22 9 2 0,-22-9 0 16,19 8 3-16,-19-8 2 16,17 5 0-16,-17-5 11 0,0 0 6 0,17 6 34 0,-17-6 42 15,0 0 22-15,0 0 8 0,0 0 10 16,0 0 14-16,0 0-12 0,0 0-2 0,14-6-55 15,-14 6 20-15,0 0-51 0,0 0 20 16,0 0-43-16,-4-14 32 0,4 14-46 16,0 0 26-16,0 0-46 0,2-16 30 0,-2 16-38 15,0 0 23-15,6-12-35 0,-6 12 20 0,0 0-22 16,18-9 12-16,-18 9-1 0,16-4-2 0,-16 4-3 16,18 2 2-16,-18-2 4 0,25 6 5 0,-25-6 10 15,26 10-63-15,-9-6-36 0,-17-4-45 0,25 4-34 0,-25-4-28 0,27 0-18 16,-12-6 58-16,-1 0-45 15,4-6 56-15,-2-1 0 0,-3-3 69 0,1 0-19 0,-3 0 63 16,-1 0-21-16,-5 2 75 16,-5 14-34-16,9-25 79 0,-9 25-50 0,0-20 63 0,0 20-42 15,-4-18 43-15,4 18-44 0,-9-19 44 0,9 19-47 0,-11-14 3 16,11 14 6-16,-15-9-5 16,15 9-2-16,-13-6-4 0,13 6-2 0,0 0 26 0,-20 1-37 15,20-1 25-15,-14 8-31 16,14-8 30-16,-8 13-33 0,8-13 25 0,-7 16-22 0,7-16 2 15,3 19 3-15,-3-19 3 0,8 20-1 16,-8-20 10-16,12 19-8 0,-12-19-2 0,18 15 6 0,-18-15 1 16,12 11 3-16,-12-11 5 0,17 8-3 0,-17-8 5 0,11 6-1 15,-11-6-8-15,0 0-2 0,16 8 0 16,-16-8-1-16,0 0-3 0,0 0-2 0,11 6-3 16,-11-6 7-16,0 0-5 15,0 0-3-15,13 6 3 0,-13-6-5 0,0 0-13 16,0 0 14-16,0 0-44 0,21-5 34 15,-21 5-37-15,15-17 4 0,-4 6-11 0,-1-5 53 0,1-2-42 16,-2-2 52-16,-1-1-42 16,-2-1 13-16,1-3 18 0,-4-1 21 0,0-1 13 0,-2-2 13 0,-1-1 18 15,-1-4 16-15,-2 5-2 0,-3-3 11 0,1 2-22 0,-2 5 11 16,1 2-19-16,2 2 18 0,-3 3-10 16,2 4 23-16,5 14-23 0,-8-23 14 0,8 23-35 15,-5-15 29-15,5 15-53 0,0 0 17 16,-5-15 13-16,5 15-30 0,0 0-27 0,0 0 26 0,1 17-27 15,1 2 17-15,1 6-21 16,3 10 5-16,0 1 5 0,3 1 2 0,-2-1-5 0,-1-1 13 16,4-1-2-16,-2-1-4 0,4-2-7 0,-1-4-33 0,2-2-34 15,1 0 15-15,6-6-56 0,-2-5-150 16,-2-5-48-16,-16-9-680 0,29 3-703 0</inkml:trace>
  <inkml:trace contextRef="#ctx0" brushRef="#br0" timeOffset="97469.92">24352 2087 500 0,'0'-22'497'0,"0"22"-118"0,-1-17-42 0,1 17-38 0,-4-18-27 15,4 18-11-15,-5-17-39 0,5 17-6 0,-8-15-37 0,8 15-14 16,-6-10-41-16,6 10-7 16,0 0-38-16,-15-11 4 0,15 11-24 0,0 0 4 0,0 0-27 15,-17-2 7-15,17 2-23 0,0 0 16 16,-10 17-18-16,10-17 13 0,-2 18-22 0,2-18 15 15,4 28-20-15,-1-13 2 16,4 3-3-16,1-1-1 0,2-1 2 0,2-1-2 0,-1-1-2 16,0 1 2-16,0 0-1 0,0-1 5 0,-2-2-4 0,0 0 0 15,-3 0 8-15,-6-12-10 0,8 20-2 16,-8-20-12-16,0 23-81 0,0-23-116 0,-9 26-44 0,-3-12-66 16,0-1-614-16,2-2-599 15</inkml:trace>
  <inkml:trace contextRef="#ctx0" brushRef="#br0" timeOffset="98390.03">23026 3271 322 0,'0'0'678'0,"-13"-12"-181"0,13 12-122 0,-15-13-67 15,15 13-46-15,-8-11-43 0,8 11-36 16,0 0-18-16,-13-12-23 0,13 12-14 0,0 0-20 0,0 0-20 15,-11-10-15-15,11 10-19 16,0 0-2-16,0 0-12 0,0 0 1 0,0 0 6 0,0 0 1 0,0 0-1 16,19 12-2-16,-9-2-9 0,2 4 5 0,1 3-6 15,3 5-7-15,-3 3 1 16,3-1-6-16,-3 2-5 0,0 0-2 0,1 3-3 0,1 4 0 16,-1 0 7-16,0 3-5 15,0 1 39-15,-1-2-6 0,0-1-5 0,-1-3-9 0,-3-3-8 16,4 0-3-16,-6-7-17 15,1-1 12-15,-2-1-7 0,3-4-1 0,-5 0-3 0,-4-15 1 0,8 21-2 16,-8-21 0-16,5 16-1 16,-5-16-10-16,0 0 13 0,6 16-4 0,-6-16 4 0,0 0-5 15,0 0 3-15,0 0 4 0,-8 14-5 0,8-14-1 16,0 0-14-16,0 0 17 0,0 0-6 16,-19 1 2-16,19-1-2 0,0 0 0 0,-15-4 4 0,15 4-1 15,0 0-2-15,-18-7 0 16,18 7-10-16,-11-7 8 0,11 7 2 0,-12-9-2 0,12 9 2 15,-13-10-1-15,13 10 0 0,-13-11 1 16,13 11-45-16,-12-10 41 0,12 10-38 0,-11-11 61 0,11 11-49 16,-11-10 47-16,11 10-45 0,-10-8 48 0,10 8-44 0,-12-8 49 15,12 8-46-15,0 0 41 16,0 0-42-16,-11-9 43 0,11 9-43 0,0 0 45 0,0 0-45 16,0 0 42-16,-11-8-47 15,11 8 45-15,0 0-49 0,0 0 51 0,0 0-45 16,0 0 46-16,0 0-45 0,0 0 45 15,9 12-4-15,-9-12-11 0,9 13 6 0,-9-13-5 0,15 12 2 16,-15-12-4-16,15 16 0 0,-15-16-1 16,21 13-1-16,-10-7 4 0,-11-6-18 0,23 10 18 0,-8-6 8 15,-15-4 12-15,27 5-1 0,-27-5 3 0,27 0 0 16,-27 0-1-16,27-4-3 0,-27 4-7 0,27-5-1 16,-14-1 2-16,3-1-12 0,-4-3 4 0,0-2-15 15,0-5-75-15,-3-1-30 0,-1-2-168 16,-6-4-86-16,-3-3-319 0,1-2-296 0,-5-4-673 15</inkml:trace>
  <inkml:trace contextRef="#ctx0" brushRef="#br0" timeOffset="99900.02">23208 5067 594 0,'-9'-14'500'0,"-2"-3"-68"16,-2 1-136-16,4-1-7 0,-3 2-86 0,1 0 30 15,0 2-86-15,1 2 42 0,0 1-75 0,10 10 37 16,-15-14-80-16,15 14 50 0,-13-9-73 16,13 9 41-16,0 0-69 0,0 0 13 0,-19 8-23 15,14 8 49-15,3 7-60 0,1 14 49 0,1 5-48 0,1 4 65 0,6 13-36 16,-1 0 25 0,-1 1-13-16,3-1 0 0,4 0-12 0,-2-4-1 0,4-1-16 15,1-2 5-15,0-5-3 16,10-3-5-16,-9-11 0 0,1-4-24 0,1-6-63 0,2-6-61 0,-5-7-47 15,1-6-112-15,-16-4-654 0,33-10-628 16</inkml:trace>
  <inkml:trace contextRef="#ctx0" brushRef="#br0" timeOffset="101229.77">23343 5013 857 0,'-5'-12'576'0,"5"12"-201"0,0 0-7 15,0 0-130-15,-6-13-1 16,6 13-111-16,0 0 22 0,0 0-79 0,-3 22 37 0,3-22-73 16,3 39 48-16,-3-11-71 0,1 6 63 15,2 4-3-15,-1-1-1 0,2 3-1 16,0-5-9-16,-3 2-13 15,2-1-12-15,-2-10-3 0,5-1-6 0,-4-3-5 0,2-4-4 0,-2-2-2 16,-2-16-2-16,6 22 0 16,-6-22 5-16,0 0-4 0,2 19 2 0,-2-19-38 0,0 0 39 0,0 0-1 15,0 0-3-15,0-22-2 0,0 22-3 0,-5-31-4 16,0 11 2-16,-3-3-3 0,0-7-40 16,3 0 43-16,-4-3 4 0,3 1-5 0,4-1-1 15,-2 6-54-15,2-1 62 0,2 3-55 0,0 5 59 16,0 2-57-16,2 0 56 0,2 5-52 0,-4 13 60 15,11-18-55-15,-11 18 61 16,14-6-60-16,-14 6 68 0,21 5-54 16,-8 2 55-16,1 6-66 0,3 2 33 0,1 4-19 0,-1 1 56 15,2 1-8-15,-4 1-10 0,-1-4-1 0,-3-2-8 16,0 0-16-16,-1-1-46 0,-4-3-38 0,-6-12-45 0,8 18-51 16,-8-18-78-16,0 0-87 0,0 0-478 15,-1 16-394-15</inkml:trace>
  <inkml:trace contextRef="#ctx0" brushRef="#br0" timeOffset="102189.57">23428 5268 991 0,'-13'-4'433'0,"-4"0"-25"0,17 4-40 0,-23-6-105 16,23 6 1 0,-20-6-63-16,20 6-33 0,-13-6-48 0,13 6-19 0,0 0-35 15,-6-13 1-15,6 13-63 0,11-16 49 0,1 1-62 0,4 1 54 16,3-5-63-16,2-1 60 16,1 2-54-16,4 0 60 0,-2 1-60 0,1 3 60 0,-5 3-62 15,0 4 58-15,0 1-59 0,-2 4 72 16,-18 2-51-16,27 2 56 0,-13 5-64 0,-2 4 59 15,1 3-64-15,-1 4 58 16,-3 1-62-16,-1 3 54 0,0 0 7 0,-3 0-11 0,-1 0-3 0,1 1-11 16,-2-3 3-16,0-2 6 0,1-4-20 0,-4-14 13 15,4 25-45-15,-4-25 57 16,4 18-10-16,-4-18 32 0,0 0-18 0,2 19 41 0,-2-19-48 0,0 0 23 16,0 0-43-16,0 0 29 15,0 0-60-15,-7-14 20 0,3-2-4 0,-2-2 1 0,2-4-3 16,-3-4 2-16,3-6 5 0,-2-3-9 15,2-1 5-15,2-2-19 0,0 2 20 0,2-1-8 0,0 0 2 16,2 2-2-16,0 3 2 16,2 4 1-16,0 3 0 0,1 3-2 0,2 1-12 0,0 3 40 15,-2 4-34-15,3 2 0 0,-8 12-17 0,11-16 21 0,-11 16 2 16,0 0 0-16,18-3 2 16,-18 3-12-16,11 13 15 0,-4 1 0 0,-6 1-1 0,1 4-2 15,-2 2 2-15,0 3 0 16,-3 0-5-16,-2 0-8 0,1-1-27 0,0-3-85 0,-1-4 54 15,5-16-68-15,-7 22 38 16,7-22-72-16,0 0 36 0,-6 13-24 0,6-13 38 0,0 0 6 0,0 0 39 16,0 0-16-16,0-20 52 0,0 20-9 0,6-26 24 15,-6 26-9-15,8-26 30 0,-3 11-19 16,-2 1 28-16,2 1-14 0,2-2 32 0,-3 2-16 0,-4 13 51 0,9-22-38 16,-9 22 42-16,10-18-46 15,-10 18 41-15,9-14-53 0,-9 14 44 16,8-11-59-16,-8 11 57 0,0 0-59 15,11-14 61-15,-11 14-37 0,0 0 70 0,11-11-46 0,-11 11 71 16,0 0 8-16,0 0 7 0,9-12-1 16,-9 12-11-16,0 0 0 0,0 0-9 0,7-13-7 0,-7 13 17 15,0 0-51-15,7-15 9 0,-7 15-32 0,3-15 33 0,-3 15-50 16,0 0 43-16,4-21-45 16,-4 21 43-16,0 0-43 0,0 0 47 0,0-23-62 0,0 23 54 15,0 0-61-15,0 0 50 0,-4-13-52 16,4 13 44-16,0 0-50 0,0 0 43 0,0 0-46 15,-13 7 33-15,13-7-32 16,-6 16 44-16,6-16-47 0,-4 23 5 0,4-23 3 0,-3 27 4 16,3-27 0-16,3 28 2 0,1-13-12 15,2 0 8-15,-2-2 2 0,7-1 8 0,-4-2-2 0,-7-10-5 16,19 12-23-16,-19-12-23 0,19 2-30 0,-5-8-39 0,1-6-33 16,-1-5-16-16,3-4-23 15,-1-4 13-15,-1-2 0 0,-3 0-3 0,-1-2 18 0,-2 1 32 16,-3 3 22-16,-2-1 15 0,-2 1 51 15,-2 0 13-15,0 1 44 0,-2 5-4 0,1 2 55 0,-4 2-28 16,1 1 62 0,-1 2-53-16,5 12 67 0,-11-17-60 0,11 17 52 0,-12-12-67 15,12 12 56-15,0 0-67 0,-14-8 48 0,14 8-68 0,0 0 49 16,0 0-60-16,0 0 52 0,-13 7-48 16,13-7 67-16,0 0-49 0,3 26 60 0,-3-26 0 0,11 25-6 15,-7-10-16-15,5 1 1 16,-1 1 20-16,1 0-34 0,-1-1 12 0,-1 2-23 0,1-2 18 15,1 0-27-15,-4 1 22 0,-3-3-29 16,4 1-14-16,-6-15 6 0,1 29 5 0,-4-12-7 16,2 0-7-16,-3-2-53 0,-1-2-54 0,-2 0-101 0,7-13 16 15,-11 17-46-15,11-17-144 0,0 0-543 16,0 0-587-16</inkml:trace>
  <inkml:trace contextRef="#ctx0" brushRef="#br0" timeOffset="102359.88">24121 4589 541 0,'0'0'531'0,"0"0"-70"16,15-4-128-16,-15 4 19 0,0 0-94 0,19 8 23 0,-19-8-44 15,12 16-27-15,-12-16-23 0,12 23-30 0,-8-9-9 16,-1 3-26-16,-1 1-32 0,-2 2-11 16,0 3-18-16,0 1-17 0,-2 1-61 0,-1-2-137 15,-1-3-38-15,1-4-170 16,-1-2-612-16,4-14-673 0</inkml:trace>
  <inkml:trace contextRef="#ctx0" brushRef="#br0" timeOffset="103839.82">24386 4414 228 0,'0'0'713'0,"2"-28"-190"0,-2 28-119 16,-5-25-37-16,5 25-31 0,-4-23-70 16,4 23-36-16,-5-20-32 0,5 20-33 0,-6-14-32 0,6 14-33 15,0 0-15-15,-11-9-19 0,11 9-12 0,0 0-10 0,-15 16-9 16,9 1 39-16,0 1-60 16,-2 5 46-16,5 2-65 0,0 1 56 0,1 1-10 0,2 2-8 15,4-1 14-15,0 4-27 0,4-1-3 16,1-3-3-16,-1-6 0 0,3-3-18 0,-1-2 15 0,1-3-7 15,1-3 3-15,-2-3-9 16,-10-8 5-16,20 6-4 0,-20-6 0 0,16-4-2 16,-16 4-25-16,22-15 22 0,-12 5 13 0,-1-2-1 0,0-1-6 15,-3 1 5-15,0-1-51 0,-6 13 74 16,7-21-51-16,-7 21 22 0,4-14-16 0,-4 14 55 0,0 0-55 16,2-19 50-16,-2 19-53 15,0 0 49-15,0 0-54 0,0 0 49 0,1-20-60 0,-1 20 60 16,0 0-58-16,0 0 59 0,0 0-55 15,0 0 56-15,16-3-5 0,-16 3-7 0,0 0-2 16,16 9-16-16,-16-9 0 0,10 8 13 16,-10-8-3-16,0 0-4 0,12 17 3 0,-12-17 2 0,6 15-3 15,-6-15 1-15,3 20 0 0,-3-20-13 0,-8 29 14 16,3-12 4-16,-4-1-12 0,1 2 4 16,-4-1-15-16,1-3-24 0,1-2-40 0,1-4-91 0,9-8 10 15,-15 7-109-15,15-7 34 16,0 0 1-16,-7-14-55 0,7 14 20 0,1-31-16 15,5 8 18-15,0-6 91 0,5 0 5 0,-1 0 104 16,1 2 83-16,-2 5 96 0,2 1 41 0,-3 4-10 0,1 2-16 16,-2 5-15-16,-7 10-17 0,10-17-17 0,-10 17 5 0,9-11 6 15,-9 11 0-15,0 0-8 16,0 0-10-16,0 0 36 0,17 0-73 0,-17 0 40 16,0 0-54-16,12 11 55 0,-12-11-55 15,0 0 57-15,9 11-61 0,-9-11 63 0,0 0-72 0,0 0 87 16,11 11-38-16,-11-11 73 15,0 0-43-15,0 0 50 0,0 0-65 0,0 0 29 16,0 0-64-16,0 0 24 0,0 0-43 0,4-17 36 16,-4 17-50-16,-5-16 39 0,5 16-51 0,-10-20-1 15,1 8-2-15,4-1-3 0,-2 1-5 0,1-1 0 0,6 13-1 0,-11-19-7 16,11 19-14-16,-7-17-19 16,7 17-15-16,-4-14 2 0,4 14 9 0,0 0-3 0,5-17 22 15,-5 17 9-15,0 0 1 16,0 0 13-16,19-2 3 0,-19 2 4 0,15 8 4 0,-15-8-14 15,18 15 15-15,-10-6 11 16,2 1-2-16,0 0 51 0,-3 0-58 0,-7-10 60 0,11 20-62 16,-11-20 64-16,9 16-65 0,-9-16 74 0,7 13-49 0,-7-13 74 15,0 0-50-15,7 14 57 0,-7-14-53 16,0 0 40-16,0 0-52 0,0 0 25 0,0 0-39 0,0 0 32 16,0 0-47-16,0 0 37 15,-11-8-45-15,11 8-1 0,-6-21 0 0,6 21 1 16,-4-26-3-16,4 26 3 0,0-33-4 15,4 17 6-15,-1-1 0 0,2 2-1 0,1 1-5 16,-2-2-14-16,4 4-11 0,0 1-10 0,2 1 5 16,-10 10 2-16,15-14 6 0,-15 14 3 0,15-8 5 15,-15 8 3-15,0 0 6 0,21-2 2 0,-21 2-3 16,0 0 10-16,24 6 2 0,-24-6 8 0,18 10 0 16,-18-10 0-16,14 9 1 0,-14-9 51 0,13 9-66 15,-13-9 59-15,0 0-60 0,13 10 9 0,-13-10 57 16,0 0-46-16,0 0 48 0,0 0-56 0,13 6 46 15,-13-6-60-15,0 0 5 16,0 0-2-16,0 0 4 0,-7-11 2 0,7 11-1 0,-7-16 3 16,7 16-2-16,-8-23 0 0,4 8-1 0,0 1 3 0,-1-2-5 15,4 1 3-15,-2-2 1 16,3 17 46-16,-1-30-57 0,1 30 52 0,1-27-58 0,3 12 40 16,-4 15-41-16,7-24 52 15,-7 24-57-15,7-20 50 0,-7 20-45 0,11-12 47 0,-11 12-54 0,12-8 56 16,-12 8-59-16,0 0 60 15,19 4-56-15,-19-4 51 0,18 12-46 0,-10-1 55 0,-2 2-56 16,2 0 54-16,0 4-52 16,-2 2 37-16,-1-1-37 0,1 1 50 0,-3-2-56 0,-2-1 38 15,-1-16-87-15,5 27 11 0,-5-27-111 0,4 20 24 0,-4-20-68 16,0 0-137-16,-4 17-595 16,4-17-627-16</inkml:trace>
  <inkml:trace contextRef="#ctx0" brushRef="#br0" timeOffset="104220">24904 3873 807 0,'0'0'671'0,"-3"-19"-127"0,3 19-171 15,-3-16-39-15,3 16-134 0,0 0 14 16,-4-17-98-16,4 17 31 0,0 0-93 0,0 0 52 0,-3-14-75 16,3 14 48-16,0 0-75 0,0 0 61 15,0 0-65-15,6-15 58 0,-6 15-62 0,0 0 54 16,11-8-53-16,-11 8 58 0,0 0-65 15,9-10 63-15,-9 10-48 0,0 0 68 0,12-8-51 0,-12 8 60 16,0 0-52-16,0 0 54 0,13-11-58 16,-13 11 43-16,0 0-54 0,0 0 39 15,0 0-52-15,9-10 40 0,-9 10-50 0,0 0 30 0,0 0-33 16,0 0-2-16,0 0 8 0,7-10 41 16,-7 10-51-16,0 0 44 0,0 0-50 0,0 0 44 0,0 0-49 15,0 0 48-15,0 0-49 16,0 0 51-16,14 11-40 0,-14-11 46 0,7 25-2 0,-3-7-6 15,0 3-2-15,1 3-16 0,0-2-30 16,1 2 42-16,1 1-35 0,-2-1 39 0,0 0-44 0,3-1 47 16,-1-3-45-16,0 0 44 0,0-2-53 0,1-1-29 0,-1-5-31 15,-7-12-47-15,8 19-37 16,-8-19-23-16,10 10-11 0,-10-10-27 0,0 0-129 16,0 0-527-16,18-5-523 0</inkml:trace>
  <inkml:trace contextRef="#ctx0" brushRef="#br0" timeOffset="104519.72">25154 3777 851 0,'2'-16'690'0,"-2"16"-189"0,0 0-98 0,-2-17-92 0,2 17-62 16,0 0-36 0,0 0-29-16,-5-14-27 0,5 14-16 0,0 0-23 0,0 0-16 15,0 0-22-15,0 0-10 0,-17 7 30 16,17-7-63-16,-10 17 37 0,4-4-27 0,6-13 4 0,-10 25-7 15,6-10-10-15,4-15-12 16,-4 25-3-16,4-25-45 0,0 21 48 0,0-21-48 0,0 20 35 16,0-20-34-16,6 16 45 0,-6-16-44 0,6 14 45 0,-6-14-45 15,11 10 47-15,-11-10-45 0,0 0 45 16,15 10-47-16,-15-10 47 0,0 0-50 0,15 7 51 16,-15-7-48-16,0 0 47 0,15 9-50 15,-15-9 48-15,0 0-56 0,12 9 33 0,-12-9-50 0,0 0 39 16,12 12-94-16,-12-12 20 15,0 0-92-15,10 11-21 0,-10-11-5 0,0 0 15 0,9 11-35 16,-9-11-182-16,0 0-410 16,0 0-376-16</inkml:trace>
  <inkml:trace contextRef="#ctx0" brushRef="#br0" timeOffset="105169.64">25409 3884 1319 0,'11'-10'758'0,"-11"10"-176"0,0 0-166 15,0 0-115-15,0 0-61 0,0 0-55 0,0 0-72 16,0 0 13-16,20 2-67 0,-20-2 34 16,0 0-62-16,9 15 38 0,-9-15-56 0,5 18 42 0,-5-18-56 15,8 23 2-15,-8-23 3 0,4 27-2 16,-4-27 0-16,2 27 1 0,-2-27-2 0,-1 30-20 15,1-30-43-15,-4 30-67 0,-1-15-95 16,1 0-43-16,4-15-220 0,-12 16-440 0,12-16-584 16</inkml:trace>
  <inkml:trace contextRef="#ctx0" brushRef="#br0" timeOffset="106999.66">25497 3373 504 0,'0'0'492'0,"0"0"-43"0,-9-13-188 16,9 13 6-16,0 0-108 15,0 0 27-15,0 0-109 0,-9-11 59 0,9 11-91 0,0 0 42 16,0 0-72-16,0 0 42 0,-4 14-56 15,4-14 48-15,1 21-67 0,-1-21 78 0,3 26-77 0,2-7 62 16,-2-3-70-16,0 1 56 16,1-2-51-16,-1 1 49 0,0 0-51 0,-3-16 58 0,6 23-65 15,-6-23 70-15,4 16-65 0,-4-16 76 0,6 15-35 0,-6-15 76 16,0 0 3-16,0 0 33 16,3 16-7-16,-3-16-5 0,0 0-32 15,0 0-11-15,0 0-22 0,0 0-2 0,0 0-20 16,-6-13 3-16,6 13-16 0,-4-17 3 0,4 17-16 15,-3-24 9-15,3 24-15 0,0-26 5 16,0 26-6-16,4-24-4 0,-4 24 11 0,6-21-14 0,-6 21 11 16,12-16-16-16,-12 16 14 0,13-9-15 0,-13 9 17 0,0 0-13 15,24 2 15-15,-24-2-14 16,22 11 14-16,-11-3-16 0,-1 1 17 0,0 0-12 0,-1 2 5 0,-1-1-4 16,-8-10 15-16,13 16-13 15,-13-16 10-15,9 12-10 0,-9-12 16 0,0 0-13 16,10 13 16-16,-10-13 9 0,0 0 16 15,0 0-6-15,0 0 0 0,0 0 9 0,0 0 1 0,0 0 3 16,0 0 0-16,0 0-8 16,0 0-13-16,-10-9-10 0,10 9 0 0,-6-12-8 0,6 12 0 15,-3-18-5-15,3 18-2 0,2-20 17 0,-2 20-22 0,6-15-9 16,-6 15-4-16,7-13 31 16,-7 13-40-16,11-9-7 0,-11 9 12 0,0 0-4 0,19-7 5 0,-19 7-1 15,0 0 13-15,23 2 5 16,-23-2-4-16,15 5-7 0,-15-5 12 0,0 0-10 15,20 3 12-15,-20-3-14 16,0 0 10-16,16 1-10 0,-16-1 10 0,0 0 4 0,0 0-1 0,18-6-8 16,-18 6 13-16,9-11-11 0,-9 11 13 0,7-12-9 0,-7 12 11 15,2-15-9-15,-2 15 9 0,0 0-3 16,0-25-8-16,0 25 12 0,0 0-6 0,-2-21 9 16,2 21-9-16,0 0 9 0,-7-14-8 15,7 14 5-15,0 0-10 0,0 0 6 0,-5-14 0 16,5 14-10-16,0 0 0 0,0 0 9 15,0 0-7-15,0 0 6 0,0 0-9 0,0 0 9 16,0 0-10-16,0 0 4 0,0 0-3 16,0 0 10-16,0 0-10 0,0 0 10 0,0 0-7 0,0 0 12 15,0 0-10-15,14-6 9 0,-14 6-9 0,8-12 9 16,-8 12-7-16,5-14 11 0,-5 14 1 0,6-15 1 16,-6 15-3-16,1-19-1 0,-1 19-10 15,-3-18 7-15,3 18-1 0,-8-19-1 0,8 19-1 16,-9-15-1-16,9 15-2 0,-11-14 1 0,11 14-2 15,-9-11-6-15,9 11 4 0,0 0-1 16,-10-8-11-16,10 8 13 0,0 0 0 0,0 0 0 0,0 0-8 16,0 0 11-16,-6 13-8 0,6-13 8 0,0 0-10 15,9 20 8-15,-9-20-11 16,9 17 9-16,-9-17-10 0,13 12 11 0,-13-12-10 0,12 11 12 0,-12-11-9 16,10 10 11-16,-10-10-7 15,0 0 10-15,15 10-10 0,-15-10 11 0,0 0-6 0,0 0 15 0,11 7 8 16,-11-7 10-16,0 0-3 15,0 0-6-15,0 0-6 0,0 0 1 0,7-12 0 0,-7 12-2 16,0 0-7-16,-4-18-2 16,4 18 0-16,-3-14-2 0,3 14-5 0,-4-16-1 0,4 16-2 15,0-18 0-15,0 18-6 0,0-18 4 0,0 18-6 16,6-15-5-16,-6 15-9 16,6-12-2-16,-6 12-5 0,10-8-1 0,-10 8 2 0,0 0-5 0,16-7 3 15,-16 7-2-15,0 0-19 16,18-1-28-16,-18 1-12 0,0 0-19 0,18 2-65 0,-18-2 68 15,0 0-42-15,18-3 62 0,-18 3-39 16,11-8 38-16,-11 8-9 0,16-14 43 0,-9 2-2 16,0 1 37-16,-7 11-11 0,7-22 69 0,-7 22-44 0,5-23 74 0,-5 23-63 15,0-19 69-15,0 19-61 16,-3-20 60-16,3 20-56 0,-6-18 57 0,6 18-46 16,-5-15 27-16,5 15-32 0,0 0 33 15,-6-16-49-15,6 16 35 0,0 0-52 0,0 0 43 16,0 0-39-16,0 0 36 0,0 0-48 15,0 0 47-15,-9 12-43 0,9-12 42 0,2 25-2 0,-2-25-10 16,2 31-4-16,1-15 2 0,0 1-47 16,0 0 52-16,1-3-50 0,0 1 37 0,-4-15-62 0,9 22 48 15,-9-22-70-15,8 15 59 0,-8-15-48 0,0 0 67 0,11 9-60 16,-11-9 68-16,0 0-59 16,0 0 54-16,0 0-41 0,12-11 59 15,-12 11 11-15,0 0-7 0,0 0 15 0,-3-23 4 16,3 23 1-16,-4-14-1 0,4 14 0 0,0 0-5 15,-7-18-10-15,7 18-17 0,0 0-32 16,0 0 41-16,-5-12-48 0,5 12 48 0,0 0-7 0,0 0-5 16,0 0-2-16,0 0 4 0,0 0-14 0,0 0 15 0,9 16-45 15,-9-16 48-15,8 14-44 0,-8-14 43 16,7 17-40-16,-7-17 43 0,6 13-41 0,-6-13 37 0,8 11-35 16,-8-11 49-16,0 0-44 15,14 8 42-15,-14-8-81 0,0 0 14 0,16-7-65 16,-16 7 0-16,14-15-91 0,-7 3-209 15,-7 12-249-15,9-23-186 0</inkml:trace>
  <inkml:trace contextRef="#ctx0" brushRef="#br0" timeOffset="123279.65">22624 306 475 0,'0'0'349'16,"0"0"-91"-16,4-14-50 15,-4 14-37-15,0 0-44 0,0 0-34 0,0 0-9 16,0 0-27-16,0 0 2 0,-6-15-14 0,6 15-7 16,0 0-6-16,0 0-9 0,0 0-10 0,-11-6 7 0,11 6-12 15,0 0 5-15,0 0-2 0,0 0-2 0,-18-2-1 16,18 2-3-16,0 0-9 0,0 0 7 16,-23-2-2-16,23 2-3 0,-17 3 2 0,17-3-1 0,-24 6 0 15,10-2 3-15,14-4 32 16,-27 8-35-16,10-2 41 0,0 1-52 0,-1-2 50 0,0 2-55 15,0 0 53-15,-3 0-59 16,2 1 56-16,-2-1-57 0,-1 1 38 0,0 0-48 16,-2 0 20-16,-2 3 48 0,-4-2-53 0,2 1 56 0,-2 0-62 0,-2 1 20 0,1-2-11 15,0 4 46-15,-2 0-52 16,3 0 53-16,-2-1-54 0,3 5 56 0,-4-3-56 16,2 1 53-16,-1 1-63 15,-1 1 61-15,0 2-60 0,0 0 59 0,0 0-53 0,-9 4 58 16,7-2-56-16,-1-2 4 0,-8 4 6 15,8-3-5-15,1-1 6 0,1-2 9 0,0 1 1 0,0-2 3 16,2 0 0-16,1-1-1 16,1-1 1-16,1-2 0 0,0 3-1 0,6-5 0 0,2 2-4 15,1-3 5-15,2 1 0 0,1 0-1 0,-1-2-3 16,4-1 6-16,-3 2-1 0,2-1-2 0,3-1 2 16,0 0-7-16,-1-1 13 0,2 1-7 0,11-7 0 0,-19 13 0 15,19-13 0 1,-19 11-1-16,19-11-5 0,-14 10 7 0,14-10-1 0,-12 9-6 15,12-9 7-15,-9 9 0 0,9-9 0 16,-9 9 7-16,9-9-9 0,0 0-3 0,-12 13 4 16,12-13-7-16,0 0 6 0,-9 16 3 0,9-16-2 0,0 0 0 0,-5 16 2 15,5-16-7-15,0 0 6 16,-4 21-3-16,4-21 4 0,-1 19-2 0,1-19 1 0,0 21-1 16,0-21 0-16,0 26 33 0,0-26-41 15,1 32 48-15,3-14-60 0,-4 0 58 0,1 0-55 0,2 1 50 16,0 1-7-1,0 2-4-15,1-2-4 0,-1 1-21 0,2 1-34 16,-1 0 57-16,1 1-50 0,0-1 55 0,-1 1-50 16,2-1 49-16,0 3-49 0,0 0 36 0,1 4-31 0,2 1 44 15,-3 2-47-15,3-1 50 0,-2 2-51 0,3 1 51 0,0 1-49 16,-1 1 35-16,0 0-34 16,1 1 49-16,1 1-51 0,-2-1 49 0,2-1-4 0,-1-2-2 15,0 1-4-15,1-2 16 16,1-1-39-16,-1 0 53 0,0-1-49 0,2 2 5 0,-3-2-2 15,2-1 3-15,0 1-2 16,1 0-14-16,-2-1 18 0,1 1-7 0,-1-1 6 0,3 0-2 16,-4 1-1-16,2 0 3 0,-1-1-2 0,-1 0 0 0,3-1-15 15,-3 1 2-15,2-2 13 0,0 3 39 16,-2-4-41-16,2 2 34 0,0-2-42 0,-2 0 39 16,2 0-55-16,-2-1 55 0,0-4-2 15,2 3-10-15,-1 3-2 0,1-2 8 0,1 2-14 0,-2-1-2 16,2-1-13-16,-2 1 12 0,-1-1 2 15,3-1-5-15,-2 2 0 0,1 0 1 0,3 0-1 16,-6 0-37-16,5 0 29 16,-3-2-24-16,1 2 48 0,-1-1-48 0,-1-4 45 0,1 3-41 15,1 1 46-15,-2 0-46 0,3 0 33 0,-3-4 15 16,-1 0-10-16,1 0-1 0,2 3-3 0,-3-3 2 16,4 5-6-16,-1-1 2 0,-1-1-18 15,1-2 38-15,-1 3-26 0,1-1 14 0,0-1-16 16,0 1 13-16,2 1-16 0,-1 0 16 0,0-1-16 0,-1 0 14 15,1 2-28-15,1 0 17 0,-2-1 1 16,3 1-2-16,-2-1 2 0,1 2 0 0,-1-1-14 16,0 1 19-16,1 1-3 0,-1 0 0 0,3 0 1 0,-3 1 2 15,1 1 3-15,2-1-2 16,0 0-1-16,-3 2 23 0,5 0-58 0,-4-3 59 0,3 1-25 16,-1 3 33-16,2-2-31 0,1 2 27 15,0-2-4-15,-2 1-7 0,2-1-30 0,-1 1 17 0,1-1 8 16,0 0-30-16,-1 1 39 15,0 0-33-15,1 1 42 0,-1 1-92 0,1-1 97 16,-3 1-41-16,1 0 18 0,2 1-34 0,-4-2 60 16,3 2-48-16,1-1 39 0,-1 1-46 15,0-1 41-15,2-2-42 0,-2 2 47 0,1-2-4 0,0-1-12 16,0 0 4-16,0 0-2 0,1-2-7 0,1 2 1 16,-4-1-4-16,4-2-5 0,-3 0-44 0,-1-1 51 15,1 0-55-15,1-3 61 0,-1 0-55 16,-4-1 55-16,3-1-48 0,-1 1 54 0,-3-4-44 0,-3-1 58 15,5 1-52-15,-4 2 42 0,0-1-43 16,0 1 52-16,1-2-46 0,0 1 57 16,-2 0-61-16,-1 0 58 0,-1-1-68 0,3 1 63 0,-2-1-16 0,-3-6 2 15,3 5-5-15,-2 1-6 0,2-2-1 16,-1-1-4-16,-3-2-2 0,-5-14 1 0,10 21-62 16,-10-21 54-16,8 17 14 15,-8-17-5-15,8 14-1 0,-8-14 0 0,9 11-2 0,-9-11 3 0,0 0 5 16,9 12 8-1,-9-12-1-15,0 0 0 0,0 0-1 0,12 10-5 0,-12-10 5 0,0 0 3 16,0 0-1-16,12 7 2 16,-12-7-4-16,0 0 4 0,0 0-4 0,0 0 0 0,22-1 1 15,-22 1 10-15,0 0-8 0,25-6 5 0,-25 6-11 16,25-6 7-16,-9 2-18 0,-1-1 12 0,0 1-1 16,6-3 0-16,1 1-6 0,4-2 3 0,3-1 0 0,4 1-1 15,1-3-1 1,2 1-12-16,2-2 2 0,5-1 9 0,6-3 2 0,3-3-5 15,2 0 6-15,2-2-3 16,0-2-1-16,1 0-2 0,5-2 0 0,0 0-13 0,1-1 14 16,3 0-2-16,6 1-12 0,1-2 6 0,1-1 6 15,-1 2 0-15,3-1 26 0,0-2-32 0,-1 0 27 16,3 1-27-16,0-2 28 0,20-6-36 0,-2-2-2 0,-1 2 3 16,-1-3-1-16,1 0-53 0,-2-2 71 15,-1-2-68-15,2-1 66 0,-2-3-3 0,5-2-60 16,-1 0 48-16,4-2-81 0,-2-1 38 15,-3 0-95-15,3 0 28 0,-3-4-69 16,-5 2 7-16,1 0-76 0,-6-5-174 16,-7 6-423-16,-15 8-436 0</inkml:trace>
  <inkml:trace contextRef="#ctx0" brushRef="#br0" timeOffset="124799.9">22446 483 46 0,'0'0'446'0,"14"-9"-135"15,-14 9-89-15,13-9-45 0,-13 9-36 0,18-13-23 0,-18 13-35 16,21-10-15-16,-8 3-11 0,-1 0-20 16,4 0 6-16,1-1-12 0,1 4-1 0,3-4-7 0,1 2-61 15,7-5 75-15,3 4-64 16,2-4 69-16,2 1-66 0,2-2 58 0,0 3-44 15,5-6 52-15,-1 1-50 0,8-4 45 16,-1-3-5-16,-6 8-12 0,6-8-34 0,-6 7 39 16,6-7-35-16,-7 8 38 0,9-3-39 0,0-1 35 0,-8 4-36 15,0 1 30-15,1 0-31 0,6-6 36 16,-10 9-34-16,2-4 34 0,-3 7-37 0,1-7 34 0,-2 9-28 16,-2-4 26-16,1 2-36 15,-2-2 36-15,0 2-2 0,-2-4-2 0,-2 5-1 0,1-4 0 16,-1 9 2-16,-2 0-2 0,-2 0-9 15,-4 0 8-15,-2 0-2 0,1 0 0 0,-2 0-2 16,-20 0 4-16,36 0-8 16,-36 0-3-16,26 0-2 0,-26 0 11 0,19 0-6 0,-19 0-2 15,0 0 0-15,20 0 0 0,-20 0 0 0,0 0 2 0,0 0-10 16,0 0 2-16,21 0 6 0,-21 0-1 16,0 0 0-16,0 0 0 0,0 0-2 0,0 0 0 0,0 0 1 15,0 0-7-15,19 0 11 16,-19 0-3-16,0 0 1 0,0 0-1 0,0 0-14 0,20 0 14 15,-20 0-9-15,0 0 6 16,26 0 0-16,-26 0 9 0,24 0-13 0,-24 0 14 0,31 1-13 16,-13 25 3-16,2 0-1 0,-2 6 1 0,4 2 2 0,6 6-2 15,2 2 11-15,0 1-10 16,2 2 13-16,2 3-6 0,1 3-4 0,3 1 6 0,1 4 0 16,-1 4-4-16,2 4-6 0,0 0 7 15,10 16 4-15,-11-14-14 0,10 16 4 0,-12-17 4 0,5 2-1 16,-4 0-1-16,0-1 6 15,7 16-3-15,-6-15 0 0,0-1-9 0,-1 1 8 16,2-2 1-16,1-1 0 0,-1 0-2 16,15 12 2-16,-11-15-2 0,11 14-14 0,-9-18 49 0,-2-2-122 15,0-6-563-15,-3-1-178 0</inkml:trace>
  <inkml:trace contextRef="#ctx0" brushRef="#br0" timeOffset="154619.76">19177 12874 875 0,'46'-64'323'0,"-5"4"-7"0,19-24-87 0,-10-8-51 16,-1-7-39-16,-1-2-43 16,-1-5-44-16,-1-2-86 0,-2-5-46 0,-1-3-61 0,-5 0-423 15,-2 0-79-15</inkml:trace>
  <inkml:trace contextRef="#ctx0" brushRef="#br0" timeOffset="158699.54">2528 15221 472 0,'0'0'407'0,"0"0"-82"0,0 0-48 0,0 0-71 16,0 0-36-16,0 0-27 0,0 0-17 16,0 0-15-16,0 0-12 0,0 0-9 15,0 0-8-15,0 0-7 0,0 0-7 0,0 0-8 0,0 0-26 16,0 0 16-16,0 0 5 0,0 0-3 16,0 0-15-16,0 0 6 0,0 0-6 0,0 0-5 0,0 0-4 15,0 0-2-15,0 0-5 16,0 0-2-16,2 23-2 0,-2-23 4 0,4 21-5 0,-4-21-5 15,7 26-1-15,-5-9 4 0,2 2-4 16,2 3 5-16,-1 2 15 0,3 5 0 0,-5-2-9 0,3 3-2 16,-1 2-3-16,0-2-4 0,2-4-8 0,-2 0-23 15,0-3-50-15,0-3-64 0,1 0-54 16,-1-6-221-16,-5-14-360 0,7 18-293 0</inkml:trace>
  <inkml:trace contextRef="#ctx0" brushRef="#br0" timeOffset="159089.76">2564 15212 122 0,'0'0'566'0,"-6"-12"-180"0,6 12-83 0,0 0-67 0,-9-16-47 15,9 16-27-15,0 0 1 0,-6-14-40 16,6 14 13-16,0 0-45 0,0 0 20 0,-6-12-55 16,6 12 23-16,0 0-48 0,0 0 26 0,0 0-44 0,0 0 30 0,0 0-47 15,0 0 47-15,0 0-41 16,0 0 48-16,4-18-39 0,-4 18 44 0,0 0-44 16,0 0 50-16,21 3-50 15,-21-3 46-15,15 6-48 0,-15-6 47 0,22 14-54 0,-8-3-2 16,1 0 1-16,0 3 0 0,1-1-4 15,-1 4 1-15,4 2 10 0,-1 1 0 0,-1 2-4 0,0 0-2 16,-4 0 0-16,-1-2-1 16,1 0-31-16,-4 1 33 0,1 0-31 0,-3 2 39 0,-2 0-7 15,-1-2-3-15,-1 2 0 0,-2-4-10 0,1 1-7 0,-4-1 2 16,1 0-16-16,-2 2-19 16,-1-4-25-16,2 0-58 0,-2-1-13 0,-2-2-129 15,0-3-460-15,6-11-258 0</inkml:trace>
  <inkml:trace contextRef="#ctx0" brushRef="#br0" timeOffset="159419.63">2788 15399 276 0,'0'0'518'0,"0"0"-103"0,0 0-79 0,0 0-112 16,12 10 4-16,-12-10-91 0,8 14 38 15,-8-14-82-15,10 17 36 0,-4-5-76 0,3 1 29 0,-2-1-56 16,-7-12 37-16,11 21-56 16,-11-21-11-16,9 18 57 0,-9-18-59 0,8 14 56 0,-8-14-18 15,0 0 47-15,8 13 2 0,-8-13 49 0,0 0 15 0,0 0 9 16,0 0-20-16,5 14-23 16,-5-14-20-16,0 0-19 0,0 0-15 0,0 0-6 0,-13-9-14 15,13 9-7-15,-12-14-5 0,12 14-5 16,-13-22-5-16,6 8-7 0,1-1-13 15,2-2-25-15,0 1-28 0,3-1-26 16,1 17-25-16,1-31-17 0,1 15-15 0,2 1-45 0,3 1 36 16,0 0-14-16,2 4-35 0,0 2-99 0,-9 8-471 0,21-10-293 15</inkml:trace>
  <inkml:trace contextRef="#ctx0" brushRef="#br0" timeOffset="160199.84">3192 15443 252 0,'0'0'573'0,"0"0"-106"0,0 0-135 16,0 0-15-16,0 0-70 0,-5-13-10 15,5 13-30-15,0 0-2 0,-9-12-32 0,9 12 1 16,0 0-19-16,-12-12-16 16,12 12-11-16,0 0-15 0,-13-11-22 0,13 11-9 0,0 0-5 15,-12-9-15-15,12 9-13 0,0 0-4 16,0 0-9-16,-17-3-8 0,17 3-8 0,0 0-6 0,-14 8-3 15,14-8-2-15,-11 14-7 16,11-14 4-16,-10 22-1 0,10-22-6 0,-4 24-2 0,4-24 1 16,-2 25-3-16,2-25 0 0,2 22-8 0,-2-22-11 0,4 22-20 15,-4-22 4-15,10 18-20 16,-10-18 7-16,11 14-12 0,-11-14 16 0,12 10-5 0,-12-10 33 16,0 0-13-16,19 3 19 0,-19-3-8 15,0 0 12-15,17-4-8 0,-17 4 20 0,0 0-15 0,15-7 19 16,-15 7-16-16,0 0 17 15,0 0-13-15,14-11 19 0,-14 11-22 0,0 0 15 0,0 0-14 16,0 0 12-16,0 0-18 0,15-5 12 16,-15 5-12-16,0 0 13 0,0 0-34 0,14 5-4 15,-14-5-61-15,0 0 12 0,18 11-59 0,-18-11 42 0,14 4-38 16,-14-4 41-16,21 4 7 16,-21-4 61-16,22 3-20 0,-22-3 14 0,26-6-25 0,-11 1 7 15,-1-8-23-15,1 1 36 16,-3-5 1-16,0 0 16 0,-2-2 2 0,-2 1 22 15,0-1 2-15,-4 3 74 0,0 2 16 0,-4 14 23 16,1-25-8-16,-1 25 0 0,-3-22 6 0,3 22 8 0,-10-16-1 16,10 16-6-16,-13-13-9 0,13 13 1 0,-15-8-8 0,15 8-5 15,-15-3-11-15,15 3-10 0,-18 2-9 16,18-2-15-16,-16 5-3 0,16-5-9 0,-17 11-16 16,17-11 6-16,-13 15-11 0,13-15 4 15,-5 18-13-15,5-18 7 0,-1 20-9 0,1-20 7 0,8 25-10 16,-1-13 9-16,1 2 0 15,5 0 0-15,0-1-2 0,3-1-4 0,-2-2-3 0,3 2 0 16,0-1 0-16,5 2 0 0,-1-2 3 0,1 3 0 0,-1-2-2 16,-1 1-4-16,-2-1 1 15,4 5 8-15,-3-2-2 0,-3-2 3 0,0 1-2 0,-4 1 1 16,-1-1 3-16,-2 1-1 0,-2 0 0 16,-3 0 2-16,-3 4 46 0,-1 0-51 0,-1 4-11 0,-4 1 6 15,-6 8 8-15,1-2-2 16,-5-2-8-16,0 2 10 0,-2-3-7 0,-3-2 2 0,2-2-26 15,3-8-12-15,0-3-44 0,3-3-17 16,12-9-68-16,-20 2 33 0,20-2-51 0,-16-18 34 0,8 0-25 16,1-2 12-16,1-5-6 0,5-2-18 0,-2-2-71 15,3-1-2-15,3-4 14 16,0-1-2-16,2 2-177 0,1 1 170 0</inkml:trace>
  <inkml:trace contextRef="#ctx0" brushRef="#br0" timeOffset="160689.37">3489 15609 985 0,'6'-12'305'0,"-1"-2"-70"0,-5 14 3 0,10-15-18 16,-10 15-15-16,0 0-3 0,10-14 1 15,-10 14-28-15,0 0-14 0,0 0-18 0,0 0-21 0,16 8-18 0,-16-8-15 16,10 10-12-16,-10-10-13 16,8 11-9-16,-8-11-11 0,12 10-9 0,-12-10-5 0,12 12-20 15,-12-12 7-15,13 8 2 0,-13-8-1 0,14 7-4 0,-14-7-5 16,0 0 2-16,19 1 13 0,-19-1 14 16,14-6 3-16,-14 6-1 0,12-11 1 0,-12 11-1 15,7-13 3-15,-7 13 4 0,7-14-4 16,-7 14-4-16,0 0-8 0,-3-25-8 0,3 25-1 0,-6-15-4 15,6 15-2-15,-11-13-3 16,11 13-5-16,-17-12-3 0,17 12-2 0,-18-7-1 16,18 7-2-16,-18-6-4 0,18 6-4 0,0 0-9 0,-17-4-17 15,17 4-25-15,0 0-4 0,0 0 11 16,0 0 6-16,0 0 6 0,0 0-4 0,0 0-10 0,0 0 6 16,0 0 4-16,9 10 2 15,-9-10 5-15,16 5-2 0,-16-5 5 0,18 3 13 0,-18-3 3 16,19 3-16-16,-19-3 19 0,18 5-9 15,-18-5 26-15,18 2-19 0,-18-2 23 0,0 0-17 0,18 2 46 16,-18-2 5-16,0 0 37 16,0 0 21-16,17 4 0 0,-17-4-10 0,0 0-10 0,0 0-8 15,0 0-7-15,0 0-8 0,0 0 1 0,0 0-4 0,0 0-7 16,0 0-10-16,0 0-7 16,-7-18-4-16,7 18-5 0,-5-13-7 0,5 13-5 0,-4-18-1 0,4 18-1 15,0-21 5-15,0 21-8 16,7-23 0-16,-7 23-2 0,9-25 0 0,-3 14 0 15,2 1-2-15,-8 10 3 0,18-16-4 16,-18 16-1-16,21-6 2 0,-21 6 1 0,24 6-2 0,-7 5-25 16,-1 3-57-16,0 9-67 0,1 3-114 0,-2 5 29 0,0 5-50 15,-6 1-256-15,0-2-316 0,-1 1-459 16</inkml:trace>
  <inkml:trace contextRef="#ctx0" brushRef="#br0" timeOffset="161489.31">2780 15937 313 0,'0'0'687'0,"-10"-11"-130"0,10 11-176 0,-10-9-4 16,10 9-111-1,0 0-24-15,-16-8-80 0,16 8 17 0,0 0-65 0,-23 0-13 0,23 0-15 16,-19 5-16-16,19-5-13 16,-21 10-7-16,11-3-11 0,0 4-8 0,0-2-8 0,3 2-19 15,7-11 7-15,-7 22-13 0,7-22 16 16,-1 28-14-16,2-11 9 0,7 2-11 0,1 0 5 16,2-2-11-16,4 1 14 0,0-3-23 0,3-1 1 0,-1 0-33 15,3-3 17-15,0 0-30 16,1-3 20-16,0 0-17 0,-3-1 32 0,0 1-18 0,-1-4 4 0,-4 0 26 15,-13-4-21-15,21 8 43 16,-21-8-24-16,14 7 35 0,-14-7-26 0,12 10 1 0,-12-10 2 16,4 15 4-16,-4-15 5 0,-3 19 0 0,-2-5-6 0,-3 3 18 15,-1-1-24-15,-2 1 30 16,0-3-26-16,-1 1 23 0,-2-1-37 0,4-6 2 0,0 2-82 16,10-10-2-16,-16 8-47 15,16-8-14-15,0 0-90 0,-18-14-199 0,12 1-165 0,2-7-150 16</inkml:trace>
  <inkml:trace contextRef="#ctx0" brushRef="#br0" timeOffset="161889.34">2844 15799 448 0,'0'0'565'0,"4"-18"-37"0,-4 18-109 0,0 0-39 0,3-16-59 0,-3 16-67 16,0 0-37-16,0 0-31 16,0 0-29-16,0 0-23 0,0 0-20 0,0 0-14 0,0 0-15 15,4 18-2-15,0-4 21 16,2 1-58-16,2 4-10 0,0 2-8 0,2 0-6 0,3 5-6 15,0 0-5-15,2 0-3 16,0 0-1-16,2-1-3 0,-1 0 0 0,-1-3 1 0,-3-3 0 16,2-2-3-16,-2-1 1 0,-1-3-2 0,-4-3-1 0,-7-10 3 15,14 16-2-15,-14-16 6 16,10 14-2-16,-10-14 11 0,0 0 23 0,10 12 14 0,-10-12 30 16,0 0-10-16,0 0 20 0,10 9-35 15,-10-9 12-15,0 0 9 0,0 0-31 0,0 0-42 0,0 0 28 16,0 0-35-16,0-19 23 15,0 19-28-15,0 0 24 0,1-26-28 0,-1 26 1 0,3-19 1 16,-3 19-2-16,3-17 8 0,-3 17 2 16,8-15-9-16,-8 15 4 0,9-14-5 0,-9 14 4 0,11-10 2 15,-11 10 0-15,15-7-1 0,-15 7 2 16,17-2 0-16,-17 2-1 0,25 2 9 16,-9 2-3-16,-2 0-1 0,0 2-46 0,3-1-15 0,-4 1-28 0,0 2-29 15,0-2-43-15,0 2-78 16,-13-8-8-16,20 11-51 0,-20-11-13 0,14 7-98 15,-14-7-456-15,0 0-467 0</inkml:trace>
  <inkml:trace contextRef="#ctx0" brushRef="#br0" timeOffset="162919.78">3356 16027 497 0,'0'0'534'15,"-7"-21"-80"-15,7 21-69 0,-8-19-43 16,8 19-17-16,-9-16-52 0,9 16-23 0,-11-16-15 0,11 16-24 16,-9-10-23-16,9 10-23 0,0 0-19 15,-12-11-22-15,12 11-24 0,0 0-21 0,0 0-16 16,0 0-10-16,-19 2-12 0,19-2-9 15,0 0-6-15,-7 19 2 0,7-19-14 0,0 18 12 16,0-18-20-16,5 19 0 0,-5-19-13 0,10 19-16 0,-10-19-19 16,13 16-17-16,-13-16-8 15,13 13-5-15,-13-13 16 0,13 6 1 0,-13-6 19 0,0 0 0 16,17 2 12-16,-17-2 2 0,0 0 12 16,0 0-5-16,0 0 15 0,20-1-5 0,-20 1 9 0,0 0-7 15,0 0 8-15,0 0-11 16,0 0 8-16,16 1-7 0,-16-1 7 0,0 0-9 0,13 8 10 15,-13-8-9-15,0 0 3 0,11 12-15 16,-11-12 4-16,0 0-19 0,12 11 15 0,-12-11-14 0,0 0 18 16,11 8-11-16,-11-8 17 0,0 0-9 0,0 0 13 15,11 6-6-15,-11-6 15 0,0 0 0 16,0 0 21-16,0 0-1 0,0 0 12 0,0 0 0 16,0 0 1-16,0 0-6 0,0 0 0 15,7-12-10-15,-7 12-1 0,0 0-3 0,0 0-2 0,-4-18-7 16,4 18-1-16,0 0-6 0,0 0 3 15,-2-19-6-15,2 19 2 0,0 0-1 0,0 0-1 16,3-14-5-16,-3 14 5 0,0 0-3 16,0 0-10-16,11-7 7 0,-11 7-6 0,0 0 9 0,0 0-6 15,18-1 10-15,-18 1-2 0,0 0-3 16,21 2 0-16,-21-2 4 0,0 0-4 0,17 5 8 16,-17-5-1-16,0 0 7 0,12 5-4 0,-12-5 12 0,0 0 15 15,0 0 19-15,0 0 24 0,2 16 1 16,-2-16 12-16,0 0-12 0,0 0-14 0,-6 12-14 0,6-12-6 15,0 0-10-15,0 0-6 0,0 0-9 16,-14 5-4-16,14-5-4 0,0 0-5 0,-9-8 5 16,9 8-17-16,-6-15-10 0,6 15-7 0,-2-19-10 15,2 19-7-15,-2-25-10 0,2 25-9 16,3-26 35-16,-3 26-56 0,3-29 49 0,1 13-52 0,1 1 30 16,0 1-71-16,1 1 19 15,-2 1-67-15,-4 12 43 0,12-19-30 0,-12 19 13 0,9-15 30 16,-9 15 15-16,8-11 12 15,-8 11 24-15,0 0 14 0,9-14 8 0,-9 14 5 0,0 0 6 16,0 0-1-16,9-11 6 0,-9 11 4 0,0 0 6 16,0 0 6-16,0 0 12 0,9-9 16 0,-9 9 8 15,0 0 18-15,0 0 14 0,0 0 10 0,0 0 10 0,0 0 16 16,0 0 9-16,0 0 2 0,0 0 3 16,7-12 0-16,-7 12 2 0,0 0 1 0,0 0-3 15,0 0 0-15,0 0-4 16,0 0 9-16,0 0-4 0,0 0-35 0,0 0 15 0,0 0-48 15,0 0 21-15,0 0-35 0,0 0 16 16,0 0-33-16,0 0 22 0,0 0-30 0,0 0 24 0,0 0-29 16,0 0 26-16,0 0-17 0,0 0 2 0,0 0-19 0,0 0 20 15,0 0-26-15,0 0 31 0,0 0-30 16,0 0 27-16,0 0-33 0,0 0 33 0,0 0-36 16,0 0 36-16,0 0-34 0,0 0 3 15,4-13 2-15,-4 13 3 0,0 0 3 0,0 0 42 0,0 0-40 16,0 0-2-16,0 0 5 15,0 0 2-15,1-17 1 0,-1 17 4 0,0 0 3 0,0 0 9 16,0 0 8-16,0 0 5 0,0 0 13 16,0 0-2-16,0 0-1 0,0 0 10 0,0 0-23 0,0 0 13 15,0 0-23-15,0 0 13 16,0 0-18-16,0 0-10 0,5 19 12 0,-5-19 9 0,7 26-15 16,-3-9 17-16,1 1-18 0,1 2-2 0,0-1 1 15,0 1 0-15,2 1-1 0,1-1 1 16,-1 2 16-16,1 2-14 0,5 1 12 0,-1 0-23 15,0 0 22-15,1-1-17 0,-3-5-4 16,4-2-63-16,-4-1-87 0,2-1-109 0,-5-5-18 0,1 1-53 16,-9-11-113-16,11 12-484 0,-11-12-604 0</inkml:trace>
  <inkml:trace contextRef="#ctx0" brushRef="#br0" timeOffset="163269.87">3803 15884 23 0,'0'0'847'0,"-1"-19"-236"0,1 19-129 0,0 0-63 16,-3-18-76-16,3 18-68 16,0 0-38-16,0 0-30 0,-2-17-28 0,2 17-25 0,0 0-23 0,0 0-17 15,0 0-14-15,0 0-17 0,0 0 12 0,0 0-48 16,0 0-6-16,6 19-9 0,-6-19-6 16,4 22-7-16,-4-22-3 0,3 27 4 0,-3-27-11 0,1 25 6 15,-1-25-10-15,1 25 14 16,-1-25-15-16,-2 22 4 0,2-22-8 0,-3 19 9 0,3-19-7 15,-4 17 17-15,4-17 3 16,-4 15 27-16,4-15-7 0,0 0 34 0,-8 16-27 0,8-16-5 0,0 0 0 16,0 0-18-16,-5 14-8 0,5-14-6 0,0 0-8 0,0 0 5 15,0 0-5-15,0 0 1 16,0 0-2-16,0 0 0 0,0 0-1 0,17 1 8 16,-17-1-10-16,17-4 0 0,-17 4 1 15,20-4 1-15,-20 4-2 0,25-2-16 0,-25 2-35 16,28 0-53-16,-28 0-9 0,31 2 13 15,-11 2 6-15,0 3-34 0,0 0-93 0,-1 1-133 0,-8-4-229 16,3 3-363-16,-2 0-614 0</inkml:trace>
  <inkml:trace contextRef="#ctx0" brushRef="#br0" timeOffset="167709.47">4521 16056 306 0,'0'0'462'0,"-10"-8"-164"0,10 8-13 16,0 0-88-16,0 0-1 0,0 0-65 0,0 0 17 0,-15-5-57 15,15 5 30-15,0 0-19 0,0 0-14 16,0 0-57-16,0 0 43 0,0 0-69 0,0 0 61 0,0 0-62 15,0 0 54-15,0 0-55 16,-15-4 49-16,15 4-56 0,0 0 48 0,0 0-55 16,0 0 39-16,0 0-43 0,0 0 44 0,0 0-42 0,0 0 55 15,0 0-61-15,0 0 61 0,0 0-39 16,0 0 54-16,0 0-42 0,15 5 48 0,-15-5-37 16,15 5 35-16,-15-5-37 15,23 5 34-15,-23-5-31 0,31 2 16 0,-12 1-31 0,5 0 16 0,-1-1-23 16,1 0 24-16,2 2-31 15,-3-1 27-15,4 1-31 0,-1 0 34 0,0 1-20 0,-1-1 21 16,-1 2-22-16,0-3 8 0,-1 2-19 16,0-3 25-16,-5 3-25 0,0-2 19 0,-1 0-22 0,-1-1 24 15,-16-2-28-15,28 4 28 0,-28-4-22 0,24 2 21 16,-24-2-28-16,21 0 19 0,-21 0-16 0,19 0 23 16,-19 0-25-16,0 0 25 0,23 0-25 15,-23 0 19-15,0 0-21 0,0 0 26 16,20 0-24-16,-20 0 18 0,0 0-13 0,0 0 23 0,0 0-25 15,0 0 18-15,0 0-25 16,0 0 19-16,0 0-22 0,0 0 29 0,0 0-23 0,0 0 17 16,0 0-21-16,0 0 27 0,0 0-26 0,-9-7 26 0,9 7-26 15,-14-7 25-15,14 7-24 0,-16-6 22 16,16 6-20-16,-16-7 30 0,16 7-21 0,-15-8 32 16,15 8 0-16,-15-7 24 0,15 7-14 15,-14-6 20-15,14 6-13 0,0 0 12 0,-17-6-12 0,17 6 5 0,0 0-5 16,-14-6 15-16,14 6-13 15,0 0-2-15,0 0-12 0,-13-6-2 16,13 6-12-16,0 0-1 0,0 0-5 16,0 0-3-16,0 0-11 0,0 0 8 0,0 0-8 0,0 0 3 0,0 0-5 15,0 0 4-15,0 0-4 0,0 0 5 0,0 0-6 16,0 0 6-16,6 14-7 16,-6-14 7-16,12 8-3 0,-12-8 4 0,14 7-7 0,-14-7 24 0,13 10-27 15,-13-10 3-15,13 8-1 16,-13-8 6-16,17 11-2 0,-17-11-2 0,13 10 4 0,-13-10-1 15,12 10-2-15,-12-10 6 16,11 17-2-16,-11-17 1 0,7 18-4 0,-7-18 3 0,5 23-3 0,-5-23 3 16,-1 31 9-16,-3-9-14 0,-1 1-24 0,-3 1-15 0,-2 5-48 15,-1 1-12-15,-3-1-75 16,2 0 14-16,-2 0-65 0,-2-5-99 0,2-6-569 16,5-4-525-16</inkml:trace>
  <inkml:trace contextRef="#ctx0" brushRef="#br0" timeOffset="169429.39">5550 15983 486 0,'0'0'509'16,"0"0"-111"-16,0 0-96 0,0 0-48 15,-8-12-30-15,8 12-26 0,0 0-11 0,0 0-35 0,-10-12-18 16,10 12-3-16,0 0-10 15,0 0 4-15,-9-8-10 0,9 8-13 0,0 0-13 16,0 0-7-16,0 0-19 16,-14-5-11-16,14 5-3 0,0 0-11 0,-11 8-8 0,11-8-9 0,-8 19-1 15,6-5-15-15,-1 3 10 0,-1 3-15 0,3 4 10 16,-2 0-13-16,3 0 11 16,2 2-11-16,-1-1 10 0,0-1-12 0,3-2 9 15,0 0-11-15,1-3 13 0,3 1-14 0,1-3 13 16,0-3-12-16,3-1 5 0,2-2-2 0,-2-3 9 0,2-2-9 0,1-2 8 15,-15-4-15-15,29 2 11 16,-13-6-19-16,-1 0 13 0,4-5-13 0,-3 1 21 0,0-4-16 16,-3 0 15-16,1 0-11 0,-5 0 15 0,0 2-12 15,-2-1 14-15,-7 11-12 0,11-17 18 16,-11 17 10-16,8-12 12 0,-8 12-11 0,0 0 9 16,4-12-9-16,-4 12 0 0,0 0-11 15,0 0 4-15,0 0-13 0,0 0 5 0,0 0-1 0,0 0-6 16,0 0-4-16,0 0 8 15,0 0-12-15,9 15 7 0,-9-15-8 0,0 0 8 16,11 12-11-16,-11-12 8 0,0 0-7 16,14 5 6-16,-14-5-5 0,0 0 10 0,18-3-9 0,-18 3 9 0,12-6-11 15,-12 6 10-15,0 0-9 0,12-12 5 0,-12 12-4 0,0 0 8 16,0 0-10-16,0-18 1 16,0 18-10-16,-11-8 6 0,11 8-21 0,-17-11 8 15,17 11-14-15,-22-9 6 0,22 9-16 16,-24-7 18-16,24 7-26 0,-23-6 9 0,23 6-73 0,-17-6 5 15,17 6-56-15,0 0 24 16,-14-9-14-16,14 9-16 0,0 0-94 0,-1-14-122 0,1 14-203 16,7-18-129-16</inkml:trace>
  <inkml:trace contextRef="#ctx0" brushRef="#br0" timeOffset="169619.43">5810 15938 862 0,'0'0'574'16,"6"-14"-159"-16,-6 14 22 15,0 0-96-15,0 0 1 0,1-18-84 0,-1 18 12 0,0 0-62 16,0 0 1-16,0 0-50 0,-5-13 1 15,5 13-48-15,0 0 13 0,0 0-58 0,0 0 0 16,0 0-38-16,0 0 14 0,0 0-24 0,5 28-7 0,1-10-2 16,1 2-2-16,0 2-2 15,5 5 4-15,0 2-12 0,1-1-38 0,2-1-25 0,-2-1-41 16,3-1-63-16,-3-1-38 0,2-2-72 16,2 1 102-16,2-4-10 0,0 1 87 0,-3-6-62 0,3-3-24 15,-4-6-58-15,-15-5-161 16,28 2-309-16,-12-6-240 0</inkml:trace>
  <inkml:trace contextRef="#ctx0" brushRef="#br0" timeOffset="170099.71">6147 15938 499 0,'-8'-32'545'0,"0"1"-155"0,2-2-93 16,-2 0-45-16,4 3-29 0,0 3-35 0,0 4-14 16,3 3-23-16,-2 4 4 0,3 16 3 15,-3-22-11-15,3 22-12 0,-3-17-15 0,3 17-22 0,0 0-12 16,0 0-4-16,0 0-7 0,0 0-6 15,0 0-8-15,6 23 32 0,2-6-59 0,0 5 34 16,1-1-52-16,0 5 37 16,3 1-52-16,1-1-1 0,-1 0-1 0,1 0 1 0,-1-1-6 15,-2-4 6-15,2-2-3 0,-1-1-5 0,-3 0 8 0,3-3 1 0,-5-1-9 16,-6-14 9 0,11 17-6-16,-11-17 7 0,8 14-3 0,-8-14 1 0,7 11-1 15,-7-11 7-15,0 0 2 16,7 12 0-16,-7-12 2 0,0 0 10 0,0 0 5 15,0 0-3-15,0 0-1 0,0 0 28 0,0 0-46 16,0 0 1-16,0 0 1 0,0 0-2 0,0 0-3 0,0 0 2 16,-9 10-1-16,9-10 1 0,0 0-2 15,0 0 0-15,-19 1 1 0,19-1-3 0,0 0 1 0,-19 9 1 16,19-9-1-16,-17 9 0 0,17-9-1 0,-20 17 3 16,10-7-4-16,-2 0 0 0,3 1-2 15,1 0 2-15,2 1 1 0,-3-2-6 0,9-10 5 16,-7 21-4-16,7-21 5 0,-2 21-3 15,2-21 0-15,2 17 0 0,-2-17 2 0,12 18 1 0,-12-18 2 16,16 12-3-16,-16-12 6 0,23 8-6 0,-23-8 3 0,23 0-19 16,-23 0-25-16,30-7-25 15,-13 0-17-15,1-3-42 0,-2-1 34 0,4 0 2 0,-2 0-4 16,0-2-102-16,0 0-41 16,-6-3-235-16,1 1-335 0,2 0-363 0</inkml:trace>
  <inkml:trace contextRef="#ctx0" brushRef="#br0" timeOffset="181169.5">8157 15754 23 0,'0'0'562'0,"0"0"-157"0,0 0-76 0,0 0-76 0,0 0-34 15,0 0-34-15,0 0-3 0,0 0-48 0,0 0-15 16,0 0-7-16,0 0-13 0,0 0 27 16,0 0-49-16,0 0 42 0,0 0-57 0,0 0 45 0,0 0-60 15,4-14 40-15,-4 14-54 16,0 0 53-16,0 0-45 0,0 0 56 0,0 0-49 0,0 0 62 0,0 0-56 15,0 0 30-15,-6-13-52 16,6 13 47-16,0 0-52 0,0 0 48 0,0 0-52 0,0 0 29 16,-16-5-43-16,16 5 1 0,0 0 37 0,0 0-46 0,-20 2 44 15,20-2-54-15,-14 7 41 16,14-7-48-16,-12 12 35 0,12-12-37 0,-14 15 45 16,14-15-48-16,-12 19 44 0,12-19-2 15,-6 22-47-15,6-22 46 0,-5 24-47 0,5-24 36 16,1 21-41-16,-1-21 44 0,10 24-60 15,-2-12-5-15,4 0 2 0,-2-4 3 0,2 1 3 0,6 1 2 16,0-2-5-16,-2-1 14 0,4-1 5 16,-4 0 4-16,2 2 5 0,0-2-2 0,0 2 8 0,-5-2 5 15,1 0 2-15,-2 0 1 0,-12-6-4 0,20 9 10 0,-20-9 3 16,13 10-4-16,-13-10 6 16,8 12-2-16,-8-12-1 0,6 16 0 0,-6-16-6 15,0 19 6-15,0-19 0 16,-8 22-22-16,3-9-10 0,-1 0-33 0,6-13 8 0,-10 18-55 0,10-18 25 15,-12 13-59-15,12-13 38 16,0 0-38-16,-14 7 31 0,14-7-11 0,0 0 25 0,-6-11 4 16,6 11 15-16,-3-18 0 0,3 18 32 0,0-28 9 0,3 12 11 15,0-1 10-15,0-4 8 0,1 0 7 16,2 1 9-16,0 0 8 0,-1 0 18 0,2 1 6 0,-1 0 14 16,-2 4 0-16,0 2 34 15,-4 13-24-15,9-21 28 0,-9 21-28 0,8-14 49 0,-8 14-39 16,0 0 47-16,5-16-38 15,-5 16 43-15,0 0-58 0,0 0 32 0,0 0-65 16,0 0 42-16,0 0-68 0,0 0 51 16,0 0-57-16,6 17 43 0,-6-17-59 0,1 20 10 0,-1-20-1 15,1 25 1-15,-1-25 1 0,5 23-7 0,-5-23 9 0,8 20-26 16,-8-20 30-16,9 15-7 0,-9-15 9 16,13 12-3-16,-13-12 0 0,16 5 1 15,-16-5-6-15,18-1 7 0,-18 1 44 0,22-9-56 0,-7 2 48 16,-4 0-50-16,5-4 48 0,-2 1-55 15,-1-3 49-15,0-1-56 0,-2 0 53 16,-2 1-53-16,-1 1 51 0,-2 1-59 0,-6 11 61 0,11-18-50 16,-11 18 53-16,5-12-48 0,-5 12 49 0,0 0-44 0,6-16 50 15,-6 16-52-15,0 0 48 16,0 0-55-16,0 0 55 0,0 0-51 0,-9-11 47 0,9 11-50 16,0 0 48-16,0 0-57 0,-13 11 58 15,13-11-52-15,-11 10 48 0,11-10-49 0,-9 14 53 16,9-14-53-16,-11 14 51 0,11-14-54 15,-7 12 50-15,7-12-49 0,0 0 49 0,-7 17-52 0,7-17 49 16,0 0-46-16,-2 16 50 0,2-16-51 0,0 0 50 0,7 17-54 16,-7-17 52-16,0 0-53 15,9 11 42-15,-9-11-60 0,0 0 54 0,18 8-52 16,-18-8 48-16,0 0-51 0,20 4 56 16,-20-4-50-16,0 0 50 0,18-2-41 0,-18 2 49 0,0 0-45 0,14-3 51 15,-14 3-48-15,0 0 50 16,0 0-51-16,17-4 55 0,-17 4-47 0,0 0 42 0,0 0-50 15,0 0 57-15,0 0-49 16,16-4 48-16,-16 4-51 0,0 0 48 0,0 0-51 0,0 0 44 16,0 0-36-16,14 7 44 0,-14-7-94 0,0 0 105 15,9 12-49-15,-9-12 49 0,10 10-55 16,-10-10 50-16,0 0-51 0,12 11 48 0,-12-11-55 16,0 0 58-16,0 0-49 0,22-6 46 15,-22 6-51-15,14-18 51 0,-8 4-51 0,1-3 46 0,-2-3-46 16,1-2 45-16,-2 1-44 0,-1-3 49 15,-2 2-48-15,-1 1 48 0,-1-2-52 0,-2-1 53 0,2 1-50 16,-3 2 62-16,-1 1-48 16,2 3 68-16,-1 3-42 0,4 14 64 0,-7-23-52 0,7 23 45 15,-4-15-60-15,4 15 56 0,0 0-59 0,-8-15 40 0,8 15-56 16,0 0 47-16,0 0-55 16,0 0 49-16,0 0-53 0,-6 19 43 0,6-19-46 0,6 25 50 15,0-6-52-15,0 2 46 16,1 0-47-16,1 0 51 0,4 6-49 0,-1-7 54 0,-2 0-65 15,2-2 56-15,2-4-46 0,2-1 47 16,-4-4-75-16,0-1 19 0,-11-8-75 0,19 3 31 0,-19-3-61 16,26-10 17-16,-13-1-38 0,0-3-1 0,-1-2 6 15,0 0 3-15,-3-2 17 0,0 3 24 16,-1 1 11-16,-2 2 22 0,-6 12 2 0,10-17 40 0,-10 17 11 16,0 0 21-16,7-12 16 0,-7 12 6 15,0 0 21-15,0 0 21 0,0 0 13 16,0 0 2-16,0 0 9 0,0 0 0 15,4 16 42-15,-4-16-64 0,0 0 29 0,0 0-60 0,0 17 37 16,0-17-58-16,0 0 44 0,0 0-61 16,4 12 48-16,-4-12-60 0,0 0 60 0,0 0-54 0,17-4 4 15,-17 4 0-15,8-12-1 0,-8 12 3 0,10-15 0 0,-10 15 9 16,5-15 15-16,-5 15 30 16,0 0 23-16,6-18 9 0,-6 18-4 0,0 0-11 0,0 0-1 15,0 0-11-15,-7-16-9 0,7 16-9 16,0 0-7-16,0 0-6 0,-17 7-3 0,17-7-5 15,-10 17 33-15,3-5-45 0,1 3 43 16,1-1-57-16,1 3 42 0,2 1-43 0,0 1 46 16,2-1-53-16,0-2 48 0,4 1-51 0,0 0 37 0,2 0-43 15,3-2 3-15,0-3-16 0,3-2-14 16,2-4-26-16,-2-1-9 0,-12-5 36 0,28 0-67 0,-10-4 7 16,-2-3-41-16,2-5 45 15,-3-2-5-15,1-3 10 0,-3-1 5 0,-1 0 12 0,-1-1 21 0,-3-2 7 16,0 3 30-16,-3 1 24 15,-1 2 8-15,-4 15 21 0,4-23 16 0,-4 23 10 16,0 0 4-16,0-23 13 16,0 23-3-16,0 0 7 0,-6-12-5 0,6 12-15 0,0 0 5 15,0 0 0-15,0 0-15 0,0 0-6 0,0 0-9 0,0 0-11 16,-19 4 3-16,19-4-4 0,0 0-2 16,4 12-24-16,-4-12 25 0,11 15 43 0,-11-15-57 0,15 18 47 15,-7-6-57-15,2-1 59 16,-2-2-45-16,-1 4 50 0,0-2-55 0,-7-11 66 0,12 20-54 15,-8-6 46-15,-4-14-54 0,7 25 40 16,-7-25-50-16,0 28 47 0,-5-8-58 0,3-2-34 16,-4 2-62-16,-2 1-64 0,0-5-161 15,-1 1-574-15,-3-3-559 0</inkml:trace>
  <inkml:trace contextRef="#ctx0" brushRef="#br0" timeOffset="203319.71">8926 9431 406 0,'0'0'379'0,"0"0"-110"16,0 0 3-16,0 0-103 0,0 0-41 16,0 0-6-16,0 0-15 0,0 0-23 0,0 0-10 15,0 0-9-15,0 0-12 0,0 0-6 16,0 0-10-16,-15-3-6 0,15 3-7 0,0 0-9 0,0 0-3 15,0 0-5-15,0 0 10 0,0 0-16 16,0 0 12-16,0 0-3 0,0 0-16 0,0 0 6 0,0 0 5 16,0 0-11-16,0 0 4 0,0 0 1 0,0 0 0 15,14-4 49-15,-14 4-58 16,0 0 52-16,16-5-59 0,-16 5 61 0,0 0-53 16,22-4 40-16,-22 4-49 0,14-3 64 15,-14 3-74-15,18-5 63 0,-18 5-57 0,18-4 57 0,-18 4-57 16,15-3 52-16,-15 3-54 15,0 0 54-15,21-4-58 0,-21 4 60 0,0 0-38 0,0 0 52 0,17-4-47 16,-17 4 66-16,0 0-42 0,0 0-4 0,0 0-1 0,0 0-5 16,0 0 6-16,0 0-14 15,0 0 0-15,0 0-1 0,0 0-1 0,0 0-1 0,0 0 2 16,0 0-2-16,0 0 0 0,0 0-1 16,0 0 0-16,-21 3 1 0,21-3 7 0,0 0-3 0,-21 5-8 15,21-5 0-15,-16 5 9 16,16-5-1-16,-15 2-12 0,15-2 2 0,0 0 1 0,-21 3 1 15,21-3 0-15,0 0 3 0,-17 3-3 16,17-3 0-16,0 0-3 0,0 0 9 0,0 0-13 16,-17 4 33-16,17-4-27 0,0 0 2 0,0 0-8 0,0 0-1 15,0 0 2-15,0 0 2 16,0 0 2-16,0 0 2 0,0 0 1 0,0 0-1 0,0 0 13 16,0 0-9-16,0 0 7 0,0 0 4 15,0 0 3-15,19-2 4 0,-19 2-9 0,0 0 7 0,17-3-2 16,-17 3-12-16,0 0 0 15,22-5-1-15,-22 5 1 0,19-2-3 0,-19 2 0 0,0 0 0 16,19-4-1-16,-19 4 2 0,0 0-4 16,21-1-2-16,-21 1-1 0,0 0-5 0,19 0 0 15,-19 0-48-15,0 0-21 0,0 0 13 0,20 3-80 0,-20-3-53 0,0 0-117 16,0 0-251-16,0 0-86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19:36.348"/>
    </inkml:context>
    <inkml:brush xml:id="br0">
      <inkml:brushProperty name="width" value="0.05292" units="cm"/>
      <inkml:brushProperty name="height" value="0.05292" units="cm"/>
      <inkml:brushProperty name="color" value="#FF0000"/>
    </inkml:brush>
  </inkml:definitions>
  <inkml:trace contextRef="#ctx0" brushRef="#br0">2438 8967 10 0,'0'0'600'16,"-16"-6"-203"-16,16 6-114 0,0 0-48 0,0 0-91 0,0 0-10 15,0 0-26-15,-12-7 3 0,12 7-21 16,0 0-19-16,0 0-22 0,0 0 1 0,0 0-17 16,0 0 2-16,-11-5-13 0,11 5 3 0,0 0-9 0,0 0 2 15,0 0-8-15,0 0-6 0,0 0 6 16,0 0 11-16,0 0-8 0,0 0-8 0,0 0-6 0,0 0 5 16,0 0-6-16,0 0 6 0,0 0-5 15,0 0 4-15,0 0-6 0,0 0 5 0,0 0-4 0,0 0-6 16,0 0 23-16,21-4 13 15,-21 4 20-15,0 0-23 0,20 4 8 0,-20-4-13 16,19 0 17-16,-19 0-19 0,21 0 15 0,-21 0-18 16,24 0 21-16,-24 0-23 0,29 0 24 15,-29 0-29-15,32-5 28 0,-14 3-28 0,4-2 32 0,0-1-35 0,2 0 21 16,1-1-40-16,-1 0 44 16,2-3-32-16,2 1 39 0,2-1-48 0,0 0 41 15,0-1-37-15,0 1 34 0,0 1-37 16,3 1 32-16,-1 1-33 0,-4 1 33 0,-1 0-37 0,0 0 38 15,1 1-40-15,-1 0 37 16,2 2-64-16,0-1 63 0,-1 1 2 0,2 0-4 0,-1 0 1 0,0 2-3 16,0-1-8-16,-1-2 0 0,2 3-2 0,-2 0-1 15,2 0-2-15,-1 0 1 0,0 0 0 16,-1-2-1-16,2 4 0 0,-2-4 2 0,1 2 0 0,1 0-37 16,1 2 39-16,-1-2-46 0,0 0 47 15,0 1-27-15,0-1 40 0,0 2-48 0,0-1 46 16,0-1-37-16,-1 3 38 0,1-1-38 15,7 1 35-15,-8-1-34 0,0-1 37 0,-1 0-38 0,0 0 42 16,0 1-6-16,0 0-5 0,0-2-2 16,0 1-8-16,1-1 1 0,0 1 3 0,-2-1 1 0,3 2 4 15,0-2-2-15,-2 0-5 0,2 0 1 0,-1 0 0 16,0 1 0-16,0-1 0 16,-1 0-1-16,0 0-3 0,0-1 9 0,1 1-3 0,0 0-3 15,-1 0-3-15,2 0-6 0,-2 0 2 16,-1 0 8-16,1 0 0 0,1-2 1 0,-4 2 0 15,1 0-2-15,2-1-3 0,-2 1-5 16,-3 0 6-16,3-1 0 0,-5 1 0 0,2-2 0 0,-2 1 2 16,0 0-1-16,4-1 4 0,-2 1-1 0,0-2-3 0,0 1-8 15,0-2-6-15,-2 0 15 16,0-1-10-16,-1 0 28 0,0 0-17 0,-1-2 11 0,-4 3-17 0,2-4 19 16,0 2-12-16,-4-1 18 15,5-1-13-15,-6 2 15 0,2-3-14 0,-3 0 12 0,0 0-12 16,1-1 11-16,-2-2-9 0,-1 3 4 15,-2-2-15-15,1-1 8 0,-1 0-7 0,-1-1 10 0,-2-2-3 16,1 0-3-16,-1 0 2 16,0-2-3-16,-1 0-3 0,-1-1-1 0,-1-3 1 0,0 3 0 15,-1-2-2-15,-1-4 0 0,-1 2-1 0,-2 0-2 0,0 0 1 16,0 0 0-16,-5 2-4 0,2 0 1 16,-3 1-1-16,-1 0 7 0,-1 2-3 0,-3-1 1 15,1 3 0-15,-4-1 2 16,-2 0 0-16,0 3-2 0,-4-1 3 0,5 3-3 0,-4 1 0 15,-4-2-47-15,-1 1 55 0,-1 1-53 16,0 0 62-16,-1 2-54 0,-2-1 50 0,0 1-2 0,0 0 2 16,-3-1-52-16,-1 1 51 0,0-2-57 0,-1 3 70 0,-2-1-7 15,0 0-5-15,-1 1-2 16,0 3 6-16,-1-2-12 0,-1 1-1 0,0 1-1 0,0-1-2 16,-4 1 2-16,4 1-1 0,-2 0-7 15,-3 2-47-15,3-2 56 0,-4-1 5 0,-1 2-47 16,-4-1 50-16,0 0-55 0,-11-1 62 15,11 1-4-15,0 1-4 0,0 1-2 0,-2 1-3 0,-11 0 1 16,-2 0-4-16,0 1 0 0,3 1-52 16,10-1 61-16,3 2-51 0,-13 1 54 0,1 1-54 0,12-1 52 15,-9 1-45-15,10 1 52 0,0-2-69 0,1 0 75 16,-1 2-51-16,3-1 51 16,-2 1-52-16,2-1 52 0,1 1-53 0,0 0 52 0,0-1-52 0,1 0 53 15,1 2-59-15,1 1 57 0,-2 1-52 16,2-2 46-16,1 4-48 0,1-3 54 0,0 2-61 15,1 3 61-15,3-3-53 16,0 2 55-16,2-1-53 0,-1 1 53 0,6 1-53 16,0-2 52-16,1 0-54 0,3 0 53 0,5-1-55 0,2-1 53 0,1 0-50 15,-2-1 49-15,3 1-53 16,5-1 47-16,-1 0-39 0,4 1 43 0,10-9-59 0,-18 16 62 0,9-5-49 16,3-1 48-16,-1 4-48 15,3-1 49-15,0 2-49 0,3 2 48 0,1-1-49 0,0 3 51 16,1-2-53-16,2 7 57 0,-2 0-9 15,3 1-9-15,0 0-2 0,1 0 6 0,1 0-2 0,1 0-5 16,1 0-2-16,0-3-48 16,-1 0 50-16,3-2-48 0,-1 1 45 0,2-2-44 0,0-3 42 15,1 1-41-15,0-3 41 0,2-2-38 0,2-2 46 0,2 0-44 16,1 0 41-16,4-5-50 0,3 1 47 16,2-3-32-16,8 0 40 0,3-1-63 0,2-2 40 15,2-3-33-15,3 0 24 16,0-2-24-16,3-1 16 0,10-2-13 0,1-1-16 0,2-1-40 0,-1-1-19 15,2-2-250-15,-1 1-310 0,0 0-202 16</inkml:trace>
  <inkml:trace contextRef="#ctx0" brushRef="#br0" timeOffset="2109.94">7681 8799 557 0,'0'0'339'0,"0"0"-33"16,0 0-114-16,0 0 3 16,-12-7-83-16,12 7 29 0,0 0-69 0,0 0 40 15,0 0-70-15,-14-7 46 0,14 7-62 16,0 0 43-16,0 0-58 0,0 0 59 0,0 0-55 0,0 0 41 15,-13-6-57-15,13 6 59 16,0 0-74-16,0 0 58 0,0 0-66 0,0 0 53 0,0 0-55 16,0 0 52-16,0 0-54 0,0 0 55 0,0 0-56 0,0 0 63 15,0 0-48-15,0 0 41 0,0 0-49 16,-3 16 56-16,3-16-64 0,0 0 58 0,8 18-55 0,-8-18 57 16,6 13-56-16,-6-13 57 0,10 14-55 15,-10-14 61-15,7 13-56 0,-7-13 61 0,8 13-38 16,-8-13 39-16,9 10-53 0,-9-10 50 15,8 11-38-15,-8-11 42 0,0 0-58 0,10 13 44 0,-10-13-37 16,0 0 35-16,8 11-42 16,-8-11 42-16,0 0-48 0,10 9 47 0,-10-9-47 0,0 0 46 0,0 0-47 15,8 11 45-15,-8-11-45 0,0 0 61 0,0 0-39 16,0 0 32-16,0 0-34 0,12 8 44 16,-12-8-29-16,0 0 29 0,0 0-24 0,0 0 34 15,0 0-22-15,0 0 26 16,0 0-20-16,0 0 16 0,0 0-10 0,18-4 4 0,-18 4-13 15,0 0 8-15,9-16-17 0,-9 16 4 16,7-18-15-16,-7 18 13 0,8-25-10 0,-2 5 2 0,-2 1-9 16,2 0-5-16,0-4-3 0,3 0 5 15,0-7 0-15,0-3 8 0,4-2-13 0,2-6 9 16,4-8-13-16,-2-2 9 0,4 0-1 0,0 0-4 0,0 1-3 16,-4 0-11-16,5 4-8 0,-3 3-18 15,0 8-29-15,-4 4-28 0,2 2-108 0,-4 2-58 0,-4 6-574 16,0 3-410-16</inkml:trace>
  <inkml:trace contextRef="#ctx0" brushRef="#br0" timeOffset="3949.66">9895 8981 130 0,'0'0'65'15,"0"0"33"-15,19 10 16 0,-19-10-8 16,12 9-10-16,-12-9 130 0,15 10 52 0,-15-10-51 0,14 12-52 15,-14-12-40-15,17 11 0 16,-17-11-21-16,15 10-7 0,-15-10-14 0,11 11-13 0,-11-11 0 16,12 10-15-16,-12-10-13 0,13 10 8 0,-13-10-6 0,12 7 10 15,-12-7-10-15,0 0-3 0,13 8-1 16,-13-8-1-16,0 0-3 0,14 6-1 0,-14-6 1 0,0 0-2 16,0 0-3-16,13 4-12 15,-13-4-5-15,0 0 25 0,0 0 4 0,0 0-4 0,20-6-3 16,-20 6-19-16,0 0 11 0,14-15-18 15,-14 15 11-15,12-21-4 0,-6 8-2 0,3-5-13 16,-1-1 8-16,1-3-12 0,4-6 9 0,-1-1-8 0,4-2 11 0,-3-4-9 16,5-2-2-1,1-10-6-15,3-2-6 0,0-2-13 0,1-2-50 0,2-2-10 0,-2 1-74 16,5-2-8-16,-5-3-188 16,0 3-454-16,-2 5-346 0</inkml:trace>
  <inkml:trace contextRef="#ctx0" brushRef="#br0" timeOffset="5939.85">11450 8925 445 0,'0'0'454'16,"0"0"-49"-16,0 0-159 0,0 0-10 0,0 0-97 0,0 0 26 0,0 0-90 15,-11-7 35-15,11 7-75 16,0 0 41-16,0 0-56 0,0 0 40 0,0 0-73 0,0 0 70 16,0 0-81-16,0 0 56 0,0 0-60 15,-1 19 63-15,1-19-61 0,0 0 58 0,6 19-56 0,-6-19 60 16,6 14-57-16,-6-14 60 15,6 17-61-15,-6-17 8 0,7 19 11 0,-7-19 46 16,6 19-57-16,-6-19 56 0,9 19-55 0,-9-19 54 0,10 20-56 16,-10-20 56-16,10 18-48 15,-10-18 48-15,10 18-48 0,-10-18 45 0,8 14-37 0,-8-14 33 16,8 12-48-16,-8-12 44 0,0 0-37 16,10 15 32-16,-10-15-44 0,0 0 43 0,9 12-53 0,-9-12 56 15,0 0-45-15,0 0 43 16,0 0-45-16,8 11 40 0,-8-11-37 0,0 0 42 0,0 0-29 15,0 0 37-15,0 0-11 16,0 0 15-16,8 11-45 0,-8-11 36 0,0 0-35 0,0 0 34 0,0 0-33 16,0 0 34-16,0 0-35 0,0 0 37 0,0 0-34 0,0 0 32 15,0 0-28-15,0 0 26 16,0 0-24-16,0 0 21 0,0 0-34 0,0 0 28 0,0 0-29 16,0 0 29-16,0 0-28 0,0 0 26 15,0 0-27-15,0 0 28 0,0 0-29 0,0 0 24 0,0 0-23 16,0 0 29-1,0 0-22-15,0 0 20 0,0 0-7 0,0 0 1 0,0 0-27 16,0 0 29-16,0 0-25 0,0 0 29 16,0 0-30-16,0 0 22 0,0 0-17 0,0 0 27 0,0 0-17 15,0 0 24-15,0 0-34 0,0 0 27 0,9 10-26 16,-9-10 25-16,0 0-27 0,0 0 25 16,0 0-19-16,0 0 21 0,0 0-29 0,0 0 22 0,0 0-18 15,0 0 27-15,0 0-18 0,0 0 20 16,0 0-29-16,0 0 23 0,0 0-25 0,0 0 25 0,0 0-26 15,0 0 25-15,0 0-22 16,0 0 25-16,0 0-29 0,0 0 2 0,0 0 3 0,0 0 24 16,0 0-19-16,0 0 20 0,0 0-22 0,0 0 15 0,0 0-25 15,0 0 27-15,0 0-25 0,0 0 25 16,0 0-24-16,0 0 27 0,0 0-26 0,0 0 25 0,0 0-24 16,0 0 23-16,0 0-16 15,0 0 15-15,0 0-24 0,9-9 24 0,-9 9-23 0,0 0 24 16,0 0-25-16,0 0 27 15,12-8-24-15,-12 8 21 0,0 0-20 16,0 0 15-16,10-9-9 0,-10 9 29 0,0 0-20 0,0 0 19 0,8-10-15 0,-8 10 17 16,0 0-20-16,0 0 12 15,8-13-12-15,-8 13 12 0,0 0-21 0,0 0 14 0,7-12-17 16,-7 12 18-16,0 0-19 0,0 0 17 16,0 0-15-16,7-17 13 0,-7 17-14 0,0 0 15 0,0 0-14 15,6-14 13-15,-6 14-15 16,0 0 14-16,0 0-10 0,6-18 13 0,-6 18-19 0,0 0 8 15,4-19-8-15,-4 19 18 0,5-14-10 16,-5 14 9-16,7-24-16 0,-7 24 15 0,6-27-14 16,-2 11 14-16,0 1-15 0,1-3 16 0,-1-3-5 0,0 1 4 0,3 1-12 15,-3-1 10-15,2 1-14 16,-1-2 6-16,1-1 3 0,1 0 1 0,0 0-5 16,-1-2 13-16,1 2-2 15,0-1-15-15,1-1 14 0,0-3-13 0,0 4 12 0,-1 0-12 0,1 0 14 16,-1 0-15-16,-1 0 13 15,3 1-16-15,-2-1 11 0,1 3-6 0,0-1 3 0,-1 2 2 16,0 2 6-16,-3 0-12 0,2 4 12 16,-6 13-12-16,8-20 11 0,-8 20-12 0,6-17 14 0,-6 17-13 15,5-13 16-15,-5 13-13 0,0 0 6 0,4-16-5 16,-4 16 13-16,0 0-12 0,0 0 9 16,7-13-1-16,-7 13 1 0,0 0-9 0,0 0 11 0,0 0-10 0,0 0 9 15,5-14-9 1,-5 14 11-16,0 0-6 0,0 0 2 0,0 0-9 0,0 0 7 0,0 0-10 15,0 0 11-15,0 0-5 0,0 0 3 16,0 0-9-16,0 0 9 0,0 0-7 0,5-13 6 16,-5 13-8-16,0 0 8 0,0 0-3 0,0 0 2 0,0 0-3 15,0 0 3-15,0 0-12 0,0 0 8 16,0 0-3-16,0 0 8 0,0 0-4 0,0 0 2 16,0 0-8-16,0 0 11 15,0 0-11-15,0 0 11 0,0 0-10 0,0 0 9 0,0 0 2 16,0 0-2-16,0 0-12 15,0 0 5-15,0 0-4 0,0 0-7 0,0 0 13 16,0 0 4-16,0 0-6 0,0 0 10 0,0 0-14 0,0 0 10 0,0 0-14 0,0 0-30 16,0 0 21-16,0 0 0 15,0 0-21-15,0 0-16 0,0 0-9 0,0 0 3 0,0 0-63 16,0 0 21-16,0 0-79 0,0 0-26 16,0 0-159-16,0 0-293 0,0 0-192 0</inkml:trace>
  <inkml:trace contextRef="#ctx0" brushRef="#br0" timeOffset="7809.98">13280 8901 472 0,'0'0'457'0,"0"0"-178"0,0 0 10 0,0 0-143 16,0 0 23-16,0 0-87 15,0 0 36-15,0 0-76 0,0 0 42 0,0 0-68 16,0 0 49-16,0 0-67 0,0 0 53 0,0 0-51 0,0 0 37 0,0 0-55 16,0 0 51-16,0 0-58 0,0 0 56 15,0 0-55-15,0 0 62 0,0 0-49 0,0 0 64 16,0 0-48-16,0 0 46 0,0 0-65 16,0 0 57-16,7 14-54 0,-7-14 21 0,0 0-13 15,0 0 65-15,0 0-61 16,7 13 59-16,-7-13-63 0,0 0 52 0,0 0-55 0,7 15 48 15,-7-15-40-15,0 0 45 16,5 11-61-16,-5-11 46 0,0 0-44 0,4 14 47 0,-4-14-48 0,0 0 46 16,7 14-45-16,-7-14 21 0,0 0-15 0,6 12 43 0,-6-12-30 15,0 0 9-15,7 14-7 0,-7-14 30 16,0 0-26-16,6 14 21 0,-6-14-39 0,0 0 35 16,7 13-36-16,-7-13 32 0,0 0-36 15,8 14 35-15,-8-14-37 0,0 0 12 0,7 11-4 0,-7-11 21 16,0 0-23-16,0 0 39 0,11 12-26 15,-11-12 20-15,0 0-28 0,0 0 28 0,11 8-26 0,-11-8 23 16,0 0-21-16,0 0 36 16,0 0-24-16,0 0 23 0,16 4-20 0,-16-4 21 15,0 0-18-15,0 0 18 0,0 0-19 16,0 0 18-16,18-2-17 0,-18 2 10 0,0 0-15 16,0 0 10-16,0 0-8 0,12-7 4 0,-12 7-12 0,0 0 4 15,0 0-7-15,0 0 12 16,11-8-9-16,-11 8 6 0,0 0-12 0,0 0 6 0,0 0-7 0,11-10 8 15,-11 10-5-15,0 0 1 0,0 0-9 16,9-12 4-16,-9 12 12 0,0 0-12 0,8-13-6 16,-8 13 9-16,0 0-11 0,9-14 11 0,-9 14-7 0,7-12 8 15,-7 12-3-15,6-13 6 0,-6 13-11 16,8-18 11-16,-8 18-4 0,11-19 11 0,-11 19-2 0,10-22 3 16,-5 10 2-16,1-1 1 15,0-1 8-15,0 0-7 0,-2 1-2 0,3-4-3 0,-2 4 0 16,3-1-4-16,-2-3-22 15,0 1 23-15,0 1-26 0,-1 2 26 0,1 0-29 16,1-1 30-16,-3 2-27 0,2-3 32 16,-1 3-28-16,-5 12 23 0,9-22-29 0,-9 22 26 0,10-19-24 15,-10 19 26-15,7-19-1 0,-7 19 0 0,6-15-3 0,-6 15-3 16,4-13 1-16,-4 13-2 0,0 0-1 16,8-16 2-16,-8 16-6 0,0 0 0 0,5-14 1 15,-5 14 0-15,0 0-1 0,0 0 1 16,5-13 0-16,-5 13-1 0,0 0 0 0,0 0 2 0,0 0 0 15,0 0-1-15,0 0 1 0,4-15 3 16,-4 15 1-16,0 0-7 0,0 0 0 0,0 0 1 0,0 0-1 16,0 0 1-16,0 0 1 0,3-15-3 0,-3 15 2 0,0 0 0 15,0 0 0-15,0 0 4 16,0 0-3-16,0 0-3 0,4-15-1 0,-4 15 2 0,0 0-1 16,0 0 1-1,0 0 0-15,0 0 0 0,0 0 0 0,0 0 0 0,0 0 5 0,0 0-5 16,0 0-1-16,0 0 2 15,0 0 0-15,1-15 2 0,-1 15-2 0,0 0 1 0,0 0 0 16,0 0-3-16,0 0 4 0,0 0 3 0,0 0-6 0,0 0 0 0,0 0 1 16,0 0 1-16,0 0-2 15,0 0 1-15,0 0 0 0,0 0 2 0,0 0-2 16,0 0 1-16,0 0 0 0,0 0 0 16,0 0 4-16,0 0-10 0,0 0 5 0,0 0 1 0,0 0-1 15,0 0 0-15,0 0 4 0,0 0-5 16,0 0-1-16,0 0 1 0,0 0-1 15,0 0 5-15,0 0-6 0,0 0-1 0,0 0-3 16,0 0 2-16,0 0-6 0,0 0-3 0,0 0-2 16,0 0-1-16,0 0-2 0,0 0-11 0,0 0-36 0,0 0-40 15,0 0-49-15,0 0-61 0,0 0-81 16,0 0-127-16,-15 12-341 0,15-12-288 0</inkml:trace>
  <inkml:trace contextRef="#ctx0" brushRef="#br0" timeOffset="9189.58">14936 8953 966 0,'0'0'421'0,"0"0"-82"0,0 0-111 0,0 0-9 15,0 0-80-15,0 0-30 0,-5 16-15 0,5-16 3 0,-1 20-55 16,1-20-2-16,0 26-9 0,0-26 18 16,2 26-45-16,-2-26 33 0,7 25-43 0,-3-12 37 15,2 1-40-15,2-3 35 16,-1 1-32-16,0-2 45 0,2 1-48 0,1-3 29 15,-1 1-34-15,-9-9 35 0,19 14-36 16,-19-14 37-16,19 11-38 0,-19-11 36 0,20 12-30 0,-20-12 28 16,18 8-27-16,-18-8 34 0,15 6-47 0,-15-6 37 0,0 0-33 15,17 7 36-15,-17-7-34 0,0 0 39 16,13 6-34-16,-13-6 36 0,0 0-24 0,0 0 31 0,0 0-22 16,17 2 40-16,-17-2-33 15,0 0 26-15,0 0-24 0,10-8 21 0,-10 8-19 0,9-12 14 16,-9 12-16-16,9-18 11 0,-2 6-9 15,-2-1 14-15,2-1-5 0,-1-4 1 0,3-1-15 0,0-5 10 16,-1 4-20-16,1-1 16 0,0-2-12 0,-1 0-1 0,4-4-9 16,-1 1 13-16,-1-1-6 15,0 0 4-15,2-1-11 0,-3 0 1 0,4-1 1 16,-4 0 2-16,3-1 12 16,0-1-9-16,-2 0-1 0,2 0 5 0,-2 0-12 0,2 2 9 0,-3-2-4 15,2 3 6-15,-3 3-6 16,-1 3 1-16,2 2-5 0,-3 0 8 0,0 3-9 0,-1 2 11 15,-5 15-7-15,8-20 4 16,-8 20-8-16,7-14 11 0,-7 14 2 0,5-14 4 0,-5 14-3 16,0 0 4-16,5-14-8 0,-5 14 2 0,0 0-8 15,0 0 5-15,4-14-8 0,-4 14 5 0,0 0-5 16,0 0 6-16,0 0-4 0,5-12 2 0,-5 12-4 0,0 0 5 16,0 0-14-16,0 0 14 0,0 0 1 15,0 0-3-15,0 0-4 0,0 0 4 0,0 0-3 16,0 0 2-16,4-14-4 15,-4 14 2-15,0 0-2 0,0 0 3 0,0 0 2 0,0 0-3 16,0 0-9-16,0 0 10 0,0 0-3 16,0 0-4-16,0 0-2 0,0 0-3 0,0 0-20 0,0 0-3 15,0 0-35-15,0 0 2 0,0 0-72 0,0 0 9 0,0 0-119 16,0 0-113-16,0 0-421 16,0 0-316-16</inkml:trace>
  <inkml:trace contextRef="#ctx0" brushRef="#br0" timeOffset="10129.89">16960 8665 457 0,'0'0'506'0,"0"0"-85"0,0 0-156 16,0 0-3-16,0 0-106 16,0 0 10-16,0 0-77 0,0 0 26 0,0 0-66 0,0 0 35 15,0 0-66-15,0 0 44 0,0 0-16 0,0 0 8 0,0 0-7 16,16 3 6-16,-16-3-14 16,0 0-5-16,8 11-4 0,-8-11-3 0,8 12-4 0,-8-12-1 15,11 12-6-15,-11-12-4 16,11 13-1-16,-11-13 7 0,9 12-9 0,-9-12 6 0,12 13-3 15,-12-13 7-15,10 10-2 16,-10-10 2-16,11 9-3 0,-11-9-7 0,9 8 1 0,-9-8 13 16,0 0-1-16,14 13-6 0,-14-13 4 0,0 0-3 0,10 8 1 15,-10-8 9-15,0 0-2 0,0 0 4 16,11 8 10-16,-11-8 7 0,0 0 3 0,0 0 5 0,0 0 9 16,0 0 7-16,0 0 0 15,13 4-2-15,-13-4-1 0,0 0-3 0,0 0 0 0,12-10-32 16,-12 10 13-16,9-12-22 15,-9 12 14-15,13-19-21 0,-13 19 15 0,13-22-24 0,-8 8 16 16,4-3-20-16,-1-2 22 0,1-1-26 0,1-1 15 0,-1 0-15 16,1-1 15-16,3-3-3 15,-1 0-3-15,1 0-1 0,-3 0-5 0,1 3 4 0,-1 3 1 16,-1-1 0-16,1 1-7 0,0-2-2 16,-2 5 2-16,0-1 2 0,-2 4 0 0,2 0 0 15,-8 13 2-15,9-20-3 0,-9 20 5 16,8-17 0-16,-8 17 12 0,6-14-2 0,-6 14-10 0,0 0-1 0,7-14 3 15,-7 14-2-15,0 0-2 16,0 0 0-16,7-15-6 0,-7 15 4 0,0 0 2 0,0 0 3 16,0 0-5-16,4-13-2 0,-4 13 2 0,0 0 0 15,0 0 0-15,0 0-3 16,0 0 1-16,0 0-3 0,0 0 3 0,0 0 5 0,6-11-8 16,-6 11 7-16,0 0-8 0,0 0-3 15,0 0-3-15,0 0-9 0,0 0-9 0,0 0-13 0,0 0-13 16,0 0-22-16,0 0-22 15,0 0-39-15,0 0-26 0,0 0-77 0,0 0 13 0,0 0-117 16,0 0-95-16,-5-14-336 0,5 14-301 0</inkml:trace>
  <inkml:trace contextRef="#ctx0" brushRef="#br0" timeOffset="11021.85">19124 8353 409 0,'0'0'369'0,"0"0"-23"0,-9 9-116 16,9-9 6-16,0 0-101 16,-10 10 32-16,10-10-72 0,0 0-25 0,0 0-17 0,-6 10 0 15,6-10 0-15,0 0 1 0,0 0 0 16,0 0 5-16,-5 17 20 0,5-17-8 0,0 0 13 0,0 0 0 15,0 0 21-15,2 16-5 0,-2-16-8 16,0 0-1-16,0 0-2 0,8 16-4 0,-8-16 9 0,0 0-12 16,10 18-26-16,-10-18 0 15,8 16-11-15,-8-16-5 0,13 22 2 0,-7-10 0 16,1 0-27-16,0 1 30 0,1-2-13 0,-1 1 4 0,1-1-36 0,0 1 27 16,1 0-32-1,-1-1 29-15,1 0-29 0,1-1 29 0,-2 0-31 0,-8-10 28 16,16 15-23-16,-16-15 33 0,16 12-30 15,-16-12 34-15,14 7-25 0,-14-7 26 0,0 0-20 16,21 5 31-16,-21-5-14 0,0 0 23 0,22-3-23 0,-22 3 13 0,16-13-15 16,-7 3 18-16,0-5-30 15,0-3 9-15,0-1-16 0,2-3 12 0,-2-4-6 0,1-4-3 0,3-1-2 16,-4 1-11-16,2-3 7 16,0-1 3-16,0 0-3 0,0 1-16 0,1-3 5 0,-1 3 4 15,0-3-17-15,1 3 1 16,-3 0-47-16,3-1 5 0,-2 3-43 0,-2-1 1 0,3 1-45 15,-4 0 7-15,0 7-17 16,-2-1-40-16,3 1-38 0,-3 1-44 16,-2 2-82-16,-1 3-437 0,-2 2-338 0</inkml:trace>
  <inkml:trace contextRef="#ctx0" brushRef="#br0" timeOffset="22399.59">22251 8491 518 0,'-14'8'505'15,"1"-3"-164"-15,0 1-31 0,13-6-121 16,-23 8 15-16,23-8-93 0,-20 6 27 0,20-6-78 16,-18 2 48-16,18-2-64 0,-18 2 21 15,18-2-61-15,0 0 45 0,-25 0-51 0,25 0 48 0,0 0-52 16,-22-2 39-16,22 2-42 15,0 0 50-15,-22-1-12 0,22 1 0 0,0 0-55 0,-18-6-26 16,18 6 43-16,0 0 45 0,-16-3-36 0,16 3 52 16,0 0-24-16,-18-4 29 15,18 4-14-15,0 0 16 0,-20-2 5 0,20 2 9 0,0 0-14 0,-21-2 11 16,21 2-18-16,0 0 2 16,-20 2-5-16,20-2 1 0,0 0-3 0,-23 6 1 0,23-6-6 15,-17 5 6-15,17-5-1 0,-15 7-5 16,15-7 14-16,-19 10 0 0,19-10 11 0,-14 5-2 0,14-5 2 15,0 0-4-15,-15 10-3 16,15-10-4-16,0 0-9 0,0 0-13 0,0 0 5 0,0 0 32 16,0 0 9-16,0 0-4 0,13-9-7 0,7-9-10 15,10-2-7-15,8-16-8 0,5-8-23 16,4-8-4-16,14-21 9 0,6-2-7 0,-2-6 16 0,7-3-21 16,-2-1-4-16,3-2-43 15,-4-2 44-15,1 0-40 0,1 6-7 0,-9 4 14 0,-3 6 26 16,-14 21-58-16,-7-3 6 0,-3 13-38 15,-11 12-22-15,-2 7-19 0,-6 2-2 0,-2 7-37 0,-6 4-27 16,-8 10-37-16,6-11-31 0,-6 11-96 0,0 0-543 0,0 0-533 16</inkml:trace>
  <inkml:trace contextRef="#ctx0" brushRef="#br0" timeOffset="23069.43">22808 7276 179 0,'0'0'642'0,"0"0"-182"16,-16-6-116-16,16 6-19 0,0 0-69 0,-18-7 30 0,18 7-99 15,0 0 29-15,-14-7-22 16,14 7-43-16,0 0-15 0,0 0-22 0,-12-6-24 0,12 6-17 16,0 0-13-16,0 0-13 15,0 0-2-15,0 0-6 0,0 0-7 0,0 0-8 0,9 19 1 16,-4-6-1-16,3 4-50 15,-1 3 56-15,-1 2-10 0,2 0 2 0,-3 1-3 0,1 0-3 16,1-3-9-16,-1 1 2 0,1-2 0 0,-3-3-1 0,3-2-3 16,-7-14-1-16,9 21-5 15,-9-21 8-15,8 15-1 0,-8-15-6 0,0 0 8 0,6 17 6 0,-6-17-5 16,0 0 0-16,0 0-4 16,7-13-9-16,-7 13 9 0,2-33 0 0,-2 5 0 15,0-1-9-15,-2-7 4 0,2-2 2 16,-3 1 3-16,1 1 8 0,2-1 13 0,0 7-14 15,-2 2 19-15,2 1-20 0,2 3 12 16,-2 4-20-16,2 5 16 0,-2 15-20 0,3-25 14 0,-3 25-19 16,10-21 17-16,-10 21-18 0,12-15 23 0,-12 15-32 0,17-8 27 15,-17 8-16-15,21-2 17 0,-21 2-17 16,27 7 19-16,-14-1-28 0,3 5 30 0,-3-1-18 0,1 0 15 16,-3 2-22-16,-2-2 23 15,1 2-20-15,-10-12 3 0,13 15-1 0,-13-15 1 0,9 13-8 16,-9-13 15-16,0 0 1 15,12 13-3-15,-12-13 5 0,0 0-2 0,0 0 25 0,0 0-24 16,0 0 21-16,0 0-36 0,0 0 37 0,0 0-17 0,-10-12 28 16,10 12-34-16,-7-16 33 15,7 16-31-15,-6-15 30 0,6 15-37 0,-6-15 20 0,6 15-27 16,0 0 35-16,3-19-41 0,-3 19 30 16,0 0-31-16,10-14 32 0,-10 14-33 0,15-6 30 15,-15 6-29-15,0 0 24 0,22 0-25 16,-22 0 38-16,21 6-38 0,-10 1 28 0,2 0-27 0,-1 1 29 15,-2 1-29-15,6 1 29 0,-2 0-30 16,-2 1 11-16,-3-2-41 0,2-1-7 0,-2 1-17 16,-9-9-13-16,19 13-46 0,-19-13-64 0,16 9-18 0,-16-9-36 15,0 0-1-15,23 0 5 16,-23 0-3-16,18-7-31 0,-18 7-485 0,16-16-283 0</inkml:trace>
  <inkml:trace contextRef="#ctx0" brushRef="#br0" timeOffset="23809.77">23385 7029 918 0,'9'-23'512'15,"-9"23"-162"-15,3-21 1 0,-3 21-46 0,-1-19-95 0,1 19 21 0,-2-18-37 16,2 18-34-16,-9-14-28 0,9 14-29 0,-8-12-17 16,8 12-18-16,-16-6-10 15,16 6-16-15,0 0-4 0,-28 3-6 0,28-3-7 0,-23 13-5 16,4-1-1-16,5 0-10 0,-2 1 2 16,3 3 0-16,3-2-3 0,-2 4-5 15,4 0 6-15,-1-1-4 0,4-2-1 0,3 2 2 16,2-17-3-16,-2 22 8 0,2-22-2 0,4 20 0 0,-4-20-3 15,14 15 5-15,-14-15 0 16,13 8-2-16,-13-8-1 0,0 0-1 0,29-4 7 0,-29 4-10 16,23-10 5-16,-11 3-8 0,3-2 3 0,-4 1-3 0,-11 8 5 15,17-9-7-15,-17 9 6 16,12-8-11-16,-12 8 12 0,0 0-5 0,15-8 2 0,-15 8-11 16,0 0 13-16,0 0-7 15,0 0 6-15,19 0-6 0,-19 0 6 0,0 0-12 0,13 10 8 16,-13-10 0-16,0 0 4 0,12 7-11 15,-12-7 6-15,0 0 1 0,0 0 4 0,13 6-3 0,-13-6 9 16,0 0-8-16,14-8 6 0,-14 8-9 0,9-15 7 0,-9 15-6 16,8-14 6-16,-8 14-8 15,10-16 1-15,-10 16-1 0,6-15-4 0,-6 15 4 0,0 0 0 16,5-13-6-16,-5 13 4 0,0 0 1 16,0 0 1-16,12-9 0 0,-12 9 0 0,0 0-6 0,0 0 14 15,0 0-8-15,16 6 6 16,-16-6-11-16,0 0 12 0,12 10-8 0,-12-10 8 15,0 0-7-15,12 7 8 0,-12-7-8 16,0 0 9-16,0 0-6 0,0 0 8 0,10 7-5 0,-10-7 10 16,0 0-9-16,0 0-1 0,0 0 9 0,4-13 10 15,-4 13-14-15,0 0 4 16,0-18-7-16,0 18-6 0,0 0 5 0,3-19-3 0,-3 19 0 16,5-15-3-16,-5 15-9 0,5-15 10 0,-5 15 1 15,9-10-3-15,-9 10-3 0,0 0 5 0,14-9 0 0,-14 9 1 16,0 0-3-16,19-3-5 15,-19 3 0-15,0 0 13 0,20 2-5 0,-20-2-3 16,0 0 4-16,18 4 0 0,-18-4 0 0,0 0 1 0,0 0 9 16,18 3 3-16,-18-3 29 0,0 0 8 15,0 0-10-15,0 0-7 0,0 0 0 0,0 0-3 0,0 0 8 16,0 0-3-16,0 0-14 16,3-17 7-16,-3 17-8 0,0 0 0 0,-8-12-5 15,8 12-2-15,0 0-4 0,0 0-4 0,-3-17-2 16,3 17-11-16,0 0 11 0,0 0-7 0,8-13 6 0,-8 13-4 15,0 0 2-15,10-6 0 16,-10 6-2-16,0 0 0 0,24-2 2 0,-24 2-13 0,22 3 12 16,-22-3-7-16,25 5-2 0,-25-5-31 0,23 7-24 15,-23-7-38-15,24 7-36 0,-24-7-9 16,23 9 7-16,-23-9-81 0,22 5-190 0,-22-5-565 0,0 0-669 16</inkml:trace>
  <inkml:trace contextRef="#ctx0" brushRef="#br0" timeOffset="24349.71">23916 6827 780 0,'0'0'618'0,"0"0"-111"0,-11-16-159 16,11 16-1-16,-11-9-147 15,11 9 13-15,-10-9-93 0,10 9 48 0,0 0-73 16,-13-9 48-16,13 9-75 0,0 0 32 16,-11-8-67-16,11 8 46 0,0 0-68 0,0 0 46 0,0 0-57 15,0 0 52-15,0 0-60 0,-6 18 57 16,6-18-18-16,6 21 4 0,-6-21-5 0,7 25-6 0,-2-12-10 15,-1 1 2-15,2 0-1 16,0-2-4-16,-6-12 12 0,8 20-27 0,-8-20 23 0,6 16-15 16,-6-16 12-16,7 12-19 0,-7-12 22 0,0 0-3 0,0 0 23 15,9 12-24-15,-9-12 17 0,0 0-37 16,0 0 15-16,7-13-1 0,-7 13-6 16,3-17-4-16,-3 17 6 0,0-20-4 15,0 20 0-15,2-24 1 0,-2 24-13 0,2-19 14 0,-2 19-1 16,2-18-2-16,-2 18-51 0,5-14 60 15,-5 14-54-15,0 0 61 0,8-15-5 0,-8 15-28 16,0 0 19-16,11-8 12 0,-11 8-4 16,0 0-6-16,0 0 3 0,0 0-2 0,23 0 0 0,-23 0-1 15,0 0-1-15,0 0-11 0,0 0 13 0,20 2-1 0,-20-2 2 16,0 0-11-16,0 0 21 16,0 0 10-16,0 0-2 0,12-5 1 0,-12 5-13 15,0 0 5-15,0 0 15 0,7-20-4 16,-7 20-3-16,0 0-4 0,4-21-3 0,-4 21-4 0,5-12-4 15,-5 12-1-15,4-13-15 16,-4 13 11-16,9-11-4 0,-9 11 2 0,13-6-1 16,-13 6 2-16,17-3-1 0,-17 3 0 0,23 1-1 0,-23-1-14 0,26 6 18 15,-11 0-6-15,-1 0 3 0,3 2-2 16,-3-1-1-16,1 0-4 0,-2 1-12 0,1-1-30 16,-1-1-54-16,-13-6-118 0,21 8 20 15,-21-8-69-15,19 2-47 0,-19-2-197 0,22-12-355 0,-14 1-470 16</inkml:trace>
  <inkml:trace contextRef="#ctx0" brushRef="#br0" timeOffset="24779.41">24379 6547 775 0,'-1'-16'548'0,"-3"2"-28"0,0 0-157 0,-4 3-6 15,8 11-141-15,-15-15 21 0,15 15-88 0,-19-10 39 0,19 10-78 16,-19-3 37-16,19 3-82 16,0 0 42-16,-23 3-74 0,23-3 46 0,-15 7-68 0,15-7 47 15,-10 18-30-15,10-18 49 16,-7 21-62-16,7-21 45 0,0 23-58 0,0-23 49 0,4 23-59 0,-4-23 9 15,13 19-12-15,-13-19 56 16,15 16-59-16,-15-16 53 0,19 10-62 0,-19-10 47 16,17 7-58-16,-17-7 57 0,16 5-59 15,-16-5 51-15,0 0-44 0,18 3 59 0,-18-3-62 16,0 0 50-16,13 6-50 0,-13-6 57 0,0 0-57 0,10 7 59 16,-10-7-63-16,0 0 65 0,13 6-58 15,-13-6 54-15,0 0-74 0,0 0 44 0,24-3-77 0,-12-5 41 16,2-6-67-16,1-2 51 15,3-7-47-15,0-1 65 0,0-3-39 0,-2-3 66 0,-2 0-42 16,-2-1 79-16,-2 2 23 0,-1-1 16 16,-4-1-61-16,-1 2 82 0,-4 1-30 0,2-1 58 15,-2-2-50-15,0 1 54 0,-2 2-42 0,-2 0-1 16,2 4 0-16,-1 1 14 0,-1 6-12 16,4 17-10-16,-4-26-11 0,4 26-3 0,-3-19-23 15,3 19 3-15,0 0-20 0,0 0-3 0,0 0 8 16,0 0-11-16,-10 19 5 0,8 6 4 0,0 10-3 15,1 3 44-15,2 3-63 0,1 3-44 16,0-1-67-16,2 2-133 0,5 1 10 0,4 6-65 0,-6-11-297 16,7-3-357-16,0-4-641 0</inkml:trace>
  <inkml:trace contextRef="#ctx0" brushRef="#br0" timeOffset="25369.86">21878 8691 882 0,'0'0'444'0,"-17"-6"-84"0,17 6-69 15,0 0-63-15,-14-7-45 0,14 7-21 0,0 0-14 16,0 0-4-16,0 0 9 0,0 0 11 0,0 0 9 0,0 0 6 15,27-4-6-15,-9 2 10 16,6-2 5-16,10-2-9 0,2-5 7 0,7 2-49 0,10-8-2 16,4-4-55-16,2-1 13 0,5-4-47 0,4-4-24 0,4 3 8 15,-1-3-4-15,3-1-52 16,-1 0 50-16,-2 5-5 0,0-1-7 0,-7 4-1 0,0 4-14 16,-8 1-31-16,-12 8-48 15,-3 1-59-15,-3 3-57 0,-10 1-56 0,-3 3-39 0,-7 1-126 16,-18 1-182-16,26-1-279 0,-26 1-498 15</inkml:trace>
  <inkml:trace contextRef="#ctx0" brushRef="#br0" timeOffset="25639.68">23070 8156 1315 0,'-16'-7'631'0,"2"1"-112"16,0-1-94-16,1 3-122 0,13 4-13 0,-20-8-11 15,20 8-94-15,-14-5-5 0,14 5-61 16,0 0 18-16,-18-8-70 0,18 8 29 0,0 0-46 0,0 0 35 15,0 0-48-15,0 0 34 16,0 0-12-16,16-1-26 0,-16 1 10 0,32 6-12 0,-10-2-1 16,1 2-6-16,3 2-5 0,3 1-2 0,-2 1-2 0,-5-2-4 15,1 5-2-15,-2-4-11 16,-1 5 10-16,-4-1-6 0,0 3 6 0,-5 1-1 0,-1 1 0 16,-2 3-1-16,-4 0-4 0,-6 5 3 15,0 2 33-15,-6 4-41 0,-3 3 36 0,-5-3-54 0,1 0 49 16,-3-1-51-1,3-3 11-15,0-4-55 0,4-5-53 0,1-3-59 0,0-6-95 16,10-10-69-16,0 0-170 0,0 0-543 0,0 0-809 0</inkml:trace>
  <inkml:trace contextRef="#ctx0" brushRef="#br0" timeOffset="26069.94">23371 8151 1475 0,'8'-13'600'0,"-8"13"-80"0,0 0-160 15,0 0-50-15,0 0-88 16,0 0-18-16,0 0-63 0,0 0-2 0,0 0-49 0,-6 22 14 16,4-6-59-16,-4 5 33 0,4 1-44 0,0 1 23 15,2-1-43-15,2 3 29 0,0-2-36 16,1 0 26-16,4-1-33 0,-3-3 19 0,1 1-2 16,-1-4 7-16,2-2-2 0,-6-14-13 15,8 21-2-15,-8-21-1 0,7 17-3 0,-7-17-1 0,0 0 2 16,8 15-8-16,-8-15 10 0,0 0 2 15,0 0-7-15,0 0-30 0,2-16 37 0,-2 16-30 0,-4-27 32 16,2 9-30-16,-2-6 31 0,1-2-42 0,-1 0 46 0,-2-6-27 16,3 4 49-1,0 0-19-15,1 2 15 0,-1-1-39 0,3 4 31 0,0 4-37 16,3 1 35-16,-1 1-48 16,1 0 47-16,1 4-38 0,-4 13 36 0,10-20-37 0,-10 20 38 0,15-16-34 15,-15 16 34-15,20-8-34 16,-20 8 24-16,18-1-35 0,-18 1 54 0,27 8-42 0,-13-1 34 0,-1 4-35 15,1 0 36-15,-2 4-31 16,1 2 44-16,2 0-44 0,-4 2 28 0,1 1-30 0,0-1 41 16,-2 1-48-16,-1 1 31 0,-2-1-61 0,-1 0 16 0,1-1-54 15,-6-2-53-15,-1-17-46 0,5 24-50 16,-5-24-60-16,3 19-191 0,-3-19-458 16,0 0-613-16</inkml:trace>
  <inkml:trace contextRef="#ctx0" brushRef="#br0" timeOffset="26369.71">23691 8161 1011 0,'4'-18'734'0,"-4"18"-186"0,0 0-83 0,4-18-143 15,-4 18-51-15,0 0-73 0,0 0-21 0,7-14-51 0,-7 14 1 16,0 0-36-16,0 0 8 0,0 0-34 16,0 0 26-16,15 9-50 15,-15-9 21-15,8 12-40 0,-8-12 29 0,7 17-42 16,-7-17 30-16,10 12-53 0,-10-12 41 0,8 13-24 0,-8-13 76 15,11 8-39-15,-11-8 41 0,0 0-61 16,21 4 43-16,-21-4-55 0,12-8 48 0,-12 8-30 0,9-14 9 16,-9 14-13-16,6-20 1 0,-6 20-4 0,-3-24-4 15,-4 8-3-15,1-3-7 0,-5 0-18 16,-3-5-25-16,-1-1-41 0,-4-1-10 0,4-2-14 0,-2 1-19 16,4 0-22-16,2 0-26 15,2 6-33-15,3 0-28 0,4 2-48 0,-2 1-210 0,4 18-419 0,3-26-547 31</inkml:trace>
  <inkml:trace contextRef="#ctx0" brushRef="#br0" timeOffset="26709.66">23857 8026 407 0,'0'0'315'0,"0"0"22"0,0 0-50 0,0 0-31 0,0 0-40 16,0 0-53-16,0 0-30 0,0 0-27 0,0 0-22 16,0 0-12-16,0 0-4 0,0 0 3 15,0 0 0-15,0 0-3 0,0 0 6 0,0 0 7 0,0 0-13 16,14-4-7-16,-14 4-12 15,0 0-8-15,0 0-10 0,0 0-5 0,0 0-29 0,0 0 19 16,0 0 4-16,0 0-5 0,0 0-7 0,0 0-1 16,0 0-2-16,0 0-1 0,0 17 2 15,0-17-3-15,0 0-7 0,-4 14 6 0,4-14 5 0,0 0-3 16,-6 15-4-16,6-15-8 16,0 0-51-16,0 0-48 0,-8 13-116 0,8-13-193 15,0 0-281-15,0 0-222 0</inkml:trace>
  <inkml:trace contextRef="#ctx0" brushRef="#br0" timeOffset="27099.69">23476 8136 548 0,'0'0'596'0,"0"0"-136"0,0 0-101 0,-18-4-65 0,18 4-42 16,0 0-53-16,0 0-32 15,0 0-14-15,-16-4-12 0,16 4-18 0,0 0-10 0,0 0-19 16,0 0-4-16,0 0-10 0,0 0-3 0,0 0 0 0,0 0 11 16,0 0-28-16,0 0 31 15,8 16-28-15,-8-16 20 0,19 17-30 0,-8-7 30 0,0 2-38 16,3 1 38-16,-1-2-52 16,3 2 27-16,-2-1-34 0,2-1 41 0,-1-1-53 0,-2-1 43 15,1-2-51 1,0-1 47-16,-14-6-43 0,22 7 46 0,-22-7-48 0,23 0 38 0,-23 0-31 15,26-8 39-15,-11-3-3 0,-2-3-55 16,0-3 48-16,-2-4-6 0,1-2-7 0,-4-1-7 16,1-1-4-16,-6-1 1 0,-3-2-24 0,-2 0-20 0,-3-5-12 0,-4 1-21 15,-4 0-22-15,-4 3-33 16,-2 0 11-16,-4 3-11 0,1 1-2 0,-4 3 4 0,5 2 13 16,-1 2-19-16,2 1-19 15,5 2-25-15,2 3-56 0,4 0-31 0,2 1-89 0,3-3-564 16,4 14-537-16</inkml:trace>
  <inkml:trace contextRef="#ctx0" brushRef="#br0" timeOffset="27699.49">23773 7660 252 0,'11'9'662'0,"-3"0"-192"16,2-1-175-16,-10-8 4 0,13 22-2 16,-6-8-26-16,-1-1-50 0,-1 2-24 15,-1 1 3-15,3 2-3 0,-2 2-24 16,-4 1-3-16,3 1-36 0,2 0 7 0,-3 2-50 15,-1 0 4-15,2 2-37 0,1-3 18 16,-3 1-45-16,2-3 18 0,0 0-33 0,0-4 23 0,2 0-34 0,-2-4 27 16,-4-13-34-16,7 22 23 0,-7-22-24 0,7 17 35 15,-7-17-39-15,12 7 28 0,-12-7-29 16,0 0 30-16,19-6-33 0,-9-3 32 0,-1-1-67 16,-1-4 62-16,0-1-27 0,0-3 32 15,-3 0-16-15,-1 1-2 0,-3-1 1 0,-1 18-1 0,3-28-1 16,-3 28 0-16,-7-23-10 0,7 23-2 15,-13-21 5-15,13 21-3 0,-17-10-10 0,17 10 3 16,-19-4-15-16,19 4 25 0,-18 0-24 0,18 0 0 0,0 0-54 16,-23 2-31-1,23-2 1-15,0 0-5 0,0 0 19 0,0 0-8 0,0 0 26 0,0 0-12 16,0 0 34-16,0 0-14 0,14-7 38 16,-14 7-19-16,18-6 26 0,-18 6-9 0,18-4 37 15,-18 4-23-15,18-4 30 0,-18 4-4 16,0 0 32-16,26 2-2 0,-26-2 18 0,16 3-9 0,-16-3 8 15,12 9 1-15,-12-9 1 0,9 10 11 16,-9-10 2-16,9 13 10 0,-9-13-8 0,6 12 12 0,-6-12-26 16,0 0 35-16,7 16-28 0,-7-16 28 0,0 0-28 15,0 0 50-15,5 14 11 16,-5-14-3-16,0 0-26 0,0 0-28 0,0 0 2 0,0 0-20 16,0 0-4-16,0 0 29 15,-2-23-58-15,2 23 39 0,-1-32-43 0,2 15-2 0,1-3-3 0,-2 3-4 16,1 1-12-16,-1 16 17 15,6-25-9-15,-6 25 7 0,6-21-37 0,-6 21 41 0,12-14-1 16,-12 14-1-16,14-4-1 0,-14 4 0 16,22 7-17-16,-10 0 10 0,2 3-24 0,1 2-25 15,4 3-49-15,-6 0-51 0,4 2-50 0,-4-1-30 0,3 2-45 0,-2-2-101 16,-1-1-146-16,-1 1-392 16,0-4-564-16</inkml:trace>
  <inkml:trace contextRef="#ctx0" brushRef="#br0" timeOffset="28499.54">24448 7807 891 0,'-13'-7'615'16,"13"7"-141"-16,0 0-66 15,-26-6-85-15,26 6-68 0,-15-2-42 0,15 2-50 0,0 0-22 0,-22-4-35 16,22 4-16-16,0 0-28 16,0 0-2-16,0 0-12 0,0 0 6 0,0 0-11 0,0 0 10 15,0 0-24-15,0 0 20 16,0 0-18-16,0 0 0 0,0 0-16 0,30-2 18 0,-14-2-24 15,1-4 17-15,4 0-23 16,-4-3-16-16,4-1-9 0,-2-2-39 0,2-2-23 16,-1-1-83-16,-1-2 63 0,-5 3-50 0,0 0 42 0,-3 0-22 15,0 0 32-15,-4-1 5 0,2 3 41 16,-9 14-7-16,7-23 47 0,-7 23-6 0,3-17 57 0,-3 17-21 16,0 0 62-16,-5-15-48 15,5 15 57-15,0 0-62 0,0 0 45 0,-11-10-73 0,11 10 66 0,0 0-48 16,0 0 69-16,-7 15-59 15,7-15 62-15,-2 22-74 0,2-22 68 0,-1 28-47 0,2-11 22 16,2 0 5-16,-2 1-5 16,4 0-9-16,-1-1 2 0,0-2-18 0,-1 0 6 0,-3-15-15 15,6 22 14-15,-6-22-16 0,7 15 17 0,-7-15 1 0,0 0 59 16,7 17-34-16,-7-17 35 16,0 0-58-16,0 0 26 0,0 0-43 0,0 0 40 15,7-18-51-15,-7 18 0 0,1-24 1 0,-1 24-4 16,0-29-1-16,3 11-1 0,-2 1-13 0,-1 0 3 0,0 17 5 15,4-26-2-15,-4 26 4 0,6-21 0 16,-6 21 0-16,9-12-4 0,-9 12 2 0,0 0 0 0,14-10-5 16,-14 10 8-16,0 0-6 0,21 8 6 15,-21-8 2-15,14 10-4 0,-14-10 1 16,16 14-2-16,-16-14 39 0,11 14-56 0,-11-14 42 0,8 11-39 16,-8-11 52-16,0 0-50 15,13 14 45-15,-13-14-45 0,0 0 55 0,0 0-48 0,0 0 51 16,0 0-56-16,0 0 64 0,0 0-58 15,12-4 15-15,-12 4 45 0,0 0-54 0,1-25 0 0,-1 25-2 16,3-29 2-16,0 12-2 0,-1 1-2 0,5-1-17 0,-2 1 14 16,1 2 9-16,0 1-3 15,-6 13-2-15,13-20 4 0,-13 20-5 0,14-11 2 0,-14 11-7 16,14-6-5-16,-14 6-8 16,0 0-3-16,20 5-17 0,-20-5-16 0,18 8-24 0,-18-8-24 15,15 10-46-15,-15-10-33 16,16 8-68-16,-16-8 17 0,16 4-56 0,-16-4-164 0,0 0-432 15,22-4-508-15</inkml:trace>
  <inkml:trace contextRef="#ctx0" brushRef="#br0" timeOffset="30209.6">25041 7319 940 0,'0'0'720'16,"-9"-15"-158"-16,9 15-99 0,-14-9-112 0,14 9-59 0,-13-5-57 0,13 5-59 16,0 0-23-16,-19 0-32 15,19 0-21-15,-10 7-21 0,10-7-10 0,-9 12-11 16,9-12-11-16,-3 16-8 0,3-16-21 15,0 18 11-15,0-18-9 0,4 20-2 0,-4-20-4 0,14 18-6 16,-14-18-44-16,16 14-42 0,-16-14 49 0,18 11 4 0,-18-11-3 16,25 9 14-16,-25-9 5 15,25 7-1-15,-25-7-5 0,22 6-51 0,-22-6 69 0,18 8-54 16,-18-8 64-16,16 13-63 16,-16-13 70-16,10 15-55 0,-10-15 60 0,9 14-11 0,-9-14 3 15,6 13-3-15,-6-13-31 0,0 0 32 16,9 13-4-16,-9-13-5 0,0 0 4 0,0 0-2 0,0 0 1 15,0 0-10 1,0 0 6-16,0 0-1 0,0 0-1 0,10-10-52 0,-10 10 58 16,0 0 17-16,-1-18 3 0,1 18 0 0,0 0-5 0,0-19 5 15,0 19-5-15,0 0-6 0,0 0-5 16,-1-16-2-16,1 16-17 0,0 0 13 0,0 0 0 0,0 0-2 16,0 0-5-16,0 0 4 15,0 0-1-15,0 0 1 0,11 9-2 0,-11-9-13 0,0 0 16 16,8 14-1-16,-8-14-1 0,0 0-4 15,7 12 4-15,-7-12 0 0,0 0 1 0,0 0 3 0,0 0-1 16,0 0-13-16,0 0 16 16,0 0 2-16,0 0 4 0,0 0 8 15,0 0 13-15,5-15 0 0,-5 15 1 0,-3-15-10 0,3 15-17 0,-4-21 0 16,4 21 2-16,-2-22 3 0,2 22-5 16,2-22-2-16,-2 22-1 0,2-18-4 0,-2 18-2 0,7-14 1 15,-7 14-12-15,8-11 11 16,-8 11-7-16,0 0 3 0,15-9 1 0,-15 9-8 0,0 0 0 15,0 0 1-15,22 2 2 0,-22-2 1 16,0 0-10-16,0 0 10 0,0 0 4 0,19 1 2 0,-19-1 2 16,0 0 2-16,0 0 0 0,0 0 2 0,0 0-3 0,13-7 2 15,-13 7 23-15,0 0 1 0,0 0 11 16,1-21-7-16,-1 21-5 0,0 0-6 16,2-25-3-16,-2 25-5 0,3-21-2 15,-3 21 25-15,3-22-52 0,-3 22 11 0,8-18 53 0,-8 18-55 16,8-14 47-16,-8 14-56 15,13-10 50-15,-13 10-53 0,18-10 40 0,-18 10-36 0,24 0-5 16,-24 0 12-16,30 4 2 0,-16 0 0 0,3 3 1 0,-1-2-4 0,-1 1-5 16,-1 1-15-16,-14-7-38 15,23 9-11-15,-23-9-22 0,19 7-40 0,-19-7-94 0,14 5 74 16,-14-5-42-16,0 0 51 16,16-2-14-16,-16 2 64 0,0 0-12 0,12-15 53 0,-12 15 3 15,0 0 85-15,-1-21-25 16,1 21 87-16,-8-16 15 0,8 16 13 0,-12-23 18 15,3 12-11-15,-3-3 48 0,4 3-45 16,-2 0 54-16,1 1-71 0,0 0 37 0,9 10-73 0,-14-10 31 16,14 10-62-16,-10-12 8 0,10 12-32 0,0 0 26 0,-10-6-51 15,10 6 53-15,0 0-19 0,0 0-38 16,0 0 45-16,-5 16-51 0,5-16 45 0,7 18-47 0,-7-18 31 16,12 22-34-16,-5-8-6 15,2-3 8-15,0-1-12 0,-1-1-1 0,-8-9-2 0,17 14-2 16,-17-14 7-16,13 11-14 15,-13-11 16-15,10 8-2 0,-10-8 12 0,0 0 4 0,13 10 2 16,-13-10 2-16,0 0 1 0,0 0 2 0,11 10-2 16,-11-10-6-16,0 0 12 0,0 0-6 15,2 20 7-15,-2-20 3 0,0 0-4 0,-1 19 0 0,1-19 0 16,0 0 1-16,0 0-10 0,0 21 6 16,0-21-2-16,0 0 12 0,0 0-8 0,1 18 2 15,-1-18 1-15,0 0-1 0,0 0 0 16,0 0 1-16,0 0-11 0,0 0 12 0,0 0-6 0,15-7 7 15,-15 7-2-15,2-15-1 0,-2 15-1 16,3-18 3-16,-3 18-1 0,-1-21-10 0,1 21 1 0,-2-25 55 16,2 25-58-16,-4-23 48 0,4 23-46 0,-1-21 46 15,1 21-49-15,-3-16 50 16,3 16-56-16,0 0 31 0,0 0-32 0,-2-20 46 16,2 20-49-16,0 0 48 0,0 0-49 15,0 0 48-15,0 0-48 0,15-6 48 0,-15 6-50 0,0 0-2 0,12 7 13 16,-12-7-4-16,0 0 10 0,16 9 1 15,-16-9 2-15,0 0 1 0,0 0 0 0,14 8 3 16,-14-8-6-16,0 0 4 0,0 0 0 0,0 0 6 0,0 0 46 16,0 0-55-16,0 0 55 0,9-11-44 15,-9 11 50-15,0 0-51 0,-6-17 31 0,6 17-40 0,-5-12 41 16,5 12-47 0,-6-15 47-16,6 15-54 0,-3-13 49 0,3 13-55 0,0 0 50 15,-3-15-50-15,3 15 36 0,0 0-36 16,0 0 44-16,0 0-44 0,8-14 50 0,-8 14-53 0,0 0 46 15,15-3-57-15,-15 3 52 0,0 0-6 16,20 1-19-16,-20-1 25 0,19 3-63 0,-19-3 63 16,25 4-51-16,-25-4 38 0,21 3-51 0,-21-3 43 0,22 1-45 15,-22-1 25-15,20-1-63 0,-20 1 0 16,18-7-46-16,-6-3-27 0,3-1-4 0,-2-2 2 16,-2-2-28-16,-1 0 64 0,0-3-16 15,-4 0 61-15,0 3-16 0,-2-6 45 0,0 0-17 16,-2-2 53-16,-2 3-22 0,-2-1 69 15,0 0-22-15,-1 1 88 0,-1 0-36 0,-1 5 71 16,-1 1-46-16,-1 1-7 0,7 13 49 0,-12-18-66 0,12 18 44 0,-9-12-72 16,9 12 46-16,0 0-69 15,0 0 42-15,0 0-46 0,-23 5 53 0,23-5-57 0,-6 19 49 16,6-19-55-16,-4 25 53 0,4-25-5 16,0 28-14-16,0-28-17 0,4 30-3 15,0-14 11-15,0-2-5 0,1 0-4 0,1-1 23 16,-6-13-45-16,12 19-18 0,-12-19-18 0,10 15-12 0,-10-15-6 15,9 10 11-15,-9-10 5 0,0 0 12 16,0 0 1-16,0 0 14 0,15 3 3 0,-15-3 6 16,0 0-54-16,0 0 74 0,4-16-62 0,-4 16 82 0,-1-16-56 15,1 16 66-15,-3-28-59 16,1 10 65-16,0-5-61 0,1-2 57 0,0-5-63 0,0-5 53 16,0-2-50-16,1-1 68 0,1 1-54 15,-1 0 69-15,1 7 6 0,-1-1-4 0,-1 3-2 0,1 3-1 16,-1 3 36-16,1 3-59 15,0 19 58-15,-2-27-64 0,2 27 40 0,-1-19-61 0,1 19 37 16,0 0-50-16,0 0 45 0,2-17-47 0,-2 17 3 0,0 0-5 16,11 15 9-16,-5 3-3 0,4 4-21 15,2 7 28-15,-2 3-25 0,2 3 30 0,-2 1-31 16,0 3 19-16,-1-1-99 16,-1-1-11-16,-3-4-154 0,3 0-69 0,-9-8-800 0,5 0-880 15</inkml:trace>
  <inkml:trace contextRef="#ctx0" brushRef="#br0" timeOffset="35899.75">7285 6815 42 0,'0'0'568'0,"0"0"-160"0,0 0-96 0,0 0-70 15,0 0-55-15,0 0-36 0,0 0-26 16,0 0-24-16,0 0-9 0,0 0-26 0,0 0 12 15,6 12-25-15,-6-12 8 0,0 0-37 16,0 0 36-16,0 0-39 0,0 0 42 0,0 0-35 16,0 0 36-16,0 0-45 0,-6 12 39 0,6-12-34 0,0 0 35 15,0 0-32-15,0 0 45 0,0 0-52 16,0 0 65-16,0 0-44 0,0 0 55 0,0 0-9 0,0 0-4 16,0 0-8-16,0 0 1 15,0 0-4-15,0 0-4 0,0 0-11 0,0 0-3 0,0 0-3 16,-14-10-5-16,14 10-9 15,0 0 5-15,-2-20-2 0,2 20-3 0,-1-23-3 0,1 23-6 16,-3-27-2-16,2 9-12 0,-1-1-2 0,1-4 7 0,-3-1-1 16,0-1-3-16,0-2 1 0,2 0-4 15,-3-6-3-15,-1 2 22 0,2-1-22 0,-2 0 18 0,2 6-21 16,-1 0 23-16,0 1-25 16,2 0 18-16,-2 2-22 0,1 2 20 0,-1 1-29 0,2 3-2 15,0 1 8-15,3 16 7 16,-5-25 1-16,5 25 2 0,-6-22-2 0,6 22-2 0,-4-18-1 0,4 18 0 15,-3-15 2-15,3 15-2 16,-8-16 1-16,8 16 1 0,-2-16-4 0,2 16 0 0,-4-17-1 16,4 17 2-16,-4-18 3 0,4 18-15 0,-3-18 3 0,3 18 11 15,-2-18-2-15,2 18 0 0,-2-19-1 16,2 19 1-16,-1-17-2 0,1 17-1 0,-1-15 5 16,1 15 1-16,0 0-1 15,-3-19-2-15,3 19 2 0,0 0 0 0,-3-18-1 0,3 18 0 16,0 0-10-16,0 0 3 0,-4-16 10 15,4 16 1-15,0 0-4 0,0 0-38 0,0 0 48 0,0 0-5 16,-3-15-1-16,3 15-1 0,0 0-1 0,0 0-2 16,0 0-2-16,0 0 4 0,0 0-5 15,0 0 0-15,0 0-1 0,0 0 6 0,0 0-16 0,0 0-8 0,-7 13 25 16,7-13-4-16,0 0 2 16,-4 18 0-16,4-18 4 0,-2 18-9 0,2-18 2 0,-4 18 2 15,4-18 0-15,-4 23 1 16,4-23 19-16,-5 25-25 0,5-25 24 0,-7 27-27 0,3-13 25 15,4-14-27-15,-5 25 19 0,5-25-30 16,-6 24 38-16,6-24-26 0,-4 22 27 0,4-22-30 0,-7 19 22 16,7-19-27-16,-4 16 29 0,4-16-27 0,0 0 29 0,-5 17-25 15,5-17 24-15,0 0-26 0,0 0 25 16,-4 15-25-16,4-15 25 0,0 0-23 0,0 0 22 16,0 0-35-16,0 0 30 0,0 0-21 15,-8 12 26-15,8-12-5 0,0 0-7 0,0 0-28 16,-9-13 4-16,9 13-7 0,-4-13 17 15,4 13-17-15,-4-16 15 0,4 16-13 0,-4-24 3 16,4 24 8-16,0-26-1 0,0 26 3 0,-1-29-5 0,1 29 4 0,1-29 12 16,-1 29 0-1,0-30 0-15,0 30 1 0,0-27 0 0,0 27-42 0,0-25 48 0,0 25-41 16,0-21 52-16,0 21-47 16,0-20 51-16,0 20-47 0,-2-16 48 0,2 16-46 0,0 0 48 15,-1-21-46-15,1 21 39 16,0 0-42-16,0 0 54 0,-2-19-48 0,2 19 48 0,0 0-47 0,0 0 45 15,0 0-48-15,0 0 44 16,-2-17-42-16,2 17 44 0,0 0-47 0,0 0 47 0,0 0-48 16,0 0 48-16,0 0-49 0,0 0 49 0,0 0-54 0,0 0 48 15,0 0-39-15,0 0 49 0,0 0-50 16,0 0 49-16,14-5-50 0,-14 5 46 0,0 0-46 0,19 9 51 16,-19-9-48-16,21 10 51 15,-6-4-47-15,-2 0 46 0,4 1-49 0,2 1 49 0,-1 2-49 0,2-2 41 16,-2 1-45-1,4 0 53-15,-1 1-3 0,1 1-6 0,-1-1-13 0,1 1-41 16,0 0-83-16,-2 1-90 0,1-2-137 0,-3 2-657 0,0 1-721 16</inkml:trace>
  <inkml:trace contextRef="#ctx0" brushRef="#br0" timeOffset="41429.67">15107 12287 667 0,'0'0'427'0,"0"0"-92"15,0 0-89-15,-14-6-46 0,14 6-33 16,0 0-33-16,0 0-26 0,0 0-8 0,-12-6-40 0,12 6-14 15,0 0-10-15,0 0-7 16,0 0-4-16,0 0-8 0,0 0 1 0,0 0-6 16,0 0 13-16,-14-7-10 0,14 7-13 0,0 0 5 0,0 0-4 15,0 0 17-15,0 0-10 0,0 0 1 16,0 0 2-16,0 0 0 0,0 0 15 0,0 0-14 16,0 0 2-16,0 0-2 0,0 0 1 15,0 0 0-15,0 0-4 0,-15-4 1 0,15 4-1 0,0 0 18 16,0 0-10-16,0 0-5 15,0 0 4-15,0 0 2 0,0 0 1 0,0 0 4 0,0 0-2 16,0 0-5-16,0 0 4 0,0 0 5 0,0 0-4 0,0 0-2 0,0 0 2 16,0 0-2-16,0 0 4 15,0 0-4-15,0 0-1 0,0 0 2 0,-13-5-2 16,13 5-5-16,0 0-2 0,0 0-2 16,0 0-4-16,0 0-1 0,0 0 1 0,0 0-11 0,0 0 0 15,0 0 8-15,0 0 0 16,0 0 0-16,0 0 4 0,0 0 4 0,20 2 2 0,-20-2 5 15,20-3-5-15,-20 3-4 0,30-7-1 16,-10 2 10-16,1-2 2 0,2 0-1 0,7-3 0 16,0-1 0-16,0 0 0 0,1 0-3 0,3-3 3 0,3 1 2 15,1-1 7-15,3 0 10 0,8-4 2 16,1 2-2-16,2-1-6 0,-3 0 1 0,1 1-14 16,-8 2 8-16,0 0-8 15,-1 1 2-15,-3-2-7 0,0 3 4 0,1-2-8 0,-5 4 6 16,-3-2-2-16,0 1-1 0,-4 1-5 15,-5 1-1-15,-1 2-2 0,-2 1-1 0,-2-3-1 0,-3 5 0 16,-14 4-2-16,24-7-6 0,-24 7-9 0,19-7-27 0,-19 7-40 16,15-5-20-16,-15 5-16 15,11-7-2-15,-11 7-32 0,7-13-41 0,-7 13-26 0,4-14-13 16,-4 14-157-16,-1-19-332 16,1 19-246-16</inkml:trace>
  <inkml:trace contextRef="#ctx0" brushRef="#br0" timeOffset="41749.55">16016 11678 753 0,'-14'-4'507'15,"14"4"-133"-15,0 0-49 0,0 0-62 16,0 0-19-16,-20-2-70 0,20 2-28 0,0 0-33 16,0 0-33-16,0 0-19 0,0 0 6 15,0 0-30-15,0 0 21 0,0 0-6 0,0 0 19 0,0 0-8 16,0 0-1-16,0 0-4 0,0 0 9 15,20 7-1-15,-20-7-12 0,23 4 13 0,-23-4-3 16,30 4 20-16,-13-2-16 16,1 1-8-16,0-2-19 0,0 3 23 0,-1-1-12 15,0 0-8-15,1 2-3 0,-3-1 0 0,2 2-9 0,-4 0-2 16,2 1-3-16,-4 1-5 0,1-1 2 16,0 2 1-16,-3 1-9 0,-1 0 0 0,-1 4-4 0,-1 0 3 15,-4 2-2-15,2 6-3 16,-5 5-2-16,-3 8-10 0,-3 3-17 0,-3 5 14 0,-4 12-113 0,-6-3-35 15,1 4-65-15,-2-2-90 16,-5-4-223-16,-1 0-405 0,1-4-599 0</inkml:trace>
  <inkml:trace contextRef="#ctx0" brushRef="#br0" timeOffset="43629.63">16730 11451 877 0,'-13'-20'506'0,"3"-1"-137"0,-2 3-31 0,2-2-70 0,0 5-20 15,0-1-58 1,2 4-20-16,2 1-25 0,6 11-17 0,-9-15-31 0,9 15-18 15,0 0-16-15,-9-14-13 16,9 14-10-16,0 0 2 0,0 0-3 0,0 0-6 0,12 30-4 16,-4-8-7-16,6 7-2 0,0 2-7 0,0 5 0 0,3-1-5 15,-1 1-1-15,1-1 1 0,-1 1-3 16,3-1-2-16,-2-2-1 0,1-2-1 0,-1 0 1 16,-3-1 2-16,3-4-3 0,-6-6-3 15,1-2-4-15,-4-3 7 0,0-2-1 0,-8-13 1 0,13 16 6 16,-13-16 11-16,7 12 0 0,-7-12 3 15,0 0-4-15,0 0 11 0,0 0 0 0,0 0 23 16,0 0 2-16,6-13-2 0,-6 13-5 0,2-18-21 0,-2 18 6 16,5-20-16-16,-5 20 12 15,10-24-25-15,-3 12 15 0,1 2-18 0,2-1 14 0,0 3-16 16,2-1 14-16,0 1-25 0,1 1 25 16,-13 7-15-16,25-8 13 0,-25 8-20 0,21-4 20 0,-21 4-18 15,20 0 15-15,-20 0-16 16,16 4 6-16,-16-4-7 0,10 12 20 0,-10-12-5 15,2 20-7-15,-6-3-2 0,-3 5-13 0,-6 4-24 16,-1 1-10-16,-6 2-19 0,0-3-11 0,-1 0-15 16,-3-1-24-16,0-2 1 0,3-4 16 0,5-8-4 15,2-2-21-15,14-9-20 0,-16 5 12 16,16-5 14-16,0 0 2 0,-5-14 25 0,5 14 13 0,10-28-6 16,1 9-5-16,4-6 58 0,3-1-34 15,-1-2 76-15,3 0-11 0,-2-2 40 0,4-2 23 0,0 2 10 16,-2 1-46-16,0 3 51 15,-1 2-10-15,-10 6-15 0,4 2 7 0,-1 3 7 0,-4 3 8 16,-8 10 19-16,12-15 29 0,-12 15-19 0,0 0 3 0,9-10-16 16,-9 10-5-16,0 0-8 0,0 0-3 15,0 0-5-15,-7 12-9 0,7-12-1 0,-9 16-19 16,9-16 1-16,-9 21-13 16,9-21 2-16,-7 23-9 0,7-23 1 0,-4 24-8 0,4-24 2 15,0 20-5-15,0-20 2 0,4 16-4 16,-4-16 3-16,11 15-1 0,-11-15-2 0,15 8 2 0,-15-8 1 15,20 0-3-15,-20 0-5 0,26-8 4 16,-13 2-9-16,1 0 12 0,-2-2-7 0,0 2 4 0,-2-2-4 16,-10 8-27-16,18-11 25 0,-18 11 13 0,12-8-9 15,-12 8 6-15,0 0-5 0,13-9 4 16,-13 9-4-16,0 0 2 0,0 0-6 0,0 0 8 16,0 0-9-16,16 4 5 15,-16-4-6-15,0 0 5 0,6 15-5 0,-6-15 4 0,7 10-13 16,-7-10-16-16,10 11-41 0,-10-11-44 15,0 0-10-15,14 6-33 0,-14-6 28 0,0 0-75 0,19-4 31 16,-19 4-15-16,14-14-35 0,-14 14-9 0,16-22 61 0,-8 9 13 16,0-4 66-16,-2 0 43 15,1-2 130-15,-4 1 12 0,1 2 22 0,-2-1 24 0,-2 17-8 16,0-30 8-16,0 30-41 0,-2-26 38 16,2 26 16-16,-5-22-5 0,5 22-12 0,-9-17-14 0,9 17-16 15,-9-13 0-15,9 13-23 16,0 0 0-16,-16-6-21 0,16 6-2 0,0 0-18 15,-15 7-1-15,15-7-17 0,-6 12 4 16,6-12-15-16,0 0 9 0,-1 23-13 16,1-23 10-16,8 20-18 0,-1-8 9 0,3 0-7 0,3-1 5 15,3 3-10-15,-1-3 13 0,1 0-20 0,-2 0 18 16,-1-2-11-16,-1 0 4 0,-2 0-17 0,-1 1 17 0,-1 1-9 16,0 1 6-16,-8-12-29 15,7 24-12-15,-6-7 6 0,-4 1 8 0,0 5 7 0,-3-1-45 0,-2-1-56 16,-3-3 1-16,0 0-48 15,3-4 18-15,-2-5-68 0,10-9-30 0,-12 8-164 0,12-8-319 16,0 0-258-16</inkml:trace>
  <inkml:trace contextRef="#ctx0" brushRef="#br0" timeOffset="44179.82">17565 11587 507 0,'9'-11'559'0,"-9"11"-127"0,12-16-102 0,-12 16-54 15,12-10-36-15,-12 10-34 16,0 0-53-16,10-11-36 0,-10 11-9 0,0 0-16 0,11-8-20 15,-11 8-7-15,0 0 4 0,0 0-1 16,14-9 18-16,-14 9 11 0,0 0 8 0,9-12 1 16,-9 12-21-16,11-17 7 0,-11 17-17 0,7-21 16 0,-7 21-21 15,8-22 21-15,-8 22-35 16,6-22 49-16,-6 22-41 0,2-16 41 0,-2 16-16 16,0 0-18-16,2-19-10 0,-2 19-12 15,0 0-11-15,0 0-20 0,0 0-30 0,-11-9 42 0,11 9-47 16,-9 12 39-16,9-12-41 0,-13 24 42 15,6-9-44-15,2 5 42 0,0 0-38 0,1 1 24 0,3-3-30 16,1-1 27-16,2-2-51 0,2 1 26 0,1-2-27 0,2-1 27 16,1-2-20-16,6 1 30 15,0-2-30-15,2 0 41 0,-3-3-22 0,3-4 30 16,-16-3-30-16,32-2 33 0,-10-3-27 16,-1-4 30-16,4-3-27 0,-2-5 28 0,0-4-41 15,-2 0 46-15,-1-2-58 0,-4-1 47 16,0 2 2-16,-5 4 2 0,0 1-2 0,-4 5-2 0,-1-2 0 15,-6 14-8-15,6-17-1 0,-6 17 12 16,0 0-4-16,0 0-32 0,0 0 30 0,0 0-24 16,0 0 26-16,0 0-27 0,-7 18 28 0,7-18-39 0,-5 25 43 0,4-8-30 15,-1-1 30-15,2-16-31 16,0 28 32-16,0-28-30 0,2 20 28 0,-2-20-28 0,0 0 31 16,7 15-38-16,-7-15 49 15,0 0-37-15,12-14 32 0,-4-4-29 0,-3-4 45 0,-2-3 4 16,0 0 12-16,-3 0 6 15,-4-1-11-15,-2 1 5 0,-6-3-14 0,-3 1-8 0,-5 1 27 16,-4 2-52-16,-1 1-21 0,-6-1-60 0,-12-1-66 0,-1 0-69 16,-2-1-72-16,-1 2-51 0,-1 0-201 15,3 1-450-15,9 5-688 0</inkml:trace>
  <inkml:trace contextRef="#ctx0" brushRef="#br0" timeOffset="45379.68">18649 11215 909 0,'-10'-10'507'16,"10"10"-105"-16,0 0-98 15,-16-9-42-15,16 9-65 0,0 0-45 0,0 0-49 0,-14 4-4 16,14-4-36-16,-8 15 5 0,8-15-12 0,-4 25-14 0,4-25-14 16,-1 34 0-16,1-15-3 0,1 4-14 15,2-6 4-15,1 3-3 0,2-1-3 0,-1-2 2 16,3-5-3-16,0 1-3 16,2-4 10-16,1 0 4 0,-11-9 3 0,19 10 4 0,-19-10 3 15,20 4 1-15,-20-4-2 16,18-3 14-16,-18 3 2 0,16-7 5 0,-16 7 2 0,13-11-4 15,-13 11-3-15,7-14-10 0,-7 14-5 16,0 0-8-16,-6-22 0 0,6 22-11 0,-18-17-2 16,6 9-3-16,-3 1 0 0,0 3-4 0,-2 0-1 0,17 4-4 0,-31-1 1 15,31 1-5-15,-30 1 1 16,14 1-17-16,16-2-28 0,-23 2-31 0,23-2-44 0,0 0 11 16,-14 4 35-16,14-4-9 15,0 0-6-15,0 0-11 0,18-7-8 0,-4 0 6 0,3-4-5 16,4 0 14-16,5-3 20 15,-1-2 8-15,1 1-28 0,0 1 111 0,0-1-7 0,0 2 81 16,-5 4-83-16,-3 2 41 0,-2 3-52 16,-16 4 73-16,24 0-30 0,-24 0 40 0,18 8-34 0,-9 2 31 15,0 1-42-15,-4 2 17 0,1 0-3 0,-1 0-4 0,-2 2-40 16,4-2 27-16,-7-13-33 16,6 23 30-16,-6-23-32 0,8 18 31 0,-8-18-28 0,5 16 49 0,-5-16 22 15,0 0 30-15,4 15 27 16,-4-15 18-16,0 0 13 0,0 0-19 0,0 0 7 15,0 0-13-15,0 0 27 0,0 0-22 16,4-17-19-16,-4 17-15 0,-5-19-17 0,5 19-15 16,-4-24-11-16,4 24 10 0,-4-25-47 0,4 25 31 0,-1-24-35 15,1 24 17-15,5-23-26 0,-5 23 17 16,12-22-26-16,-12 22 20 0,15-14-24 0,-15 14 22 16,22-11-31-16,-22 11 22 0,20-4-29 15,-20 4 13-15,25 2-30 0,-11 3 7 0,1 6 9 0,4 8 2 16,-4 7 5-16,0 4 1 0,-3 2-38 15,-2 1-68-15,-1-1-90 0,0-2-68 0,-2 0-176 0,-2-7-602 16,0-1-811-16</inkml:trace>
  <inkml:trace contextRef="#ctx0" brushRef="#br0" timeOffset="46379.47">19866 10969 1032 0,'1'-22'503'0,"1"3"-74"0,-2 1-68 16,0 18-40-16,-2-28-77 0,2 28-49 0,-5-20-35 0,5 20-34 16,-9-13-27-16,9 13-21 0,0 0-14 15,-24 2-13-15,10 11-11 0,-1 2-6 0,-2 9-9 0,-1 4-7 16,3 5-1-16,-2 2-4 0,4 2-2 15,0 1-6-15,5-1 1 0,2-1 0 0,5-7-2 16,3-2-1-16,3-4 3 0,3-1-7 0,5-3 0 0,3-5 0 16,2-2 1-16,2-6-5 0,2-2 3 15,-1-4 2-15,2-2-3 0,-1-2 4 0,1-1 4 16,-3-3-5-16,-3 0 0 0,-2 2 3 16,-4 0 1-16,-11 6 0 0,16-15-1 0,-16 15 0 15,6-13 2-15,-6 13 2 0,0 0 7 16,0-18-2-16,0 18 2 0,-6-13 3 15,6 13-7-15,0 0 18 0,-9-15-1 0,9 15-5 0,0 0-7 16,0 0-5-16,0 0-13 0,-7-12 12 0,7 12-7 16,0 0-2-16,0 0-33 0,20 3 47 0,-20-3-7 0,25 9 4 15,-11-2-7-15,3 2 3 0,-1-1-10 16,0 3 4-16,0-1-8 0,-2 2 5 16,1 3-2-16,-2 4-2 0,-2 0 7 0,-3 3 8 15,-1-1-8-15,-3 1 8 0,-4-3-13 0,-3 5-5 16,-2-3-35-16,-2 0-54 0,-1 0-51 15,-3-3-44-15,1-2-111 0,-2-3-157 0,1-5-366 16,11-8-397-16</inkml:trace>
  <inkml:trace contextRef="#ctx0" brushRef="#br0" timeOffset="46569.39">20178 11071 913 0,'0'0'542'16,"0"0"-159"-16,7-9-43 0,-7 9-56 0,0 0-48 15,0 0-39-15,8 20-42 0,-8-20-23 16,3 29-31-16,-2-12-16 0,2 2-21 0,2 2-8 16,-3 1-18-16,4 2-5 0,2 3-9 0,1 4-3 0,1 0 0 0,1-2-41 15,-2-7-79-15,2-4-104 16,-3-4-187-16,1-5-467 0,-9-9-453 0</inkml:trace>
  <inkml:trace contextRef="#ctx0" brushRef="#br0" timeOffset="47079.78">20362 11272 1159 0,'0'0'562'0,"0"-16"-93"0,0 16-65 0,0 0-114 16,-1-17-56-16,1 17-54 0,0 0-34 0,0 0-33 0,0 0-15 16,0 0-40-16,0 0 15 15,0 0-22-15,0 0-2 0,0 0-19 0,19 2 3 0,-19-2-11 16,12 14 0-16,-12-14-10 16,11 13 4-16,-11-13-15 0,9 11 12 0,-9-11-8 0,0 0 6 15,10 14-11-15,-10-14 25 0,0 0 25 16,0 0 64-16,10 8-38 0,-10-8 29 0,0 0-25 0,0 0 10 15,0 0-6-15,-8-11-14 16,8 11-9-16,-12-15-5 0,4 4-16 0,2-2-9 0,0 2 25 16,-1-3-41-16,7 14 18 0,-8-21-32 0,8 21 35 15,0-23-41-15,0 23 26 0,8-23-33 16,1 11 28-16,0 2-37 0,2 1 14 0,5-1-23 16,-3 2 4-16,4-1-13 0,-4 3 9 15,4 1-18-15,-1-1-4 0,0 2 11 0,-16 4 0 0,24-7 7 16,-24 7-7-16,20-5 18 15,-20 5 4-15,15-6 9 0,-15 6-2 0,0 0-1 0,12-9-34 16,-12 9-11-16,0 0-27 0,0 0-4 0,0-19 6 0,0 19 10 0,-2-14 6 16,2 14 2-16,-4-17-8 15,4 17 18-15,-6-19 7 0,6 19 12 0,-1-16-2 0,1 16 14 16,0 0-4-16,3-22-7 0,-3 22 25 16,6-14 2-16,-6 14-6 0,8-14 11 0,-8 14-3 15,13-13 6-15,-13 13-8 16,12-12 8-16,-12 12-9 0,13-9 9 0,-13 9 3 0,0 0 7 15,17-8 9-15,-17 8 11 0,0 0 10 16,0 0 3-16,21 6 1 0,-21-6-10 0,13 12 3 16,-7-1-13-16,3 1 6 0,-3 1-7 0,1 4-7 0,1 4 1 0,1 2 1 15,-2 5 2-15,-1 4-4 0,0 0-10 16,0 0 3-16,0-2-18 0,-2-4-21 0,2-2-61 16,0-1-46-16,0-4-51 15,-1-5-244-15,-5-14-498 0,9 14-591 0</inkml:trace>
  <inkml:trace contextRef="#ctx0" brushRef="#br0" timeOffset="47629.81">21055 11060 1134 0,'0'0'579'16,"0"0"-78"-16,5-15-47 0,-5 15-78 0,0 0-59 0,0 0-67 16,0 0-43-16,0 0-38 15,6-14-36-15,-6 14-27 0,0 0-21 0,0 0-12 0,0 0-27 16,7 15 2-16,-7-15-6 0,6 18-16 15,-6-18-5-15,8 26-4 0,-3-13-4 0,0 2-4 0,-1-1-2 16,-4-14-10-16,8 22 9 0,-8-22 2 0,8 26-7 16,-4-13-26-16,-4-13 35 15,6 23-29-15,-6-23 34 0,7 17-32 0,-7-17 35 0,0 0-32 16,5 18 77-16,-5-18-3 0,0 0-11 16,0 0-4-16,0 0-7 0,0 0-3 0,-10 13-6 0,10-13-5 15,-12-8 0-15,12 8-15 16,-16-15 15-16,7 4 33 0,1-1-47 0,1-3 35 0,1 1-44 15,1-4 36-15,-1 2-40 16,4 0 33-16,2 16-39 0,-1-29 33 0,1 29-38 0,3-26 34 16,-3 26-46-16,7-20 47 0,-7 20-42 0,12-18 44 0,-12 18-39 0,17-11 35 15,-17 11-35-15,17-3 34 16,-17 3-15-16,21 0 12 0,-21 0-36 0,26 11 44 16,-16-5-44-16,4 2 31 0,0 4-37 15,-4-1-15-15,3 2-46 0,-4 1-37 0,2 1-15 16,0 3 7-16,0 3 30 0,-1 5-3 15,-1-5-68-15,0 0-70 0,-1-3-162 0,-4-3-633 0,-4-15-790 16</inkml:trace>
  <inkml:trace contextRef="#ctx0" brushRef="#br0" timeOffset="47969.5">21398 11100 1837 0,'0'0'590'0,"0"0"-145"0,0 0-106 15,0 0-64 1,0 0-68-16,0 0-38 0,0 0-44 0,0 0-15 0,0 0-32 15,0 0-7-15,0 0-26 0,0 0 2 16,0 0-2-16,12 7-24 0,-12-7 4 0,0 0-3 16,14 8-4-16,-14-8-2 0,12 7-4 0,-12-7-2 0,0 0-9 15,13 8 8-15,-13-8 3 0,0 0-7 16,0 0 28-16,17 4 14 0,-17-4-4 0,0 0 6 0,0 0-10 16,0 0 14-16,13-6-23 15,-13 6 44-15,0 0-49 0,0 0 49 0,4-14-52 0,-4 14 28 0,0 0-36 16,0 0 23-16,-6-16-8 15,6 16-42-15,0 0 36 0,-10-9-34 0,10 9 25 16,0 0-27-16,0 0 31 0,0 0-43 0,-16-5 15 0,16 5-30 16,0 0-5-16,0 0-16 15,-6 11-7-15,6-11-4 0,0 0-10 0,0 0 5 0,-4 15 10 16,4-15-9-16,0 0 0 0,0 0 3 16,7 16-4-16,-7-16-20 0,0 0-17 0,8 9-30 0,-8-9-3 15,0 0-77-15,11 9-72 16,-11-9-95-16,0 0-465 0,0 0-451 0</inkml:trace>
  <inkml:trace contextRef="#ctx0" brushRef="#br0" timeOffset="48449.57">20969 11201 704 0,'0'0'567'0,"-7"-12"-151"0,7 12-64 0,-9-10-48 0,9 10-39 16,0 0-57-16,-13-11-16 15,13 11-23-15,0 0-23 0,0 0-15 0,-11-11-33 0,11 11-19 0,0 0-9 16,0 0-2-16,0 0 21 15,0 0-20-15,0 0 7 0,8 19-20 0,-8-19 7 0,14 21-39 16,-3-6 23-16,1-1-25 0,-1 1 12 0,2 1-27 0,0-1 18 16,1 0-21-16,2-1 18 15,-5 1-25-15,3-1 3 0,-3-1-61 0,-1-2-44 0,0 0-41 16,-1-2-41-16,-9-9-85 0,11 13-179 16,-11-13-449-16,0 0-536 0</inkml:trace>
  <inkml:trace contextRef="#ctx0" brushRef="#br0" timeOffset="49159.61">21522 11307 194 0,'0'0'621'0,"17"-3"-129"15,-17 3-137-15,15-8-37 0,-15 8-70 0,16-14-11 16,-6 4-44-16,0 0-11 0,0-2-12 0,-1 1 12 0,-2-2 0 16,2 2-1-16,-4-1-7 0,-5 12-2 15,10-20-12-15,-10 20-18 0,5-17 0 0,-5 17-18 16,5-16 5-16,-5 16-47 0,0 0 7 16,0 0-40-16,-3-18 8 0,3 18-30 15,0 0 23-15,-19 2-39 0,19-2 17 0,-25 19-35 16,10-6 33-16,0 2-29 0,2-2 22 0,1 2-25 0,0-1-14 15,3-3 16-15,3 1-3 0,6-12-1 16,-9 18-6-16,9-18-5 0,0 0 1 0,-2 18-19 0,2-18 30 16,0 0 2-16,0 0-5 0,12 7 8 0,-12-7 3 15,14-9-1-15,-14 9-2 0,16-19 17 16,-6 7-11-16,-3-1 21 0,1-4-15 0,-1-1 17 16,-3 1-36-16,0-1 33 15,-4-1-20-15,-2 2 29 0,-2-5-38 0,-4 1 19 0,0 0-28 0,-8-2-6 16,1-1-31-16,-3 4-16 15,-3-1-21-15,-2 5-24 0,2 0-19 0,1 4-7 0,2 3-2 16,0 1 2-16,5 0 0 0,13 8-73 0,-18-9 28 0,18 9-65 16,0 0-19-16,0 0-207 0,0 0-299 15,0 0-298-15</inkml:trace>
  <inkml:trace contextRef="#ctx0" brushRef="#br0" timeOffset="49739.68">21596 10924 1398 0,'20'8'556'0,"-20"-8"-116"15,14 7-107-15,-14-7-81 0,13 5-49 16,-13-5-38-16,0 0-15 0,17 7-4 0,-17-7 5 0,0 0 2 16,0 0-8-16,21 0-13 0,-21 0-23 0,0 0-19 15,16-10-18-15,-16 10-47 0,10-11 22 16,-10 11-1-16,10-12-5 0,-10 12 0 0,7-15-4 0,-7 15-2 16,5-14-6-16,-5 14-2 15,0 0-5-15,4-21-11 0,-4 21-2 0,0 0 10 0,0 0-4 16,-4-15-8-16,4 15 2 15,0 0-3-15,-12 6-1 0,12-6-1 0,-16 15-1 16,16-15 13-16,-13 22-18 0,5-11 26 0,1 3-30 0,3-1 12 0,4-13-16 16,-4 24 12-16,4-24-38 15,0 24 32-15,0-24-7 0,6 28 10 0,-1-13-22 0,1-1 28 16,0-2-9-16,1 1 6 0,3-4-23 16,-10-9-6-16,16 14-8 0,-16-14-2 0,23 7-50 15,-23-7 64-15,22 6-4 0,-22-6 15 16,21 0 6-16,-21 0-11 0,26-2 9 0,-26 2-8 0,26-5 2 15,-26 5-24-15,23-3 20 0,-23 3 4 16,18-4-1-16,-18 4 10 0,0 0 8 0,19-4-16 16,-19 4 13-16,0 0 3 0,0 0-2 0,15-2 0 0,-15 2 0 15,0 0-19-15,0 0 20 0,0 0 17 16,0 0-12-16,0 0 13 0,0 0 8 0,15-4 9 16,-15 4-6-16,0 0-6 15,0 0-1-15,0 0-32 0,0 0 55 0,0 0 1 0,2-19 24 0,-2 19-34 16,0 0 16-16,2-25-38 15,-2 25 9-15,3-21 2 0,-3 21 9 0,8-24-5 0,0 8 7 16,-8 16-11-16,10-22-15 0,-6 7 13 16,-4 15-14-16,12-17 9 0,-12 17-3 0,14-16-3 15,-14 16 1-15,21-9 9 0,-21 9-1 0,21-3-5 0,-21 3-1 16,27 2-12-16,-15 3 60 16,5 0-77-16,0 8 14 0,-3-1-30 0,-6 6-11 0,2 2-103 15,-5 3-122-15,-3 4-82 0,-4 0-180 16,-6 7-644-16,0 1-918 0</inkml:trace>
  <inkml:trace contextRef="#ctx0" brushRef="#br0" timeOffset="51029.62">21887 11119 545 0,'0'0'523'0,"-8"-13"-140"0,8 13-79 15,0 0-45-15,0 0 1 0,-5-13-65 0,5 13-10 16,0 0-45-16,0 0 0 15,0 0-16-15,0 0-19 0,0 0-12 0,0 0 12 0,0 0 5 16,0 0-5-16,6-15 8 0,-6 15-5 0,19 3-7 0,-19-3-14 16,27 6-11-16,-11-1-6 15,4 0-24-15,0 1 13 0,2-1-34 0,0 2 33 0,-1 0-10 16,-1-1-8-16,1 2-5 0,-2 0-31 16,-5-1 17-16,1 1-21 0,-4 1 34 0,1 1-37 0,-3 1 26 15,-1 0-30-15,-4 3 38 16,-3 3-43-16,-1-17 30 0,-1 35-34 0,-6-14 12 0,-3 0-31 15,-3 3-8-15,2-5-35 16,-3 0-19-16,2-2-35 0,0-4-31 0,1-4-30 0,11-9-45 16,-14 9-64-16,14-9-117 0,0 0-417 0,-11-7-413 0</inkml:trace>
  <inkml:trace contextRef="#ctx0" brushRef="#br0" timeOffset="51279.44">22198 11075 588 0,'16'-16'577'0,"-8"3"-123"16,-2 1-45-16,-6 12-33 0,13-16-44 15,-13 16-36-15,8-13-47 0,-8 13-12 0,0 0-22 16,9-12-29-16,-9 12-42 0,0 0-28 0,0 0-10 0,0 0-8 16,0 0-11-16,-7 21-1 15,3-9-24-15,-3 2-22 0,3 2 5 0,-4 3-8 0,5-2-8 16,2 0-6-16,-3 0-5 0,4 0-1 16,0-17-45-16,0 29 45 0,2-12-43 0,1-3 37 15,3 0-32-15,-1-2 43 0,2-1-4 16,1-1-5-16,1-1 1 0,-9-9-13 0,23 10-20 0,-23-10-27 15,25 3-29-15,-25-3-35 16,35-1 26-16,-12-2-10 0,2-3-19 0,2 0-21 0,5-3-43 16,-1-1-73-16,1-2-139 0,1 1-583 0,-4-3-667 0</inkml:trace>
  <inkml:trace contextRef="#ctx0" brushRef="#br0" timeOffset="51810.55">22875 11150 813 0,'0'0'618'16,"-2"-19"-145"-16,2 19-45 0,0-17-48 0,0 17-70 0,0 0-12 15,-2-21-41-15,2 21-41 0,0 0-17 16,0 0-37-16,-2-18-38 0,2 18-25 0,0 0-16 15,0 0-12-15,0 0-8 0,0 0-17 16,0 0-21-16,6 19 13 0,-6-19-12 0,10 24-42 0,-4-11 38 16,5-1-40-16,1 2 39 0,-3-3-37 0,1-3 37 0,3 2-41 15,-4-2 28-15,2-1-24 16,-11-7 42-16,22 8-43 0,-22-8 42 0,18 5-1 0,-18-5-5 16,0 0-2-16,18 0-3 15,-18 0-3-15,0 0-15 0,0 0 12 0,0 0-5 0,0 0-10 16,-2-19 0-16,2 19-1 0,-19-10-1 15,19 10 3-15,-22-9 1 0,22 9 1 0,-18-6-11 16,18 6 10-16,-16-5-25 0,16 5-28 0,0 0 32 0,0 0-17 16,0 0 32-16,0 0-23 0,0 0 20 15,19-1-27-15,-19 1 13 0,26 4-14 0,-11-1 24 0,2-1-21 16,0 1 26-16,0 1-9 16,1 0 20-16,-3 1-13 0,-15-5 24 0,23 5-22 0,-23-5 73 15,18 3-7-15,-18-3 92 0,0 0 7 16,18 4 12-16,-18-4 0 0,0 0-34 0,0 0-26 0,0 0-21 15,0 0-15-15,0 0-18 16,0 0-7-16,-10-11-6 0,10 11-8 0,-10-9-22 16,10 9 11-16,-16-15-96 0,16 15 10 0,-12-20-59 0,12 20-47 15,-1-27-27-15,1 11-38 0,8-5-62 16,-1 0-38-16,5 0-202 0,0-1-488 0,6-2-770 0</inkml:trace>
  <inkml:trace contextRef="#ctx0" brushRef="#br0" timeOffset="52499.62">23727 10884 927 0,'-7'-12'673'0,"-1"1"-163"0,-2 0-91 15,2 3-111-15,8 8-72 0,-19-11-41 0,19 11-39 16,-15-5-31-16,15 5-29 0,-17 6-9 0,17-6-14 0,-10 15-13 16,10-15-8-16,-9 22-19 0,7-6 12 15,0 0-18-15,4 4 4 0,0 3-19 0,4 2 13 0,-1 7-16 16,3 0 9-16,4 0-60 0,-2-2 64 16,2-3-35-16,0-6-36 0,1-4-40 0,-2-3-18 15,3-3-10-15,-3-3-21 16,-11-8-4-16,20 4 7 0,-20-4 20 0,19-1 29 0,-19 1 23 15,13-7 28-15,-13 7 32 0,0 0 29 16,8-11 12-16,-8 11 15 0,0 0 10 0,0 0 0 0,0 0 1 16,0 0-4-16,-6-12-12 0,6 12-13 0,0 0 2 15,0 0-16-15,0 0 5 0,0 0-1 16,-7 13-1-16,7-13 3 0,0 0 10 0,0 0 2 0,0 22-1 16,0-22-8-16,0 0-18 15,0 0 20-15,3 16 15 0,-3-16 17 0,0 0 14 0,0 0 30 0,0 0-46 16,0 0 32-16,0 0-48 15,0 0 30-15,0 0-44 0,0 0 35 0,0 0-43 16,2-23 33-16,-2 23-9 0,4-24-12 0,-4 24-16 0,4-29 8 16,1 12-5-16,2-1-9 15,2 1-39-15,0 1 41 0,3 2-38 16,-2 2 37-16,5 4-31 0,-4 0 29 0,-11 8-49 0,25-7 53 16,-25 7-16-16,27-2-12 0,-27 2-7 0,25 8 0 0,-8-1 5 15,-4 6-6-15,3 1-14 16,-6 0-45-16,3 1-12 0,-4 1-29 0,-1 0-27 0,-2-2-10 15,0-2-32-15,-6-12-82 0,6 17-164 16,-6-17-470-16,0 0-543 0</inkml:trace>
  <inkml:trace contextRef="#ctx0" brushRef="#br0" timeOffset="52699.73">24133 10882 1149 0,'0'0'674'0,"-4"-21"-140"0,4 21-118 0,-4-16-96 16,4 16-62-16,0 0-52 0,0 0-18 15,-9-10-64-15,9 10 18 0,0 0-40 0,-4 16 35 16,4-16-37-16,-1 33 51 0,1-6-28 0,0 2 2 0,1 7-56 16,0 2-14-16,5-1-20 0,-4 3-21 15,0-2-17-15,2 0-98 0,3-4-22 16,0 1-56-16,-1-4-50 0,-2-7-51 16,2-3-103-16,-4-5-178 0,-2-16-335 0,3 25-525 0</inkml:trace>
  <inkml:trace contextRef="#ctx0" brushRef="#br0" timeOffset="53049.74">24073 11301 882 0,'-9'-17'687'0,"2"1"-147"0,-2-2-100 16,4 2-151-16,4 0-40 0,0-2-37 0,3 2-48 15,3 1-27-15,4-3-26 0,1 0-22 16,3 2-29-16,2-1 14 0,1 1-16 0,5 0 2 16,-3 3-28-16,3 2 13 15,-2 0-23-15,4 3 8 0,-3 1-19 0,-1 1 11 0,-4 1-27 16,-15 5 37-16,24-4-25 0,-24 4 10 15,19-2-12-15,-19 2 23 0,18 2-24 0,-18-2 19 0,17 3-22 16,-17-3 15-16,0 0-18 0,20 5 26 0,-20-5-29 0,0 0 21 16,17 3-20-16,-17-3 29 15,0 0-15-15,0 0 35 0,19 2-21 16,-19-2 30-16,0 0-41 0,8-10 41 0,-8 10-48 0,8-13 42 16,-8 13-38-16,3-19 55 0,-3 19-49 0,0-24 47 0,0 24-54 15,-3-25 35-15,3 25-33 16,-8-22 40-16,8 22-47 0,-6-19 26 0,6 19-31 15,-11-14 44-15,11 14-53 0,-13-8 52 16,13 8-57-16,0 0 32 0,-21-2-43 0,21 2 49 0,0 0-63 16,-18 8 12-16,18-8-84 0,0 0-53 0,-8 13-77 15,8-13-71-15,0 0-186 0,0 0-544 16,0 0-795-16</inkml:trace>
  <inkml:trace contextRef="#ctx0" brushRef="#br0" timeOffset="53859.5">24688 10700 935 0,'17'-24'541'0,"0"1"-201"0,-1 1 26 0,-1-1-108 15,-2 5 20-15,-1 2-42 16,-2-1-10-16,-3 3-23 0,-1 2 2 0,-6 12-27 16,7-19 4-16,-7 19-86 0,0 0 5 0,-1-19 15 0,1 19-57 15,0 0-10-15,-15-5-39 0,15 5 14 16,-21 5 7-16,8 1-6 0,-1 2-6 0,0 2-1 0,0 1-3 16,0 1-5-16,6-1-1 15,-2 0-4-15,4 1-12 0,6-12 13 0,-9 19-4 16,9-19 2-16,-3 18-5 0,3-18 9 15,0 0-11-15,5 21 3 0,-5-21-7 0,9 12 0 0,-9-12-11 0,11 6 7 16,-11-6 8-16,17 6 1 0,-17-6 0 0,14 3 3 0,-14-3-1 16,0 0-1-16,23 3-25 15,-23-3-21-15,0 0 61 0,20 2-5 16,-20-2 1-16,0 0-7 0,21 5 2 16,-21-5-2-16,13 7 1 0,-13-7-1 0,13 13-4 0,-13-13-7 0,12 15 13 15,-12-15 0-15,7 15 0 16,-7-15-3-16,6 15 2 0,-6-15 1 0,5 15 3 0,-5-15 0 15,0 0-32-15,0 19 24 0,0-19 12 16,0 0-3-16,0 0 1 0,0 18 36 0,0-18-35 0,0 0 30 16,0 0-40-16,0 0 42 0,0 0-52 0,-1 17 59 15,1-17-71-15,0 0 76 16,0 0-52-16,0 0 47 0,0 0-52 0,0 0 44 0,0 0-47 0,0 0 42 16,0 0-61-16,0 0 60 0,0 0-58 15,0 0 57-15,0 0-52 0,-2 17 9 0,2-17 4 16,0 0 44-16,0 0-55 15,0 0 49-15,0 0-60 0,0 0 58 0,0 0-56 0,0 0 55 16,0 0-48-16,0 0 46 0,0 0-53 0,0 0 51 0,0 0-52 16,0 0 52-16,-4-14-59 0,4 14 59 15,0 0-59-15,0 0 59 0,0 0-54 0,0 0 50 0,0 0-52 16,0 0 51-16,0 0-51 0,0 0 14 16,0 0-18-16,0 0 60 0,0 0-56 0,0 0 56 15,0 0-49-15,0 0 46 0,0 0-68 16,0 0 30-16,0 0 48 0,0 18-61 0,0-18 57 0,0 0-54 15,2 19 55 1,-2-19-51-16,0 0 49 0,5 22-50 0,-5-22 48 16,6 15-4-16,-6-15-6 0,5 16-17 0,-5-16 13 0,12 19-2 0,-12-19-2 15,13 17-2-15,-13-17-2 0,8 14-16 16,-8-14-9-16,7 13-16 0,-7-13-26 0,2 17-35 0,-2-17-33 16,-4 19-35-16,4-19-15 15,-11 23 7-15,2-10-40 0,1-3 20 0,-2-1-39 0,10-9-103 0,-15 10-111 16,15-10-345-16,0 0-333 15</inkml:trace>
  <inkml:trace contextRef="#ctx0" brushRef="#br0" timeOffset="54449.64">24828 10515 800 0,'0'0'414'0,"-16"-7"-67"0,16 7-97 0,-17-3-32 16,17 3-79-16,-17-4 23 0,17 4-47 0,0 0 29 15,-26 4-57-15,26-4 34 0,-16 7-52 16,16-7 50-16,-16 12-58 0,16-12 43 0,-12 19-74 0,6-6 68 16,6-13-69-16,-4 26-16 15,2-9 10-15,2-17 52 0,4 33-49 0,-2-12 95 0,5 2 15 16,0 1-10-16,-1-2-28 15,4 0-19-15,0-1-10 0,-1-2 7 0,1 0-35 0,2-3 13 16,-2-1-42-16,2-2 30 0,-2-3-30 16,-2-1 16-16,-8-9-40 0,22 10 12 0,-22-10-14 0,21 6 0 15,-21-6-18-15,17-2 8 0,-17 2-14 0,22-9-9 0,-22 9 33 16,20-14 1 0,-11 6 0-16,-9 8 7 0,10-17 3 0,-10 17 0 0,7-16 0 15,-7 16 3-15,0 0-5 0,-7-20 12 16,7 20 5-16,-11-10 3 0,11 10 4 0,-17-5 8 0,17 5 1 15,-19-1-1-15,19 1-7 0,0 0-6 16,-26 0-14-16,26 0 9 0,0 0 0 0,0 0-14 16,-18 2 8-16,18-2 4 0,0 0 0 0,0 0-1 0,0 0 0 15,0 0-14-15,20-6 14 0,-20 6 0 16,20-8-2-16,-6 2-4 0,0 1 3 0,-14 5-1 16,23-8-2-16,-23 8 0 0,22-6-1 15,-22 6-6-15,20-3 7 0,-20 3 6 0,16 3 3 16,-16-3 0-16,15 7 6 0,-15-7 1 15,13 12 2-15,-13-12-3 0,13 16 1 0,-13-16-15 0,8 19 46 16,-8-19-36-16,5 24 73 0,-5-24-50 0,7 24 29 16,-7-24-54-16,3 27 41 0,-3-27-21 15,-2 27-37-15,2-27-55 0,-4 26-55 0,4-26-62 16,-6 22-41-16,6-22-115 0,-9 15-146 0,9-15-484 16,0 0-659-16</inkml:trace>
  <inkml:trace contextRef="#ctx0" brushRef="#br0" timeOffset="54915.47">25205 10585 1113 0,'0'0'736'0,"0"-16"-159"0,0 16-137 16,0 0-109-16,-13-8-47 0,13 8-54 0,-17 4-36 0,17-4-30 16,-19 9-25-16,6-1-19 0,2 0-23 15,1 1-18-15,0 0-16 0,2 2 18 0,0 1-50 0,2 0 35 16,6-12-54-16,-6 20 42 0,6-20-56 15,0 19 35-15,0-19-69 0,7 15-9 16,-7-15 0-16,13 10-9 0,-13-10 13 0,15 6 2 0,-15-6 1 16,19 2 3-16,-19-2 9 0,0 0 4 15,24 1 2-15,-24-1 6 0,0 0-14 0,17 2 21 16,-17-2 1-16,0 0 3 0,13 6-2 16,-13-6 8-16,0 0 4 0,7 14-1 0,-7-14 0 0,0 0 2 15,1 21-15-15,-1-21 20 0,-2 17-9 16,2-17 4-16,0 0-8 0,-1 18 1 0,1-18-1 0,0 0-8 15,0 0-15-15,4 15-23 16,-4-15-13-16,0 0-10 0,0 0-11 0,19-9-63 0,-19 9 91 16,15-15-42-16,-7 6 71 0,-8 9-50 0,16-18 80 0,-16 18-49 15,13-15 95-15,-13 15-44 16,10-12 68-16,-10 12-8 0,0 0-4 0,9-13-11 0,-9 13-12 16,0 0-7-16,11-8-8 15,-11 8 13-15,0 0-6 0,0 0-6 0,0 0-10 0,0 0 1 16,19 3-4-16,-19-3-4 15,0 0-4-15,13 8 0 0,-13-8-11 0,0 0 12 0,13 11-24 0,-13-11-47 16,0 0-104-16,17 6 53 0,-17-6-74 0,0 0 20 0,17-3-36 16,-17 3-52-16,11-9-55 15,-11 9-92-15,6-13-322 0,-6 13-250 0</inkml:trace>
  <inkml:trace contextRef="#ctx0" brushRef="#br0" timeOffset="55229.68">25390 10529 1063 0,'-1'-20'477'0,"-2"3"-26"16,3-1-52-16,0 18-65 0,0-27-66 0,0 27-54 0,0-21-27 15,0 21-44-15,0 0-25 16,0-19-5-16,0 19-13 0,0 0-9 0,0 0 3 0,0 0-18 16,16 5-12-16,-16-5-11 0,11 18-9 0,-4-5-9 0,-1 1-9 15,1 0-3-15,-1 1-17 0,-1 0 11 16,-1-1-4-16,0 1-1 0,-4-15-7 0,6 21 3 16,-6-21-1-16,7 19 1 0,-7-19-1 15,3 14 2-15,-3-14 17 0,0 0 4 0,0 0 14 16,2 16 14-16,-2-16-1 15,0 0 6-15,0 0 5 0,0 0 40 0,0 0-48 16,0 0 30-16,-13-12-27 0,13 12 13 0,-4-17-20 0,4 17-18 0,1-22 6 16,1 6-16-16,4 1 11 0,0 1-24 15,1 0 14-15,1 2-25 0,2 1 13 0,-2 1-20 0,-8 10 21 16,16-14-17-16,-16 14 11 0,18-9-25 16,-18 9 23-16,0 0-24 0,23 0 9 0,-23 0-76 15,15 8 11-15,-15-8-108 16,8 17-54-16,-8-17-94 0,1 23-162 0,-5-6-718 0,-2 2-951 0</inkml:trace>
  <inkml:trace contextRef="#ctx0" brushRef="#br0" timeOffset="73179.28">19710 15395 497 0,'-10'-8'449'0,"10"8"-85"0,0 0-94 0,0 0-62 16,-12-8-53-16,12 8-28 15,0 0-30-15,0 0-11 0,0 0-31 0,0 0 11 0,0 0-15 0,0 0 2 16,-11-9-21-16,11 9 12 15,0 0-21-15,0 0 10 0,0 0-33 0,0 0 29 16,0 0-35-16,0 0 31 0,9 13-22 0,-9-13 19 0,0 0-21 16,0 0 20-16,7 15-18 0,-7-15 21 15,0 0-35-15,0 0 39 0,7 14-25 16,-7-14 33-16,0 0-27 0,0 0 28 0,5 13-33 16,-5-13 34-16,0 0-34 0,0 0 32 0,0 0-31 0,0 0 45 15,7 14-46-15,-7-14 45 16,0 0-47-16,0 0 47 0,0 0-49 0,0 0 43 0,0 0-55 15,0 0 77-15,4 15-56 0,-4-15 57 16,0 0-54-16,0 0 47 0,0 0-54 0,8 11 60 0,-8-11-46 16,0 0 56-16,0 0-55 0,12 14 47 15,-12-14-47-15,10 8 54 0,-10-8-54 16,13 9 56-16,-13-9-60 0,20 10 59 0,-20-10-51 0,23 10 49 16,-8-5-40-16,0-1 51 0,5 3-35 15,-1-3 46-15,4 0-36 0,1-1 21 0,1-5-27 0,8-3 24 16,-1-7-25-16,12-13 18 15,2-9-30-15,2-13 12 0,15-28-11 0,3-14 38 0,6-16-57 16,3-14 34-16,4-14-58 0,7-6 45 16,4-9-19-16,3-3-81 0,0 1-25 0,-1 7-22 0,-4 11-40 15,-6 13-94-15,-9 12-73 0,-17 21-312 0,-15 28-358 16,-8 10-686-16</inkml:trace>
  <inkml:trace contextRef="#ctx0" brushRef="#br0" timeOffset="74099.72">21393 14772 982 0,'-8'-14'551'16,"8"14"-189"-16,-8-19-22 0,8 19-128 0,-4-12 2 0,4 12-103 16,0 0 25-16,0 0-79 15,0 0 41-15,0 0-64 0,0 27 37 0,0-27-58 16,3 33 47-16,-2-12-61 0,2 1 37 15,0 0-45-15,-1 0 45 0,2 0-51 0,0-2 47 0,0 1-7 16,-1-4-6-16,-3-17-3 0,7 25-10 0,-7-25-6 16,3 17 4-16,-3-17 3 0,0 0 0 15,4 16 2-15,-4-16 0 0,0 0 14 0,0 0 9 0,0 0-39 16,0 0 69-16,-4-15-56 0,4 15 52 16,-11-25-45-16,5 11 58 0,-2-4-51 0,3 0 53 0,-4 1-60 15,4 2 63-15,-2-1-53 16,7 16 43-16,-6-20-61 0,6 20 45 0,-5-17-57 15,5 17 49-15,0 0-57 0,7-19 44 16,-7 19-46-16,15-10 51 0,-15 10-53 0,26-4 45 0,-7 5-46 16,3 2 50-16,1 1-53 0,1 2 51 0,5 5-60 0,-3 0 60 15,1 3-55-15,-3 3 54 16,-1 2-58-16,0 6 56 0,-5 3 1 0,-1 1-6 0,-2 4-12 16,-2 0-65-16,-5 1-2 15,4-2-115-15,-6-3 5 0,0-4-68 0,0-8-148 0,-1-3-509 0,-5-14-523 16</inkml:trace>
  <inkml:trace contextRef="#ctx0" brushRef="#br0" timeOffset="74633.81">21843 14943 701 0,'0'0'567'0,"4"-16"-93"0,-4 16-172 0,0 0-4 16,4-15-115-16,-4 15 2 0,0 0-85 16,0 0 30-16,0 0-56 0,16-7 37 0,-16 7-59 15,0 0 45-15,0 0-46 0,21 0 44 16,-21 0-58-16,0 0 51 0,26-4-62 0,-26 4 55 0,22-10-64 15,-8 3 60-15,-4-3-61 16,3-1 50-16,-2-5-61 0,-3-1 54 0,0 1-60 0,-4-1 49 16,-4 17-57-16,-2-25 44 0,-6 11-51 0,-4 5 52 15,-4 0-59-15,-4 4 50 16,0 4-52-16,-7 4 55 0,-7 3-57 0,-3 5 53 0,4 1-60 0,1 2 61 16,2 1-55-16,2 0 53 15,5-1-57-15,8-1 57 0,4-3-8 0,11-10-4 16,-9 17-3-16,9-17-8 0,8 12-44 0,-8-12 49 15,26 7-56-15,-6-7 50 0,7-1-51 0,6-5 60 0,2-2-53 16,1-1 60-16,-1-1-60 0,-1 1 64 0,-2 3-54 16,-7 1 57-16,-3 0-61 15,-2 3 64-15,-20 2-57 0,29 0 57 0,-29 0-54 0,23 5 54 16,-23-5-51-16,13 10 59 0,-13-10-50 16,8 10 56-16,-8-10-40 0,0 0 65 0,3 18-43 15,-3-18 68-15,0 0-28 0,0 0 53 16,-5 17-16-16,5-17-5 0,0 0-14 0,0 0-12 0,0 0-12 15,-13-6-10-15,13 6-11 0,-4-14 11 16,4 14-5-16,-2-23-9 0,2 23 0 0,2-31-4 0,0 10-6 16,3 0-5-16,1 1-3 0,3-2-3 0,1 2 6 0,-1 0-11 15,3 2-10 1,2 3 9-16,-2 3-1 0,5-2-2 0,-8 7 2 0,8-2-1 16,-17 9 0-16,29-5-1 15,-29 5-1-15,31 11 3 0,-16 1-10 0,1 10 9 0,-3 6 1 0,2 4-4 16,-6 6 1-16,-1 4 32 15,-2 1-61-15,2-1-19 0,-3 0-93 0,0 1-117 0,2-5-142 16,-7-8-837-16,7 2-977 0</inkml:trace>
  <inkml:trace contextRef="#ctx0" brushRef="#br0" timeOffset="75319.48">22865 14741 397 0,'-9'-14'747'0,"1"-3"-200"0,-1 5-124 0,1 3-87 0,8 9-72 16,-13-16-66-16,13 16-48 0,-10-9-26 15,10 9-23-15,0 0-19 0,0 0-20 0,-16 7-11 0,16-7-16 16,-9 18-2-16,9-18-6 16,-4 23-12-16,4-23 3 0,-5 25-3 0,5-25-4 0,0 24 0 15,0-24-10-15,0 20 5 16,0-20 1-16,0 16 1 0,0-16 5 0,0 0 26 0,0 0 23 15,3 18 0-15,-3-18-1 16,0 0-15-16,0 0 1 0,0 0-6 0,0 0-3 0,-7-19 1 16,7 19-2-16,-8-23 0 0,8 23-3 0,-8-26-5 0,8 26-3 15,-4-22-4-15,4 22-8 16,0-19-1-16,0 19-3 0,10-20-1 0,-2 10-3 0,1 0-1 16,5 6 1-16,-1 0-4 0,3 0-3 15,-16 4 3-15,30 0 1 0,-13 2-3 0,1 1 0 0,0 4-2 16,0-1 1-16,-3 1 0 15,-1-2 0-15,-1 2-3 0,1 1 3 0,-3-1-1 16,-11-7 3-16,18 9 1 0,-18-9 1 0,12 6 3 16,-12-6 18-16,0 0-7 0,0 0-6 0,0 0 3 15,0 0-2-15,0 0-2 0,0 0 38 0,0 0 7 0,-9-14-3 16,9 14-4-16,-14-14-7 16,14 14-8-16,-11-10-4 0,11 10 2 0,0 0-18 0,-9-17 7 15,9 17-15-15,0 0 8 0,6-14-4 16,-6 14 1-16,17-9-16 0,-17 9 14 0,28-4-11 15,-28 4 13-15,34 0-20 0,-14 1 15 0,5 6-17 16,-2 1 10-16,1 3-10 0,3 4 6 16,-4 0-15-16,0 3 13 0,-6-5-69 0,-1 1 8 0,-1 0-99 15,1-3-9-15,-3-3-88 0,-13-8 20 16,23 6-54-16,-23-6-151 0,22-14-444 0,-8 2-525 0</inkml:trace>
  <inkml:trace contextRef="#ctx0" brushRef="#br0" timeOffset="76079.56">23446 14531 863 0,'-1'-17'546'0,"-4"0"-175"0,-2 2 3 15,-4 1-123-15,2 4 2 0,-6 0-121 0,2 5 35 0,13 5-79 16,-28-2 47-16,12 2-34 0,-8 7 56 0,2 1-69 0,0 1 53 16,3 3-71-16,0 1-16 15,6 1-8-15,-1 0-11 0,2 1 1 0,7-1-13 16,5-14-10-16,-4 23 6 0,4-23-6 16,5 17-2-16,-5-17 41 0,20 13-54 0,-20-13-1 0,27 4-7 15,-6-4-8-15,4-4-5 16,0 1 10-16,-2-3 5 0,3 0-1 0,-1 1 0 15,-2-1 2-15,-6 3-7 0,-1 0-4 0,-16 3 7 16,23 2-7-16,-23-2 11 0,15 9 3 0,-15-9-1 0,10 16-3 16,-10-16 5-16,10 21-1 0,-7-7 1 0,2 3 1 0,-1 2-4 15,0-2 7 1,0-2 1-16,1 1-7 0,0-3-2 0,-5-13-15 0,8 19-5 16,-8-19-3-16,8 8-11 0,-8-8-15 15,0 0-2-15,18-7 2 0,-18 7-3 0,14-20 21 0,-9 7 6 16,2-3 9-16,-3 1 6 15,-1-2 2-15,-2-1 14 0,-1 18 15 0,0-29 22 0,0 29 8 0,-1-24 10 16,1 24-1-16,-3-18-1 0,3 18-7 16,0 0-18-16,-1-21 0 0,1 21-6 0,0 0-5 15,0 0-7-15,0 0 2 0,0 0-2 0,0 0-1 0,13-4-2 16,-13 4-9-16,14 13 8 16,-5-4 0-16,-1 4-7 0,0-3 5 0,0 2 1 15,-8-12-3-15,10 17 0 16,-10-17 0-16,10 13-4 0,-10-13 12 0,0 0 25 0,10 12-7 0,-10-12-3 15,0 0-5-15,0 0-1 16,0 0 4-16,0 0 14 0,-12-21 14 0,12 21-3 0,-11-23-2 16,5 9-7-16,-3-2-5 0,7 1-6 0,-4-1-5 0,6 16-3 15,-4-25 26-15,4 25-41 0,0-21 39 16,0 21-46-16,6-17 38 0,-6 17-48 0,14-15 44 0,-14 15-48 16,14-8 51-16,-14 8-58 15,20-2 50-15,-20 2-55 0,21 3 12 16,-21-3 4-16,19 9 0 0,-19-9 2 0,18 9 4 15,-18-9 2-15,15 10-1 0,-15-10 0 0,10 7 5 16,-10-7 4-16,0 0 9 0,13 7 22 0,-13-7-7 0,0 0-6 0,0 0 54 16,0 0-40-16,0 0 22 0,0 0 12 15,0 0 14-15,-8-16-11 0,8 16-1 0,-10-12-24 16,10 12-12-16,-6-13 11 0,6 13 25 16,0 0-45-16,-3-21-26 0,3 21-1 0,0 0-2 0,7-19 1 15,-7 19 0-15,12-11-1 0,-12 11 1 16,17-9 1-16,-17 9 1 15,21-5-9-15,-21 5 9 0,19 0 0 0,-19 0-4 16,24 3-1-16,-24-3-3 0,24 8-2 0,-14-1-3 0,-10-7-12 16,24 12-41-16,-24-12 3 0,18 14-70 0,-18-14 26 0,17 12-100 15,-17-12 2-15,19 9-69 16,-19-9-22-16,17 3-133 0,-17-3-511 0,18-4-607 16</inkml:trace>
  <inkml:trace contextRef="#ctx0" brushRef="#br0" timeOffset="76749.48">24091 14346 674 0,'0'0'585'0,"-2"-16"-62"0,2 16-87 16,-6-18-73-16,6 18-84 0,-11-16-43 16,11 16-29-16,-12-17-26 0,12 17-14 0,-14-14-26 0,14 14-4 15,-13-10-22-15,13 10-14 0,-11-7-19 0,11 7-14 0,0 0-15 16,0 0-9-16,-23 2-9 0,23-2-18 16,0 0 6-16,-11 12-5 0,11-12-1 0,-7 13-6 15,7-13 0-15,0 0-3 0,-2 19-39 16,2-19 47-16,0 0-48 0,4 18 47 0,-4-18-48 0,0 0 56 15,9 15-50-15,-9-15 46 16,0 0-46-16,11 13 46 0,-11-13-44 0,0 0 36 0,12 10-34 16,-12-10 45-16,0 0-43 0,9 10 44 0,-9-10-47 15,0 0 50-15,9 8-49 0,-9-8 48 16,0 0-48-16,9 12 49 0,-9-12-48 0,0 0 50 0,6 14-43 16,-6-14 38-16,0 0-44 15,6 18 44-15,-6-18-45 0,0 0 34 0,5 15-34 16,-5-15 45-16,0 0-43 0,2 13 42 0,-2-13-42 15,0 0 45-15,0 0-46 0,0 0 48 0,7 13-37 0,-7-13 36 16,0 0-34-16,0 0 42 0,0 0-43 0,0 0 37 0,0 0-42 16,-7-16 42-16,7 16-4 15,-2-18 0-15,2 18-19 0,-5-22 9 0,5 22-5 16,-6-26 5-16,6 26-1 0,-2-26 38 16,2 26-50-16,-1-26 2 0,1 26-2 0,1-22-8 0,-1 22 9 15,8-20-6-15,-8 20 12 16,7-15-9-16,-7 15 1 0,14-13-1 15,-14 13 1-15,19-9-1 0,-19 9-10 0,18-4 14 0,-18 4-6 16,21 0 5-16,-21 0-1 0,21 5 3 0,-21-5-2 16,22 9 0-16,-22-9-2 0,14 9 2 0,-14-9-6 0,13 9 6 0,-13-9-4 15,0 0 5-15,14 12 1 16,-14-12 0-16,0 0 2 0,0 0-2 0,0 0-2 0,0 0-4 16,0 0 8-16,0 0-5 15,0 0 8-15,0 0 2 0,0 0 2 0,-6-18 3 0,6 18 9 16,-8-19 5-16,8 19 0 15,-6-21 1-15,6 21-10 0,-3-19 6 0,3 19-8 0,0 0-1 16,2-24-7-16,-2 24-3 0,5-14 1 0,-5 14-5 16,10-12 0-16,-10 12-2 0,15-10-6 0,-15 10 13 15,20-4-8-15,-20 4 0 0,23 2 0 0,-8 3 0 0,3 2-1 16,0 4 1-16,-2-2-1 16,1 5-7-16,1 0 3 0,-3 0-11 0,0 1-24 0,0-1-27 15,-1 0-88-15,-1-2-23 0,0-3-97 16,-2-4 20-16,-11-5-64 0,22 5-127 0,-22-5-510 15,24-12-633-15</inkml:trace>
  <inkml:trace contextRef="#ctx0" brushRef="#br0" timeOffset="77169.64">24598 14112 1166 0,'0'0'532'0,"-4"-28"-92"15,0 15-56-15,-3 1-93 16,-3 2-50-16,0 0-32 0,-2 1-19 0,0 3-4 0,0 0 3 16,12 6-18-16,-17-10-16 15,17 10 29-15,-15-6-90 0,15 6-25 0,0 0-12 16,0 0-10-16,0 0-13 0,0 0-1 0,0 0-14 15,0 0-3-15,4 16-2 0,9-9-3 0,0 1-3 16,5-1 16-16,-1 0-23 0,2 0 16 0,0 1-14 16,1-2 10-16,-1 0-28 0,-6 0 24 15,2 1-28-15,-4 0 21 0,1 1-22 0,-12-8 26 0,16 16-1 16,-16-16-7-16,10 19 5 0,-10-19-3 16,8 20 5-16,-8-20-4 0,4 15 1 0,-4-15-4 0,0 0-16 15,4 19-24-15,-4-19-29 16,0 0-27-16,0 0-62 0,0 0 44 0,15-11-55 0,-8-3 87 15,2-5-34-15,-1-4 21 16,0-5 21-16,-4 0 15 0,2-4 11 0,-3-4 25 0,-1 0 22 16,-2-4 15-16,0 1 16 0,-2 0 18 15,-2-2 11-15,0 1 71 0,0 1-53 0,0 2 45 16,2 1 8-16,-1 8 4 0,0 5 2 0,2 2-9 0,-2 4-23 0,3 17 15 16,-4-25-56-16,4 25 23 15,-1-17-53-15,1 17 28 0,0 0-45 0,0 0-4 0,0 0-3 16,0 0 0-16,13 8-3 15,-5 9-1-15,4 11 8 0,2 6-11 0,0 7 21 0,3 8-25 16,-2 1 12-16,-1 1-17 0,0-2-25 0,-1-8-49 16,0-1-121-16,0-1-50 0,0 0-133 0,-1 0-288 15,1-5-323-15,-1-3-715 0</inkml:trace>
  <inkml:trace contextRef="#ctx0" brushRef="#br0" timeOffset="77719.36">23238 15129 835 0,'-38'4'531'0,"2"1"-75"0,0 0-144 0,7 0-2 16,2-1-134-16,4 2-37 0,0 1-30 0,3-1-21 0,4 0-17 16,3 0-19-16,13-6-7 15,-18 8 35-15,18-8 13 0,0 0 26 0,0 0 4 0,14 13-7 16,6-13-9-16,15-5 34 0,8-1-57 16,16-4 36-16,7-2-29 0,9-1 39 0,11-4-7 15,24-3-18-15,4-10-19 16,4-1-21-16,3 0-11 0,2-1-4 0,2 0-17 0,-5 4-11 15,-3 2-4-15,-6 3-7 0,-25 7-1 16,1 1-8-16,-5 3 2 0,-6 1-26 0,-5 4-23 16,-6 2-32-16,-17 3-23 0,-6 4-17 0,-8 3-37 0,-10 3-43 0,-11 4-13 15,-8 2 10-15,-8 2 21 0,-10 9 40 16,-13 3-65-16,-14 6 57 0,-11 1 18 0,-12 3 16 16,-28 10 23-16,-4 0 1 0,-10-1 40 15,-4 2-21-15,-10-1 80 0,-3 2-30 16,-6-1 62-16,-3 2-35 0,1 1 88 15,2-1 32-15,3-2 100 0,5-4-47 0,16-4 76 0,23-12-51 16,12-3 26-16,9-8-11 0,21-4-27 0,4-4-40 16,14-7-30-16,21-3-30 0,-13-9-14 0,22-3 16 15,12-14-23-15,18-12 11 0,11-5-43 0,25-15 24 0,10-1-12 16,6 1-9-16,8 2-40 0,-1 5-19 16,0 5-41-16,-1 7-28 0,1 2-20 0,-18 9-75 15,21-5-15-15,-20 8-135 16,21-6-97-16,-27 6-694 0,-3 5-870 0</inkml:trace>
  <inkml:trace contextRef="#ctx0" brushRef="#br0" timeOffset="94519.4">16554 6261 258 0,'0'-19'626'0,"0"19"-218"16,0 0-97-16,0 0-71 0,-8-14-34 0,8 14-41 0,0 0-35 15,0 0-22-15,-14-3-23 0,14 3-22 0,0 0-16 0,0 0-11 16,-16 7-1-16,16-7-4 16,0 0-16-16,-8 16-2 0,8-16-61 0,-2 16 71 0,2-16 16 15,2 22 11-15,-2-22-10 16,8 27-26-16,-4-12 21 0,0-1-24 0,0 1 44 0,2-1-42 16,0 0 41-16,2 1-53 15,-2-2 65-15,1 2-52 0,-1-3 53 0,3 1-53 0,-1-2 50 0,1 0-58 16,-1-1 70-16,1-1-54 15,2 1 51-15,-11-10-49 0,17 13 52 0,-17-13-37 0,17 11 67 16,-17-11 6-16,19 4 1 0,-19-4 2 0,23-5-6 0,-7-5 2 16,2-3-29-16,4-6-12 15,0-2 16-15,0-5-48 0,1-2 39 0,6-8-17 0,1-4-45 16,0-8 31-16,2-2-46 0,1 0 1 16,1-6-2-16,3-4 0 0,1-5-10 0,14-13-2 0,-9 15 1 15,-1 3-15 1,1 6-16-16,-4 4-19 0,0 4 0 0,-1 6-48 0,-4 4-30 15,-7 9-65-15,-2 4 33 0,0 2-45 16,-3 2-10-16,-3 6-63 0,-4-1-200 0,-1 6-302 0,-2 2-333 16</inkml:trace>
  <inkml:trace contextRef="#ctx0" brushRef="#br0" timeOffset="97979.18">4718 14837 656 0,'-16'-16'534'0,"3"0"-131"0,-4 2-94 16,3 6-47-16,-2-1-60 0,3 3-40 0,13 6-33 15,-26-4-30-15,26 4 20 0,-31 4-62 0,16 1 32 0,-5 5-52 0,0-2 41 16,3 5-50-16,0 1 39 16,3 1-61-16,0 4 44 0,3 0-51 0,1 1 38 0,2 4-41 15,2 1 41-15,3 0-46 0,2 1 41 16,2 1-48-16,3 5 43 0,2 0-50 0,3-2 5 0,3-1 4 16,1 0 2-1,3-2 3-15,3-3 5 0,2-2-6 0,5 0 9 0,0-3 0 16,4-3 3-16,2-2 0 0,2 1-1 15,-1-5-2-15,1 0-2 0,2 0 1 0,-2 2 3 0,-1-2-3 16,-2 2 4-16,-2 3-1 0,-3 0-8 0,-2 2 11 16,-4 4-3-16,0 2 1 0,-6 5-1 15,-3 3-1-15,-2 3 0 0,-4 2-1 0,-4 3-4 0,-2 0 44 16,-3 0-46-16,-4-1-9 0,-1-2-22 16,0-3 34-16,-2-5-74 0,1-7 17 0,0-5-81 0,-2-10-56 15,12-6-189-15,-24-4-323 16,8-9-236-16</inkml:trace>
  <inkml:trace contextRef="#ctx0" brushRef="#br0" timeOffset="98169.47">4860 15380 67 0,'8'-21'596'0,"-2"5"-190"0,-1 2-81 15,-5 14-94-15,11-20-46 0,-11 20-12 16,13-16-8-16,-13 16-22 0,12-7-20 0,-12 7-24 16,17-3-21-16,-17 3-20 0,23 3-11 15,-9 2 6-15,4 3-3 0,2 2-9 0,2 2-17 0,3 1 5 16,0 0-27-16,-3-2 14 15,0-3 2-15,1 0-2 0,-2 1-6 0,0-5-23 0,-3-1-20 16,-18-3-16-16,28-3-20 0,-28 3-32 0,18-10-22 0,-18 10-100 16,8-19-61-16,-8 19-310 0,-3-24-126 15</inkml:trace>
  <inkml:trace contextRef="#ctx0" brushRef="#br0" timeOffset="98669.5">5141 15177 933 0,'-18'-12'413'0,"1"1"-111"0,1-2 0 0,2 6-74 15,1 2 28-15,13 5-75 16,-21-11-3-16,21 11-74 0,-13-7 16 0,13 7-69 0,0 0 36 15,0 0-59-15,-9-10 42 0,9 10-54 16,0 0 39-16,0 0-57 0,27 7 56 0,-13-1-51 0,6 3 45 16,0 4-53-16,-1-1 47 0,1 0-52 0,-2-1 49 0,0 1-60 15,-2-4 51-15,-3 1-49 16,-1-2 51-16,-12-7-70 0,18 9 99 0,-18-9-11 0,12 8 82 16,-12-8-26-16,0 0 28 15,0 0-65-15,0 0 26 0,0 0-25 0,0 0-17 0,0 0-38 16,-5-13 39-16,5 13-45 15,-16-20 34-15,9 8-12 0,-2-1-2 0,3-1-6 0,-1 0-2 0,3 0-8 16,4 14-4-16,-5-20-3 0,5 20-11 0,6-21 0 0,-6 21 11 16,12-20-1-1,-4 12-3-15,5 1 0 0,2 2-1 0,-15 5 1 0,30-2 0 16,-13 2 0-16,3 4 2 0,2 0-2 16,-1 2 0-16,-1 1-11 0,-1-1 1 0,0 0-29 0,-4-1 30 15,-15-5-16-15,22 8 43 16,-22-8-34-16,16 6 52 0,-16-6-8 0,0 0 48 0,16 6-17 0,-16-6-12 15,0 0-8-15,0 0-7 16,0 0-5-16,0 0 7 0,0 0-10 0,0 0-6 0,0 0 5 16,-19-8 27-16,19 8-43 0,-13-9 31 0,13 9-42 0,-10-16 34 15,10 16-41-15,-6-16 1 16,6 16 1-16,-2-17 0 0,2 17 0 0,4-17 0 0,-4 17-1 16,9-17 5-16,-9 17-5 0,17-13 5 15,-17 13 2-15,22-12 0 0,-9 7-2 0,4 2 2 0,-17 3 3 16,30-2-3-16,-30 2 0 15,35 2 1-15,-17 0-3 0,1 2-3 0,0 3-13 0,2-2-2 16,-2 1-31-16,-2 1-37 0,-2 0-38 0,-2-2-72 0,-13-5-86 16,21 9-3-16,-21-9-40 15,14 4-103-15,-14-4-479 0,0 0-553 0</inkml:trace>
  <inkml:trace contextRef="#ctx0" brushRef="#br0" timeOffset="99029.22">5761 14931 575 0,'0'0'519'0,"0"0"-154"0,0 0-81 0,0 0-81 15,0 0-15-15,0 0-40 0,19 6 59 16,-19-6-73-16,19 18 21 0,-3-5-79 0,-1 1 37 0,-1 0-64 16,2-1 34-16,1 2-59 0,-2 2 38 0,2-3-55 0,-3 1 65 15,2-2-52-15,-3 0 43 16,-4-4-55-16,-9-9 46 0,17 13-57 0,-17-13 70 16,11 11-12-16,-11-11 49 15,0 0-68-15,0 0 39 0,0 0-61 0,0 0 37 0,-10-15-49 16,-2 2 46-16,-3-3-9 0,-6-6-58 15,-4-3 55-15,0-1-52 0,-6-7 19 0,-3-3-12 16,0-1 4-16,2-3 7 0,1 1 1 0,2-1-1 0,5 0-6 0,4 8 52 16,5 1-55-16,2 2 44 15,3 3-54-15,4 4 53 0,1 4-56 0,5 18 49 0,3-29-51 16,-3 29 49-16,9-20-55 0,-9 20 54 16,16-9-56-16,-16 9 56 0,31 9-50 0,-12 4 51 0,3 8-56 15,-2 5 11-15,-2 4-1 16,2 2 49-16,-4 2-53 0,0 0 51 0,-4 0-52 0,-1-3 43 15,0-4-68-15,-4-6 28 16,-2-5-80-16,-5-16 4 0,5 21-83 0,-5-21-11 16,0 0-51-16,0 0-152 0,-7-11-404 0,-3-11-345 0</inkml:trace>
  <inkml:trace contextRef="#ctx0" brushRef="#br0" timeOffset="99229.63">5606 14279 882 0,'-9'-26'438'15,"4"6"-50"-15,0 5-97 0,0 1 32 0,5 14-103 0,-6-21-18 16,6 21-91-16,0 0 28 0,-2-17-69 15,2 17 34-15,0 0-60 0,13 6 40 0,1 2-59 16,2 6 56-16,7 8 7 0,5 3-44 0,6 11 43 0,-1 3-57 0,3 3 39 16,0 2-60-16,-1 0 43 15,2 0-56-15,-3-4 48 0,-3-4-71 0,-4-9 62 0,-1-2-53 16,0-4 51 0,0-8-115-16,-6-6-14 0,-4-4-75 0,-16-3-6 0,27-6-20 15,-14-3-48-15,-4-5-69 0,-1-4-26 16,-3-1-38-16,-3 2-157 0</inkml:trace>
  <inkml:trace contextRef="#ctx0" brushRef="#br0" timeOffset="99509.53">6154 14521 1407 0,'0'0'273'0,"-2"-26"-54"0,2 26 17 16,-2-17-73-16,2 17 1 0,0 0-65 0,0 0 5 0,-2-17-33 16,2 17 54-16,0 0-34 0,0 0 55 0,0 0-57 0,0 0 27 15,0 0-65-15,0 0 35 16,-2 17-58-16,2-17 44 0,0 0-57 0,0 0 48 0,0 0-57 16,0 0 66-16,0 0-44 15,14-6 58-15,-14 6-7 0,3-14-1 0,-3 14-1 0,0-18 4 0,0 18 12 16,-3-18 33-16,3 18-52 15,-5-13 33-15,5 13-55 0,-10-10 15 0,10 10-44 0,0 0 38 16,-16-2-53-16,16 2 3 0,-16 8-1 0,8 2-3 16,-1 2-1-16,0 5 4 15,1 1-7-15,1 3-21 0,3-1 26 0,1 1-24 0,3-2 17 16,1 4-15-16,4-2 24 0,2 1-11 16,2-1 8-16,5 4-1 0,1-3 1 0,0-6-3 15,1 0 0-15,2-4-5 0,2-3 4 16,2-2-22-16,3-4 24 0,3-4-14 0,0-3 10 0,6-6-37 15,-2-3-27-15,0-4-117 0,-2-4-27 16,-2-2-94-16,-4-1-105 0,-5-1-621 0,-1-1-768 16</inkml:trace>
  <inkml:trace contextRef="#ctx0" brushRef="#br0" timeOffset="99879.3">6250 13771 860 0,'0'0'658'0,"0"0"-126"16,-10-13-156-16,10 13-47 15,0 0-83-15,0 0-48 0,0 0-39 0,0 0-86 0,0 0 30 16,0 0-63-16,0 0 36 15,15-6-66-15,-3 18-54 0,3 6-150 0,1 4-305 0,2 3-360 16,0 1-459-16</inkml:trace>
  <inkml:trace contextRef="#ctx0" brushRef="#br0" timeOffset="100019.4">6784 14272 1156 0,'0'0'652'0,"11"12"-149"0,-11-12-120 0,9 17-104 15,-9-17-68-15,8 21-101 16,-8-21-147-16,5 24-38 0,-5-24-118 0,6 24-195 0,-6-24-387 16,2 24-305-16</inkml:trace>
  <inkml:trace contextRef="#ctx0" brushRef="#br0" timeOffset="100449.49">6004 15917 62 0,'-20'8'672'0,"0"0"-230"0,1-1-85 16,2 0-90-16,3-3-44 0,0 1-9 0,14-5-27 0,-21 6-14 15,21-6-42-15,-18 5-21 16,18-5-31-16,0 0-4 0,-15-2-7 0,15 2 0 0,0 0 2 16,-4-20-1-16,9 4 51 15,4-5-56-15,6-8 56 0,4-4-62 0,7-11-3 0,7-3 8 16,2-4 4-16,7-5 4 0,3-4-5 15,14-15-7-15,2 2-11 0,3-1 21 0,1 6-1 0,-1-1-10 16,-12 15-13-16,4 2-12 0,11-11-44 0,-14 15 43 0,2-2-52 16,1 4 47-16,1-2-9 15,-1 5-60-15,2 1 17 0,-2-1-113 0,1 3-1 16,-2 2-95-16,-1 1-50 16,-5 2-257-16,-2 1-332 0,-6 0-482 0</inkml:trace>
  <inkml:trace contextRef="#ctx0" brushRef="#br0" timeOffset="102629.23">7364 13352 669 0,'-11'-16'583'16,"-3"2"-176"-16,-2 1-34 0,-2 3-121 0,0 2-4 0,5 1-60 0,-4 4-84 15,17 3 22-15,-30 1-26 16,17 4-23-16,-4 4-14 0,3 4-14 0,2 5-9 0,-2 7-4 16,3 4-6-16,6 4-6 15,0 1-6-15,4 5-55 0,4 1 57 0,4 1-55 16,1 0 57-16,4 1-47 0,7 5 47 15,3-2-47-15,4-4 49 0,3-3-42 0,-3-9 57 0,0-4-50 16,6-4 50-16,0-4-49 0,1-4 47 0,2-7-51 0,-6-5 50 16,0-3-61-16,6-8 60 15,-2-4-52-15,-4-5 52 0,-2-4-54 0,-1-4 49 0,-5-2-53 16,-2-2 52-16,-4-1-9 0,-3 0-15 16,-2 0 6-16,-1 2 3 0,-5 7-3 0,0 2-7 0,-3 3 21 15,-1 18 6-15,7-23 2 16,-7 23-10-16,0 0-3 0,0-19 0 0,0 19-9 0,0 0-4 15,0 0 1-15,0 0-6 0,0 0-1 0,0 0 5 0,5 16-1 16,-5-16-3-16,9 19 0 0,-9-19 1 16,9 18-53-16,-9-18 62 0,13 14 0 0,-13-14 0 15,11 9 5-15,-11-9 0 16,0 0-7-16,0 0 25 0,25-4-1 0,-25 4-1 0,10-15-3 16,-10 15-5-16,5-23 4 0,-5 23-11 15,0-25 3-15,-5 10-10 0,-3-1 3 0,-4 3-14 0,-1-1 8 16,-2 4-10-16,-3 3 5 15,2 2-8-15,-4 3 5 0,2 3-5 0,0 1 4 0,-4 2-5 16,2 3 0-16,1 0-16 0,4-1 15 0,3 1 5 0,12-7-1 0,-18 12-9 16,18-12-1-16,0 0-25 15,0 0 7-15,0 0 5 0,0 0-4 16,9 12-2-16,-9-12 5 0,25-9 4 0,-5 2 5 16,1-1-1-16,0 1 7 0,-1 0-3 0,2 0 7 0,2 1-7 15,-5 2 11-15,1 2 0 0,-2 0 5 16,-18 2 3-16,30 2 0 0,-30-2 3 0,26 5 1 0,-26-5 0 15,22 5 0-15,-22-5 0 16,18 4-1-16,-18-4-38 0,0 0 51 0,16 5 2 16,-16-5 20-16,0 0 29 0,0 0 10 0,0 0-1 0,0 0-29 15,0 0 3-15,13-9-19 0,-13 9 8 16,-8-15-12-16,2 2 27 0,-1 0-32 0,-1-3 21 0,-2 0-26 16,2-1 21-16,0 1-31 0,2 1 21 15,1 2-32-15,-2 0 22 0,7 13-28 0,-4-21-24 16,4 21 20-16,2-19 12 0,-2 19-28 15,6-17 31-15,-6 17 1 0,13-17-8 0,-13 17 3 0,17-10 2 16,-17 10-21-16,22-7 25 0,-22 7-1 0,24-3-3 0,-24 3-10 16,21-1 1-16,-21 1 12 15,21-1-2-15,-21 1 0 0,0 0-3 0,20-1 1 0,-20 1 7 16,0 0 18-16,0 0 30 0,21-2 17 16,-21 2 21-16,0 0-60 0,0 0 24 0,0 0-38 15,0 0 54-15,0 0-40 16,0 0 39-16,-10-10-45 0,10 10 32 0,0 0-45 0,-15-9 31 15,15 9-43-15,-9-10 35 0,9 10-46 16,-5-12 33-16,5 12-38 0,-4-15 34 0,4 15-35 0,2-16 24 16,-2 16-27-16,6-17 34 0,-6 17-33 0,12-18 33 0,-12 18-42 15,15-16 42-15,-15 16-37 16,22-14 36-16,-10 7-38 0,2 1 31 0,-14 6-28 0,26-6 30 16,-26 6-30-16,28-3 31 0,-28 3-56 15,26-1-9-15,-26 1-14 0,26 1-17 0,-26-1-31 0,24 1-35 16,-24-1-38-16,18 1-72 15,-18-1 45-15,0 0-21 0,22-1 53 0,-22 1 18 0,0 0 59 16,0 0-6-16,23 0 46 0,-23 0-8 0,0 0 34 0,0 0-15 16,16 7 33-16,-16-7-18 0,0 0 28 15,10 17-17-15,-10-17 27 16,14 21-18-16,-6-8 39 0,-1 4-24 0,2-1 34 16,0 1-28-16,2 0 30 0,-1-1-25 0,1-1 70 0,-1 0 36 15,0-4 11-15,-2-1-23 16,-8-10-16-16,18 14-15 0,-18-14-4 0,12 11-5 0,-12-11 7 0,0 0 32 15,15 11 14-15,-15-11 11 0,0 0 1 0,0 0-52 0,0 0 6 16,0 0-29-16,-7-11-8 16,7 11 0-16,-20-16-6 0,5 5-10 0,-1 0-1 0,-3-4-6 15,-4-2-4-15,1-1-6 0,-2-4-1 16,-1-2-3-16,3-3-1 0,-1-3-12 16,3-2 14-16,4-1-7 0,1 0-2 0,3 0 4 15,1 2 29-15,8 5-38 0,-1 1 33 0,2 1-42 0,2 5 23 0,2 2-30 16,0 0 28-16,2 4-28 15,2-2 19-15,-6 15-17 0,15-15 30 0,-15 15-29 16,15-5 26-16,-15 5-26 0,21 7 31 0,-10 2-29 0,0 4 4 16,-3 3 2-16,3 5 1 0,-5 0-24 15,-1 1 21-15,-1 0 11 0,-2-3-3 0,-2-3-27 16,0-16-32-16,1 23-56 16,-1-23-115-16,0 0 30 0,0 0-8 0,0 0 24 0,-3-14 7 0,1-8 31 15,-2-4 26-15,0-6 33 16,-4-2 14-16,0-4 33 0,0 2 21 0,-2-4 30 0,0 2 35 15,-1 1 14-15,-1 2-16 0,2 2 52 16,0 5-27-16,2 5 66 0,1 3 10 0,2 5-8 16,1 2-18-16,4 13-27 0,-9-18-16 0,9 18-16 0,0 0-13 0,0 0-8 15,0 0-2-15,0 0-7 16,0 0-4-16,23 15-2 0,-6 6 43 0,2 1 30 0,3 9-29 16,4 6 7-16,1 1-38 0,2 2 3 15,1-3-7-15,-8-7-5 0,1-1-9 0,2-2-7 16,1-2-23-16,2-1-4 15,0-2-24-15,0-6-72 0,-4-4-79 0,-1-5-88 0,-23-7-212 16,31 0-417-16,-15-2-558 0</inkml:trace>
  <inkml:trace contextRef="#ctx0" brushRef="#br0" timeOffset="103169.37">8649 12751 1142 0,'0'0'538'0,"-12"-5"-133"0,12 5-79 15,0 0-77-15,0 0-65 16,0 0-31-16,0 0-33 0,0 0-24 0,0 0-31 0,0 0-7 15,0 0-14-15,0 0 6 0,0 0 5 16,-9-13 1-16,9 13-2 0,5-19-2 0,-5 19-6 16,1-32-2-16,2 14 5 0,-3-2-5 0,-3 1 12 0,2 0-4 0,-2 2 40 15,-1 1-16 1,2 2 18-16,-5 2-38 0,7 12 14 0,-13-17-41 0,13 17 20 16,-13-8-34-16,13 8 21 15,-17 3-28-15,17-3 17 0,-15 16-29 0,6-4 24 0,2 6-37 16,1 0 33-16,3-1-21 0,3 2 28 15,0 0-33-15,4 3 23 0,2 2-27 0,7 2 30 0,0-1-27 16,3 0 26-16,1 0-26 0,4-2 25 0,0-3-25 0,-2-4 21 16,-2-4-42-16,2-2-6 15,-3-4-13-15,-2-2-25 0,-14-4 5 0,29-1 17 0,-13-3 4 16,1-5-52-16,-3-3-48 0,-1-3-20 16,-5-1 5-16,1-1 14 0,-4 0-28 0,-2 0 73 0,-3-1-11 15,-3 1 57-15,-2-6-32 16,0 5 74-16,-3 1-16 0,0 0 83 0,1 4-19 0,-3 2 58 15,10 11 20-15,-17-15-5 0,17 15 7 0,-16-11 0 0,16 11-7 16,-13-10-11-16,13 10-28 16,0 0-6-16,-15-11-16 0,15 11-4 0,0 0-17 0,0 0 6 15,0 0-5-15,0 0 1 16,4-15-4-16,-4 15 8 0,0 0-10 0,20-3 8 0,-20 3-15 0,21 0 17 16,-21 0-10-16,31 8 45 15,-9-2 8-15,0 2 25 0,0 1-43 0,6 1 22 0,-4 4-64 16,0 0 53-16,-7 0-41 15,1 7 28-15,-8-3-40 0,0 4 30 0,-3 0-40 0,-4 3-11 16,-3 0 14-16,-3 0-7 0,-1 2-1 0,-3-4-28 0,0-2-52 16,-1-3-77-16,0-7-102 0,-1 0-18 15,9-11-90-15,-17 1-607 0,17-1-675 16</inkml:trace>
  <inkml:trace contextRef="#ctx0" brushRef="#br0" timeOffset="103519.23">8930 12562 1180 0,'0'0'566'16,"4"-14"-125"-16,-4 14-77 0,0 0-88 0,0 0-32 0,13-7-25 0,-13 7-16 16,10 8-50-16,-10-8 10 0,15 17-39 0,-5-4 19 0,-1 1-19 15,3 1-58-15,0 1 28 16,-1 0-46-16,1 0 20 0,2-1-43 0,0-2 25 0,2 0-40 16,-4-2 20-16,1-3-27 15,0-1 31-15,-13-7-40 0,22 7 27 0,-22-7-36 0,23-5 39 16,-11-4-42-16,0-2 24 0,1-4-5 15,-5-3-28-15,-1 2 28 0,-1-3-52 0,-3 3 55 16,-1-1-19-16,-2 17 33 0,0-28-34 0,0 28 35 0,-2-23-33 0,2 23 37 16,-3-17-32-16,3 17 39 15,0 0-37-15,-2-15 30 0,2 15-34 0,0 0 22 0,0 0-21 16,0 0 32-16,12 18-36 16,-12-18 30-16,11 23-2 0,-4-7 0 0,4 2-5 15,0 1-27-15,0-1 30 0,6 2-31 16,-2-4 26-16,0-2-20 0,-2-3 24 0,2-3-98 0,-15-8 21 15,21 5-48-15,-21-5-45 0,19-14-35 0,-10 2-86 0,-2-9-8 16,0-2-103-16,-5-5-84 0,-2 0-300 16,-4-6-301-16</inkml:trace>
  <inkml:trace contextRef="#ctx0" brushRef="#br0" timeOffset="103779.15">9045 12066 434 0,'-21'-13'645'0,"0"3"-84"15,4 1-110-15,1 3-50 0,3 0-86 0,13 6-62 0,-22-7-57 16,22 7-33-16,0 0-33 15,-12-6-9-15,12 6-20 0,0 0 16 0,0 0-26 0,18 16 18 16,-2-8-28-16,3 0-9 0,4 3-7 0,6 1-13 0,3-1-8 16,-2 0-5-16,5 2-7 15,-5 0 28-15,0 2-41 0,2 1 33 0,-4 1-41 16,2 4 8-16,-5 0-14 0,0 2 38 16,-6 0-26-16,4 2 43 0,-3 0-52 0,-1 1 49 0,1 0 0 15,1 1 1-15,-2-1-6 0,1-3-16 16,1-2-7-16,-3 0 2 0,2-2-13 0,-6-3-2 0,4-1 35 15,-3-1-48-15,0-3 33 16,1 1-76-16,-4-3-59 0,-12-9-38 0,18 11-45 0,-18-11-36 16,13 8-13-16,-13-8-59 0,0 0-26 0,0 0-155 0,0 0-467 15,0 0-605-15</inkml:trace>
  <inkml:trace contextRef="#ctx0" brushRef="#br0" timeOffset="104271.22">9146 12383 1537 0,'0'0'607'15,"0"0"-105"-15,0 0-130 0,0 0-76 0,0 0-59 0,0 0-43 16,0 0-43-16,8-14-41 0,-8 14-11 0,23-11-22 0,-7 3-10 16,6-1-16-16,0 1-13 15,6-3 20-15,0 1-36 0,4 3 23 0,-5 1-36 0,-3 1 25 16,3 4-33-16,0 1 26 0,-1 1-28 16,-2 2 15-16,-2 0-35 0,1 3 47 0,-3-1-38 0,-2 2 33 15,-2-2-37-15,-2 3 33 16,0-2-25-16,0 1 23 0,-2 0-29 0,-12-7 33 0,19 13-34 15,-19-13 31-15,17 8-42 0,-17-8 49 16,10 8-37-16,-10-8 34 0,0 0-32 0,14 9 40 16,-14-9-54-16,0 0 40 0,0 0 44 0,0 0-44 0,16-8 25 0,-16 8-41 15,2-17 48 1,-2 17-53-16,2-28 46 0,-4 11-47 0,2-1 40 0,-2 0-28 16,-2 1 31-16,0 0-33 0,0 1 54 15,0 2-41-15,4 14 38 0,-2-21 7 0,2 21-34 0,-5-15 8 16,5 15-33-16,0 0 33 15,-2-15-48-15,2 15 39 0,0 0-33 0,0 0 37 0,0 0-55 16,25 4 62-16,-11 2-48 0,6 5 26 0,6 0-24 0,4 4 36 16,1 1-39-16,3-1 39 15,-1 3-49-15,1-1 46 0,1 0-44 0,-3 3 44 16,1-1-41-16,-5 2 46 0,4 0-10 0,-9 2-4 16,3 0-2-16,-5 2-1 0,-4 2-1 0,-3 0 20 0,-3 3-32 15,-7 2 53-15,-3-1-58 0,-5 5-8 16,0-1 3-16,-2 0-24 0,-3-4 24 0,-3-1-78 15,-1-5-47-15,-1-8-102 0,-1-5-56 0,-5-3-45 0,5-6-41 16,-4-5-70 0,-2-7-513-16,-2-7-653 0</inkml:trace>
  <inkml:trace contextRef="#ctx0" brushRef="#br0" timeOffset="104699.38">10501 11426 1276 0,'-4'-12'671'0,"-4"1"-78"15,8 11-161-15,-12-14-90 0,12 14-70 0,0 0-52 0,0 0-72 16,-14 12-1-16,13 7-58 0,-2 10 10 15,3 12-47-15,0 6 20 0,0 16-10 0,0 3 8 16,-3 5-22-16,-1 7-45 0,0-2 37 0,-1 2-34 0,1-1 39 16,0-5-42-16,0-5 36 0,1-5-7 15,0-12-9-15,1-7-8 0,2-5-50 0,0-10-75 16,-2-4-92-16,2-24-85 16,-2 26-81-16,2-26-132 0,0 0-456 0,-20-5-639 0</inkml:trace>
  <inkml:trace contextRef="#ctx0" brushRef="#br0" timeOffset="104919.4">10113 12147 903 0,'-17'-18'568'16,"1"3"-98"-16,2 1-59 0,2 4-72 0,2 1-80 0,10 9-56 0,-13-17-32 16,13 17-34-16,-2-15-12 0,2 15-11 0,8-16 18 15,4 8-18-15,9-1 34 0,2 2-39 16,5 3-4-16,7 0 32 0,3 3-25 0,4 2-35 0,2 3-10 16,1 2-11-16,2 1-7 15,9 4-51-15,-2 1 42 0,-11 0-50 0,8 3 39 0,-10 0-49 0,-2-1 37 16,0 1-58-16,-5-2-9 15,-4 1-51-15,-2-4 9 0,-8-2-34 16,-5-1 4-16,-15-7-11 0,19 5-24 0,-19-5-16 0,0 0-10 16,0 0-26-16,0 0-61 0,-16-4-78 15,-6-3-121-15,-9-3-235 0,-5 1-232 0</inkml:trace>
  <inkml:trace contextRef="#ctx0" brushRef="#br0" timeOffset="105249.68">10097 12039 1503 0,'-18'8'355'0,"1"-1"-46"0,-1 0-73 15,7-2-28-15,11-5-38 0,-18 11-30 16,18-11-20-16,0 0-28 0,-11 7 9 0,11-7 17 15,0 0 1-15,0 0 0 0,19 6-11 16,-19-6-5-16,35 0-13 0,-11-1 6 0,3-1-44 0,8-2 15 16,4-3-27-16,0-3 12 0,1-1-27 0,0-3 13 0,0-1-24 15,-1 0-37-15,3-7 33 0,-6 1-54 16,-4-1-42-16,-2-3-15 0,-7-3-29 16,-1-1 27-16,-5-2 10 0,-4-1 26 15,-6 2 13-15,-7 3 11 0,-3 1 8 0,-5-3 6 16,-8-1 6-16,-2 4 8 0,-5 2 1 0,-3 4-24 15,-4-1 28-15,-4 4 7 0,0 1 4 0,1 3 4 16,-3 0-5-16,1 2 13 0,0 4 11 0,11 2-1 16,-2 1 4-16,3 1 5 0,5 2-1 0,18 1-3 15,-28 5-5-15,17 2 20 0,3 4 20 0,5 4 7 16,3 4 26-16,7 13-3 0,3 4 30 16,8 16 1-16,4 5-5 0,5 3-33 0,2 7-53 0,4 2 34 15,10 19-44-15,4-4 30 16,0 0-49-16,5-7-2 0,3 0-134 0,-12-20-123 0,3 0-158 0,-2-4-682 15,-5-2-844-15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21:38.837"/>
    </inkml:context>
    <inkml:brush xml:id="br0">
      <inkml:brushProperty name="width" value="0.05292" units="cm"/>
      <inkml:brushProperty name="height" value="0.05292" units="cm"/>
      <inkml:brushProperty name="color" value="#FF0000"/>
    </inkml:brush>
  </inkml:definitions>
  <inkml:trace contextRef="#ctx0" brushRef="#br0">12084 14024 476 0,'-27'1'385'0,"27"-1"-100"16,-29 0-63-16,29 0-57 0,-30 2-37 0,30-2-28 0,-30 2-12 15,12 1-11-15,2-2 1 0,-2 0 11 16,18-1-7-16,-27 3 6 0,27-3-7 0,-21 4 7 15,21-4-37-15,0 0-1 0,-20 2-30 16,20-2 0-16,0 0-9 0,0 0-3 0,0 0 0 0,0 0-9 16,0 0 8-16,0 0-37 0,0 0 42 15,0 0 19-15,0 0-27 0,19 3 14 16,-19-3-2-16,32-3 27 0,-12 1-28 0,5 0 26 16,3-2-28-16,7 1 22 0,3-2-24 0,1-2 65 15,7 1-51-15,0-2 53 0,15-1-54 0,1-1 37 0,3 0-42 16,0-1 60-16,-1 2-57 15,7-2 44-15,0 0-66 0,2 3 59 0,2-1-56 0,3 0 46 16,1 2-58-16,3 1 51 0,0 0-59 0,-1 0 56 0,3 2-59 16,0 0 55-16,-2 1-64 0,2 1 66 15,0-1-53-15,1 1 53 0,0 1-56 0,2 0 56 16,2 1-60-16,-2-2 53 16,0-1-41-16,0 2 61 0,-2-2-53 0,1 0 55 0,1 0-60 15,2 1 51-15,2-2-64 0,-1 2 61 16,0 1-59-16,-1 0 28 0,-1-1-34 0,0 2 65 0,0 0-60 15,-2 2 53-15,-3-1-54 0,0 0 56 0,0 2-48 0,-4 0 61 16,0-1-57-16,-3 2 54 16,0 1-51-16,-4-1 56 0,2 0-59 0,-2 3 54 0,0 0-66 15,0 2 64-15,-3-2-59 0,5 0 54 16,-2-1-62-16,0 1 60 0,2 0-58 0,-2-1 59 16,0-1-57-16,0 1 52 15,0-2-50-15,0 0 55 0,2 0-58 0,0-2 51 0,3-1-50 16,-1-2 56-16,2-1-56 0,0-2 59 15,3 0-68-15,-3-1 67 0,1-3-60 0,2-1 56 0,-3 1-60 16,4-2 60-16,-2 0-58 0,2-1 56 0,-1 0-56 0,-2 3 46 16,2-3-46-16,-4 1 55 15,0 1-55-15,-2-1 49 0,-2 2-50 0,-2 0 55 0,-2 2-4 16,-3-1-7-16,0 1-25 0,-3 0-39 16,-12 0 68-16,0 1-63 0,-1 2 36 0,-2 0-80 15,-2 1 8-15,-3 3-83 0,-1-1 40 16,-3 0-47-16,-8 0-42 0,-3-1-157 0,-9 1-466 15,-19 0-407-15</inkml:trace>
  <inkml:trace contextRef="#ctx0" brushRef="#br0" timeOffset="500.12">17551 14085 1007 0,'0'0'552'0,"-13"-8"-203"0,13 8-16 16,0 0-122-16,-4-15 2 0,4 15-105 16,10-10 28-16,-10 10-79 0,25-11 40 0,-6 4-66 15,4 2 44-15,3-2-64 0,7 0 59 16,3 0-54-16,3-2 66 0,1 1-52 0,5 0 58 0,2 0-64 15,11-2 49-15,4-1-60 0,1 0 51 0,6 0-63 16,-1 0 53-16,5-1-65 16,0 0 75-16,2-1-53 0,1 0 55 0,1 0-65 0,3 2 56 15,0-2-11-15,3 2-59 0,0-1 59 16,2 0-62-16,-2 2 64 0,2-2-59 0,-1 6 54 16,2-3-63-16,0 2 59 0,-4 1-7 0,3 0-5 15,-2 2-7-15,1 0-63 0,-1 2 61 0,2-1-47 16,-2 0 58-16,-2 0-62 15,0 1 64-15,-2 1-9 0,1-1-3 0,0 2-2 0,-1-1-4 0,2-1-12 16,-3 1 9-16,3-2-55 0,2-1 49 0,-4 1 8 0,3-1 1 16,-2 0-2-16,2 1-4 15,-1-1-1-15,-2-1-7 0,3 0 7 0,-2-3-3 16,2 1-4-16,0-1-15 0,-1-2-19 16,1 0-22-16,-1 1-27 0,-2-3-22 0,-1 0-28 0,-1-2-21 15,3 0-41-15,-1 2-31 16,-1-3-69-16,-1 2-554 0,-5-1-442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0-06T04:21:46.858"/>
    </inkml:context>
    <inkml:brush xml:id="br0">
      <inkml:brushProperty name="width" value="0.05292" units="cm"/>
      <inkml:brushProperty name="height" value="0.05292" units="cm"/>
      <inkml:brushProperty name="color" value="#FF0000"/>
    </inkml:brush>
  </inkml:definitions>
  <inkml:trace contextRef="#ctx0" brushRef="#br0">19049 7535 313 0,'0'0'542'0,"0"0"-165"0,-11 7-35 0,11-7-52 0,0 0-58 16,0 0-24-16,-15 7-26 0,15-7-22 16,0 0-15-16,0 0-7 0,-13 7-14 0,13-7-18 15,0 0 0-15,0 0-15 16,-17 4 0-16,17-4-17 0,0 0-11 0,0 0-12 0,0 0-11 16,-13 4-7-16,13-4-7 0,0 0-8 15,0 0-2-15,0 0-4 0,0 0-2 0,0 0-7 0,0 0 5 16,0 0-2-16,0 0 17 15,0 0 3-15,0 0 1 0,0 0-20 0,7 12 24 0,-7-12-3 16,18 2 3-16,-18-2-11 0,22 1 4 0,-22-1 8 16,35 3 12-16,-14-2 8 15,3 1-11-15,3-1 3 0,3 1-8 0,-1-1-5 0,0 1-9 0,1-1-3 16,0 0 0-16,-1 0-6 0,0 1-3 16,0 1-1-16,-1-2-14 0,2 2 12 0,-1-1 0 15,0 0 1-15,0 1-4 16,0-2 5-16,-2 1-3 0,1 0 25 0,-4-1-31 0,-5 1 25 15,0-2-42-15,-19 0 41 16,32 0-32-16,-32 0 28 0,28 1-31 0,-28-1 30 0,26 1-30 0,-26-1 29 16,17 0-30-16,-17 0 5 0,0 0-12 0,25 0 41 15,-25 0-29-15,0 0 31 0,0 0-19 0,20 0 47 16,-20 0-38-16,0 0 34 0,0 0-42 0,0 0 25 16,0 0-38-16,17 0 47 0,-17 0-50 15,0 0 41-15,0 0-44 0,0 0 42 0,0 0-43 0,0 0 39 16,0 0-41-16,0 0 30 15,0 0-31-15,0 0 42 0,16 2-43 0,-16-2 39 16,0 0-39-16,0 0 39 0,0 0-41 0,0 0 40 0,0 0-39 16,0 0 27-16,0 0-24 0,0 0 39 15,0 0-42-15,0 0 39 0,0 0-40 0,0 0 45 0,0 0-45 16,0 0 39-16,0 0-39 16,0 0 28-16,0 0-26 0,0 0 41 0,0 0-42 0,0 0 39 15,0 0-39-15,0 0 41 0,0 0-41 16,0 0 40-16,0 0-37 0,0 0 24 0,0 0-27 15,0 0 43-15,0 0-38 0,0 0 32 16,0 0-38-16,0 0 40 0,0 0-39 0,0 0 38 0,0 0-40 16,0 0 25-16,0 0-21 0,0 0 42 0,0 0-44 15,0 0 39-15,0 0-39 0,0 0 41 16,0 0-41-16,0 0 40 0,0 0-41 0,0 0 45 16,0 0-45-16,0 0 41 0,0 0-42 15,0 0 39-15,0 0-38 0,0 0 40 0,0 0-41 0,0 0 42 16,0 0-46-16,0 0 35 0,0 0-27 15,0 0 43-15,0 0-45 0,0 0 39 0,0 0-40 0,0 0 41 16,0 0-41-16,0 0 41 0,0 0-41 0,0 0 29 16,0 0-27-16,0 0 44 0,0 0-46 15,0 0 40-15,0 0-40 0,0 0 46 0,0 0-44 0,0 0 36 0,0 0-40 16,0 0 30 0,0 0-32-16,0 0 46 0,0 0-43 0,0 0 39 0,0 0-42 15,0 0 29-15,0 0-65 16,0 0-15-16,0 0-61 0,0 0-36 0,0 0-37 15,-6 12-42-15,6-12-95 0,-16 4-216 0,16-4-298 16,-22 3-458-16</inkml:trace>
  <inkml:trace contextRef="#ctx0" brushRef="#br0" timeOffset="1519.76">8570 8374 318 0,'0'0'528'0,"0"0"-171"0,0 0-65 0,-20-6-74 15,20 6-34-15,0 0-22 0,-16-5-41 16,16 5-13-16,0 0-33 0,-18-5 13 0,18 5-31 0,0 0 7 16,-16-4-35-16,16 4 17 15,0 0-46-15,0 0 28 0,0 0-29 0,-17-1 22 0,17 1-18 16,0 0 13-16,0 0-17 15,0 0 14-15,0 0-18 0,0 0 18 0,0 0-20 0,0 0 18 0,0 0-17 16,0 0 19-16,0 0-21 0,14 10 27 0,-14-10-43 16,24 0 37-16,-24 0-25 0,29-1 25 15,-9-1-16-15,1 1 26 0,3 1-31 0,1-1 15 0,1 0-16 16,2 1 20-16,1 0-22 16,2 0 22-16,-1 2-19 0,8-1 23 15,3 2-40-15,3-1 39 0,2 0-21 0,4-1 23 16,-1-1-21-16,6-1 19 0,-1 1-19 0,16-1 20 0,-1-3-19 15,1 2 21-15,-3 0-23 16,3 1 21-16,-3-2-22 0,-1 0 21 0,-1 2-22 0,-11 0 23 16,-3-3-36-16,1 2 39 0,0 0-27 0,-7-1 34 0,2 2-34 15,-5 0 24-15,-1 2-26 16,-3 0 27-16,-8 2-25 0,0-1 22 0,-4-1-21 0,-1 2 21 0,-3 0-24 16,-2 0 11-16,-3 0-23 15,0-2 40-15,-17-1-25 0,24 5 32 0,-24-5-34 0,17 4 25 0,-17-4-27 16,0 0 25-16,23 3-21 15,-23-3 24-15,0 0-24 0,0 0 25 16,15 5-75-16,-15-5 87 0,0 0-32 0,0 0 28 0,0 0-35 16,0 0 26-16,0 0-1 0,0 0-28 0,0 0 27 15,-4 15-23-15,4-15 23 0,0 0-26 16,0 0 26-16,0 0-28 0,-13 8 25 0,13-8-23 16,0 0 33-16,0 0-38 0,0 0 30 0,0 0-26 0,0 0 26 15,-14 4-28-15,14-4 27 0,0 0-27 16,0 0 26-16,0 0-24 0,0 0 29 0,0 0-45 15,0 0 40-15,0 0 1 0,0 0 6 0,0 0-5 0,0 0-10 0,0 0-9 16,0 0-63-16,0 0-27 16,12-6-9-16,-12 6-89 0,0 0-141 0,0 0-281 0,0 0-147 15</inkml:trace>
  <inkml:trace contextRef="#ctx0" brushRef="#br0" timeOffset="4500.16">6432 10583 142 0,'0'0'591'15,"0"0"-203"-15,0 0-68 16,0 0-80-16,0 0-34 0,0 0-45 0,0 0-19 16,0 0-57-16,0 0 14 0,0 0-37 0,0 0 10 15,0 0-40-15,0 0 8 0,0 0-26 0,0 0 13 0,0 0-18 16,12-7 10-16,-12 7-13 15,0 0 44-15,25 5-39 0,-25-5 29 0,31 3-28 16,-14-2 34-16,4 1-30 0,0-2 21 0,5 1-33 0,0-1 46 16,3 0-46-16,-1 0 44 15,2 0-41-15,0-1 25 0,-1 1-44 0,1-1 44 0,0-1-39 16,1 2 35-16,0 0-21 0,1-2 36 16,6 2-44-16,2-1 44 0,-2 0-53 0,-1 0 41 0,-4 0-53 15,6 1 52-15,-7 0-44 16,6 1 43-16,0 1-53 0,-7-1-17 0,6 1-75 0,-8-1-108 15,1 1-600-15,-1 0-390 0</inkml:trace>
  <inkml:trace contextRef="#ctx0" brushRef="#br0" timeOffset="5699.8">13405 10653 384 0,'0'0'500'0,"0"0"-132"0,-17-2-58 15,17 2-107-15,0 0 30 0,-18 0-40 0,18 0-28 16,0 0-20-16,0 0-25 0,-24 0-11 0,24 0-10 0,0 0-12 16,0 0-8-16,0 0-14 0,-19 3-13 15,19-3-12-15,0 0-4 0,0 0-9 0,0 0 1 0,0 0-2 16,0 0-1-16,-18 2 15 16,18-2-28-16,0 0 15 0,0 0 3 0,0 0-15 0,0 0 11 15,0 0-14-15,0 0-1 16,0 0-6-16,0 0 9 0,0 0-3 0,0 0-11 0,0 0 16 15,0 0 5-15,0 0 25 0,0 0 0 16,0 0 0-16,0 0-2 0,0 0-10 0,0 0 6 16,8 11-13-16,-8-11 30 0,0 0-6 0,19 3 13 0,-19-3-18 0,18 4-15 15,-18-4 11-15,21 1 21 16,-21-1-20-16,24 1 28 0,-24-1-33 0,34 3 17 16,-13-2-24-16,3 0 40 15,2-1-2-15,3 0-2 0,-1-1-13 0,0-1-9 0,1 0-19 16,1 0 7-16,1 0-6 0,3-1-5 15,2 0-6-15,-6 0-1 0,0-1-4 0,-2 1-3 0,0 0 0 16,2-1-35-16,-4 0 26 0,0 1 12 0,0-1-10 0,0 0-26 16,-2 2-22-16,-1-2-28 15,-3 1-40-15,-3 2-37 0,0-3-17 0,0 2-28 0,-17 2 6 16,23-7-32-16,-23 7 28 0,22-8-67 16,-22 8-14-16,16-10-126 0,-16 10-354 0,9-12-278 0</inkml:trace>
  <inkml:trace contextRef="#ctx0" brushRef="#br0" timeOffset="9339.79">1625 11484 228 0,'0'0'585'0,"-12"-8"-211"0,12 8-78 0,0 0-53 15,-14-9-34-15,14 9-48 0,0 0-11 16,-11-10-30-16,11 10-14 0,0 0-7 0,0 0-22 16,-7-10-9-16,7 10-6 0,0 0-11 15,0 0 0-15,0 0-5 0,0 0-4 0,0 0-10 16,0 0 2-16,0 0-13 0,2-16 8 15,-2 16-11-15,0 0 1 0,0 0 10 0,0 0 3 0,0 0 5 16,15 6 0-16,-15-6-44 0,12 11 41 0,-12-11 0 0,12 20-3 16,-4-9 41-16,0 2-63 15,1 2 48-15,0 0-53 0,1 2 39 0,0-3-52 0,0 1 49 16,-2-3-61-16,1 1 60 16,1-2-32-16,-2 0 55 0,1-1-48 0,1-1 56 0,-10-9-46 15,18 13 58-15,-18-13-1 0,15 10-4 16,-15-10-11-16,17 4 3 0,-17-4 12 15,17-2-16-15,-17 2-26 0,24-6 35 0,-9-4-39 0,0-4 23 0,2-7-37 0,2-4 24 16,-1-5-39-16,3-4 30 16,4-11-37-16,-2-5 31 0,6-2-11 0,-2-2-4 0,3 1 30 15,0 2-78-15,-2 1-4 16,-2 5-26-16,-5 12-62 0,-2 4 29 0,-6 4-68 0,0 8 33 0,-6 3-68 16,-7 14 27-16,8-16-53 15,-8 16-57-15,0 0-147 0,0 0-384 0,0 0-374 0</inkml:trace>
  <inkml:trace contextRef="#ctx0" brushRef="#br0" timeOffset="9759.33">1069 11606 456 0,'5'-16'566'0,"-2"2"-207"0,-3 14-9 0,7-19-101 16,-7 19-43-16,3-15-37 0,-3 15-32 15,0 0-55-15,0 0 29 0,4-16-51 0,-4 16-13 0,0 0-15 16,0 0-12-16,0 0 8 0,0 0-5 16,2 23-5-16,-2-23-3 0,2 31 29 0,0-10-40 0,2 1 35 15,1 2-44-15,-2 0 36 16,3 1-40-16,-2 0 35 0,2-2-47 0,-1 2 41 0,1-2-30 15,2-1 29-15,-1-2-40 0,0-3-1 16,-1-2-80-16,0-3-86 0,-6-12-219 0,9 13-277 16,-9-13-212-16</inkml:trace>
  <inkml:trace contextRef="#ctx0" brushRef="#br0" timeOffset="9989.7">916 11629 949 0,'-6'-15'499'0,"6"15"-100"16,0 0-115-16,-2-21-7 0,2 21-104 15,7-18 8-15,1 8-79 16,2 0 22-16,4-2-65 0,3 2 29 0,3 0-61 0,2 2 39 16,3 1-55-16,6 0 0 0,-4 4-7 0,3 2-2 0,0 1 1 15,0 3-6-15,4 3-98 16,-3 2 44-16,-2 3-44 0,-6 3-82 0,-7-2-263 0,-4 5-252 15,-3 2-226-15</inkml:trace>
  <inkml:trace contextRef="#ctx0" brushRef="#br0" timeOffset="10149.77">1119 11976 3 0,'0'0'759'16,"-15"13"-334"-16,15-13-65 0,-9 8-117 15,9-8-24-15,0 0-67 0,0 0-4 0,0 0-53 0,0 0 6 16,0 0-42-16,0 0 7 0,28-7-35 15,-13-4 16-15,1-2-24 0,5-5 11 0,0-2-28 0,1-2 4 16,0-3-65-16,-2 0-59 0,0-5-124 0,-4 0-463 16,-2 0-226-16</inkml:trace>
  <inkml:trace contextRef="#ctx0" brushRef="#br0" timeOffset="10409.84">1259 11376 654 0,'-13'-15'459'15,"-3"1"-116"-15,3 0-57 0,-4 3-62 16,5-1-4-16,-1 3-62 0,0 1 22 0,2 2-60 0,11 6 9 15,-18-12-62-15,18 12 29 0,-12-7-63 16,12 7 39-16,0 0-54 0,-12-8 34 0,12 8-40 16,0 0 47-16,0 0-44 0,14 8 51 0,2 2-44 0,3 2 42 15,7 5-57-15,3 2 0 16,1 1 3-16,1 2-1 0,-1-1-4 0,2 1 1 0,-2 1-1 16,-2 1-8-16,-2 1-1 15,-3 1 53-15,-1 2-53 0,-3 0 45 0,-4 3-52 0,-3-1 46 16,-4 3-50-16,-4 1 48 0,-4-4-51 15,-4 7 35-15,-2 0-95 0,-5 2 54 0,-6 8-43 0,-5 1 14 16,-2-3-8-16,-4-3-27 0,0-4-15 0,3-11-40 0,-1-5-84 16,-3-8-129-16,4-5-325 15,2-5-210-15</inkml:trace>
  <inkml:trace contextRef="#ctx0" brushRef="#br0" timeOffset="10639.64">933 11397 787 0,'-8'-13'512'16,"1"4"-172"-16,7 9-52 0,-18-9-90 0,18 9-5 0,-26 5-75 16,8 6-24-16,-3 8-23 0,-2 6-28 0,-1 7-13 15,-2 11 7-15,2 3-8 16,4 7 25-16,3 1-40 0,5 4 25 0,5 1-36 0,4-8-1 16,9 12 1-16,4-1-1 0,8-1 0 15,3-3 0-15,7 1 1 0,4-2-1 0,4-2 27 16,6-2-31-16,3-4 25 0,5-6-42 15,3-7 45-15,3-3-36 0,3-6 38 0,2-5-36 0,2-4 23 16,-1-3-66-16,0-7-101 0,-12-3-272 0,-2-3-258 0,-2 1-211 16</inkml:trace>
  <inkml:trace contextRef="#ctx0" brushRef="#br0" timeOffset="10969.52">1222 12752 697 0,'-11'-13'588'15,"-2"-1"-183"-15,3 4-31 0,1 0-111 0,-1 1 0 16,10 9-110-16,-15-15 18 0,15 15-75 15,-11-13 26-15,11 13-67 0,0 0 32 0,-12-10-65 0,12 10 42 16,0 0-57-16,0 0 37 0,0 0-46 0,0 0 43 0,0 0-49 16,1 21 41-16,6-3-55 0,3 3 55 15,1 4-51-15,2 1 4 0,0 1 2 16,1-1 2-16,0-1 5 0,0-1-2 0,-2-5-7 16,-1-2-29-16,-1-3-30 0,1-2-56 0,-11-12 16 0,13 12-31 15,-13-12-111-15,0 0-162 16,0 0-235-16,17-6-182 0</inkml:trace>
  <inkml:trace contextRef="#ctx0" brushRef="#br0" timeOffset="11149.65">1255 12591 614 0,'-5'-20'465'0,"-1"0"-96"0,2 4-93 15,0 3-41-15,4 13-53 0,-6-20-34 16,6 20-87-16,-5-13 46 0,5 13-39 0,0 0 1 0,0 0-21 16,0 0-8-16,0 0-4 15,0 0-3-15,0 0 10 0,13 14 38 0,-3 1-48 0,0 3 31 16,2 2-47-16,2 6 34 0,1 0-52 15,0 2 42-15,0 0-46 0,-1-1 19 0,2 0-29 0,-2 1 12 16,1-3 2-16,-2-2-23 0,-3-3-50 0,0-2-78 16,-4-6-223-16,-6-12-349 0,6 21-251 15</inkml:trace>
  <inkml:trace contextRef="#ctx0" brushRef="#br0" timeOffset="11339.73">1139 12775 669 0,'0'0'485'0,"-11"-9"-93"16,11 9-132-16,0 0-26 16,0 0-71-16,-7-11-4 0,7 11-58 0,0 0 7 0,13-9-52 0,-13 9 13 15,26-7-47-15,-8 1 41 16,4 1-49-16,4 1 35 0,0-1-43 0,8 0 27 0,0-1-34 16,-1 0 27-16,-5 2-38 15,-2 2-55-15,0-3-88 0,-7 3-236 0,-19 2-279 0,22-2-197 16</inkml:trace>
  <inkml:trace contextRef="#ctx0" brushRef="#br0" timeOffset="11519.54">1178 12985 317 0,'-14'14'520'0,"4"-4"-167"16,10-10-92-16,-14 18-75 0,14-18-38 16,0 0-36-16,-6 14-13 0,6-14-6 0,0 0-17 0,0 0 13 15,19 6 7-15,-19-6-12 16,30-10-17-16,-8-1-13 0,3-4-12 0,5 0-9 0,-1-4-7 0,0-2-3 15,0-2-6-15,-1-2-3 16,-2 0 19-16,-1 1-48 0,-5 0-46 0,-3 3-51 16,-2-4-208-16,-5 5-334 0,-3 2-181 0</inkml:trace>
  <inkml:trace contextRef="#ctx0" brushRef="#br0" timeOffset="11769.68">1238 12512 570 0,'-24'-8'489'0,"0"3"-128"0,2 0-58 15,-1 2-102-15,-1 1 13 0,3 2-60 16,2 0 4-16,-3 4-67 0,0 0 7 0,0 1-54 0,4 3 18 0,-2 4-39 16,5 3 20-16,-4 6-34 0,4 5 26 15,1 6-31-15,3 5 25 0,4 4-47 0,3 6 2 16,5 6 15-16,4 11 0 0,4-1-3 16,2 0 0-16,5 3 35 0,3-2-38 0,3-6 30 15,3 3-30-15,2-4 30 0,1-4-26 16,4-7-6-16,0-8 2 0,3-7 3 0,-3-12 1 0,3-6 3 15,2-9-11-15,1-7 16 0,0-6-22 0,0-9 38 0,4-12-58 16,-4-7-53-16,-5-10-71 16,-4-8-128-16,-7-6-386 0,-4-1-206 0</inkml:trace>
  <inkml:trace contextRef="#ctx0" brushRef="#br0" timeOffset="11939.76">1420 12439 932 0,'-17'-25'409'15,"2"4"-91"-15,2 5-70 0,1 1-48 0,0 4-36 0,12 11-33 0,-13-17-46 16,13 17-18-16,0 0-4 15,-8-9-17-15,8 9-9 0,0 0-3 0,11 12-7 16,1 1-3-16,4 3-4 0,5 7-2 0,0 2-3 0,4 2-5 0,6 11 28 16,-1 2-33-1,1 6 29-15,-2 7-36 0,-1 7 24 0,-2 9-31 16,-1 3-2-16,-5 4 4 0,-2 1 36 0,-4-2-62 16,-2-4-139-16,-10 0-641 0,-2-5-370 0</inkml:trace>
  <inkml:trace contextRef="#ctx0" brushRef="#br0" timeOffset="12319.55">1471 14254 762 0,'-6'-13'569'0,"-4"2"-98"0,10 11-142 0,-12-16-16 15,12 16-120-15,-10-13-12 0,10 13-82 0,0 0 22 0,-7-12-63 16,7 12 29-16,0 0-66 0,0 0 47 16,0 0-57-16,9 21 42 0,0-4-51 0,1 3 41 0,1 5-52 15,1 0 2-15,0 2-40 16,0-2-48-16,-2-3-40 0,-2-3-50 0,2-3-137 0,-4-4-448 16,-6-12-295-16</inkml:trace>
  <inkml:trace contextRef="#ctx0" brushRef="#br0" timeOffset="12499.6">1506 14216 450 0,'-7'-19'549'0,"1"0"-136"0,0 5-110 0,0-1-64 16,6 15-50-16,-6-19-40 0,6 19-31 15,0 0-36-15,-2-18-24 0,2 18 4 16,0 0-16-16,0 0-9 0,0 0-4 0,20 2-1 16,-20-2-13-16,22 13 29 0,-10-5-40 0,1 4 25 0,2 0-33 15,-2 2 29-15,1 0-32 0,-2 0 28 16,2 0-62-16,-5-5 52 0,0 2-70 0,-9-11-55 15,13 14-69-15,-13-14-194 0,7 11-261 0,-7-11-166 0</inkml:trace>
  <inkml:trace contextRef="#ctx0" brushRef="#br0" timeOffset="12669.64">1580 14158 195 0,'0'0'645'0,"-10"-15"-222"16,10 15-106-16,0 0-80 0,-4-14-44 15,4 14-58-15,0 0-14 0,0 0-25 0,0 0 7 0,0 0-46 16,19 5 11-16,-19-5-38 15,21 13 14-15,-9-6-29 0,0 3 18 0,4-2-28 16,-2 2 20-16,3-1-22 0,-3 2 19 0,2-1-42 0,-3-1-33 0,1 2 6 16,-1 0-15-16,-5-1-267 15,-8-10-331-15,11 19-190 0</inkml:trace>
  <inkml:trace contextRef="#ctx0" brushRef="#br0" timeOffset="12844.74">1196 14350 548 0,'0'0'540'16,"0"0"-93"-16,-2-19-151 0,2 19-10 15,16-24-91-15,-2 7-5 0,8-4-84 16,4-1 14-16,2 3-58 0,4 0-20 0,0 6-1 0,0 1-10 16,0 6-72-16,-6 2-150 15,-3 7-603-15,-1 6-338 0</inkml:trace>
  <inkml:trace contextRef="#ctx0" brushRef="#br0" timeOffset="12989.57">1540 14632 594 0,'0'0'478'0,"-8"16"-124"0,8-16-97 16,0 0-51-16,0 0-42 0,0 0-42 0,0 0-24 16,0 0-5-16,16-4-17 0,-6-11-14 0,2-4-11 0,5-6-12 15,0-2-8-15,-3-3 16 16,2-1-24-16,-3 0 8 0,-1-1-54 0,-1-1-78 0,-7-3-57 15,-2-1-567-15,-4 0-248 16</inkml:trace>
  <inkml:trace contextRef="#ctx0" brushRef="#br0" timeOffset="13289.34">1377 13859 683 0,'-26'-8'442'16,"3"4"-72"-16,1 4-101 0,-3 6-104 0,-4 5 15 0,2 3-29 0,0 8-37 16,3 5-22-16,-1 4-24 15,1 11 12-15,2 5-47 0,4 4 25 0,3 4-39 0,6 6 23 16,3 2-39-16,5 5 0 15,5 1-30-15,5 1 33 0,5-1 2 0,6-3 4 0,6-4-1 16,5-4 29-16,5-7 37 0,5-9-33 0,2-8 49 0,7-9-39 16,1-8 63-16,-5-12-30 15,0-9 50-15,13-11-69 0,-2-8 9 0,-4-13-11 0,-2-6-9 0,-4-8-9 16,-5-3-9-16,-5-4-8 16,-4-2 37-16,-7 1-52 0,-7 0 47 0,-8-1-57 0,-6 0 42 15,-10-2-54-15,-6 3 43 16,-11 1-52-16,-6 1 1 0,-8 6-3 0,-9 6 3 15,-3 3 8-15,-8 9-1 0,-4 7 1 0,-1 14-2 0,-4 5-4 0,13 9-2 16,-8 10-4-16,0 7-26 16,4 9 2-16,1 4-86 0,4 5 4 0,4 4-58 0,5 2-33 15,2-1-117-15,5-4-509 0,5-1-423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655F7-5B43-48DE-B90D-FF112E35D0D6}" type="datetimeFigureOut">
              <a:rPr lang="en-IN" smtClean="0"/>
              <a:t>06-10-2021</a:t>
            </a:fld>
            <a:endParaRPr lang="en-IN"/>
          </a:p>
        </p:txBody>
      </p:sp>
      <p:sp>
        <p:nvSpPr>
          <p:cNvPr id="4" name="Slide Image Placeholder 3"/>
          <p:cNvSpPr>
            <a:spLocks noGrp="1" noRot="1" noChangeAspect="1"/>
          </p:cNvSpPr>
          <p:nvPr>
            <p:ph type="sldImg" idx="2"/>
          </p:nvPr>
        </p:nvSpPr>
        <p:spPr>
          <a:xfrm>
            <a:off x="1089025" y="685800"/>
            <a:ext cx="467995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AAF584-D3C0-436B-BF5E-FEAE55BF154B}" type="slidenum">
              <a:rPr lang="en-IN" smtClean="0"/>
              <a:t>‹#›</a:t>
            </a:fld>
            <a:endParaRPr lang="en-IN"/>
          </a:p>
        </p:txBody>
      </p:sp>
    </p:spTree>
    <p:extLst>
      <p:ext uri="{BB962C8B-B14F-4D97-AF65-F5344CB8AC3E}">
        <p14:creationId xmlns:p14="http://schemas.microsoft.com/office/powerpoint/2010/main" val="306061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25285395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8901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97896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9588482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18327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732024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70930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06" y="1859800"/>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100551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938618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290413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1643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885205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3"/>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8"/>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96973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906632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068802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9134930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000847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86377986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93"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75"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80497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06" y="1859794"/>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4208002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026956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1216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2152330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851257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3" y="6356387"/>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2"/>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573023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45190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56114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r>
              <a:rPr lang="en-IN">
                <a:solidFill>
                  <a:srgbClr val="DBF5F9">
                    <a:shade val="90000"/>
                  </a:srgbClr>
                </a:solidFill>
              </a:rPr>
              <a:t>CS 40003: Data Analytics</a:t>
            </a: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15318151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r>
              <a:rPr lang="en-IN">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38756859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r>
              <a:rPr lang="en-IN">
                <a:solidFill>
                  <a:srgbClr val="DBF5F9">
                    <a:shade val="90000"/>
                  </a:srgbClr>
                </a:solidFill>
              </a:rPr>
              <a:t>CS 40003: Data Analytics</a:t>
            </a: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86326212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CS 40003: Data Analytics</a:t>
            </a: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80313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06" y="1859816"/>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r>
              <a:rPr lang="en-IN">
                <a:solidFill>
                  <a:srgbClr val="04617B">
                    <a:shade val="90000"/>
                  </a:srgbClr>
                </a:solidFill>
              </a:rPr>
              <a:t>CS 40003: Data Analytics</a:t>
            </a: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2400998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r>
              <a:rPr lang="en-IN">
                <a:solidFill>
                  <a:srgbClr val="04617B">
                    <a:shade val="90000"/>
                  </a:srgbClr>
                </a:solidFill>
              </a:rPr>
              <a:t>CS 40003: Data Analytics</a:t>
            </a: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87236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55543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r>
              <a:rPr lang="en-IN">
                <a:solidFill>
                  <a:srgbClr val="04617B">
                    <a:shade val="90000"/>
                  </a:srgbClr>
                </a:solidFill>
              </a:rPr>
              <a:t>CS 40003: Data Analytics</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059464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CS 40003: Data Analytics</a:t>
            </a: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1229738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CS 40003: Data Analytics</a:t>
            </a:r>
          </a:p>
        </p:txBody>
      </p:sp>
      <p:sp>
        <p:nvSpPr>
          <p:cNvPr id="7" name="Slide Number Placeholder 6"/>
          <p:cNvSpPr>
            <a:spLocks noGrp="1"/>
          </p:cNvSpPr>
          <p:nvPr>
            <p:ph type="sldNum" sz="quarter" idx="12"/>
          </p:nvPr>
        </p:nvSpPr>
        <p:spPr>
          <a:xfrm>
            <a:off x="8269336" y="6356409"/>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8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6819698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a:solidFill>
                  <a:srgbClr val="04617B">
                    <a:shade val="90000"/>
                  </a:srgbClr>
                </a:solidFill>
              </a:rPr>
              <a:t>CS 40003: Data Analytics</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74509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a:solidFill>
                  <a:srgbClr val="04617B">
                    <a:shade val="90000"/>
                  </a:srgbClr>
                </a:solidFill>
              </a:rPr>
              <a:t>CS 40003: Data Analytics</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09800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5"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17" y="1859805"/>
            <a:ext cx="413790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5"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17" y="2514600"/>
            <a:ext cx="413790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72198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75857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8040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2659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8"/>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73"/>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7632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96" y="6356398"/>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8"/>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8"/>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9" y="202408"/>
            <a:ext cx="9398906"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60617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96" y="6356393"/>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3"/>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3"/>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3"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93"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93" y="6356387"/>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87"/>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87"/>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348408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96" y="6356409"/>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22" name="Footer Placeholder 21"/>
          <p:cNvSpPr>
            <a:spLocks noGrp="1"/>
          </p:cNvSpPr>
          <p:nvPr>
            <p:ph type="ftr" sz="quarter" idx="3"/>
          </p:nvPr>
        </p:nvSpPr>
        <p:spPr>
          <a:xfrm>
            <a:off x="2730434" y="6356409"/>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a:solidFill>
                  <a:srgbClr val="04617B">
                    <a:shade val="90000"/>
                  </a:srgbClr>
                </a:solidFill>
              </a:rPr>
              <a:t>CS 40003: Data Analytics</a:t>
            </a:r>
          </a:p>
        </p:txBody>
      </p:sp>
      <p:sp>
        <p:nvSpPr>
          <p:cNvPr id="18" name="Slide Number Placeholder 17"/>
          <p:cNvSpPr>
            <a:spLocks noGrp="1"/>
          </p:cNvSpPr>
          <p:nvPr>
            <p:ph type="sldNum" sz="quarter" idx="4"/>
          </p:nvPr>
        </p:nvSpPr>
        <p:spPr>
          <a:xfrm>
            <a:off x="8113290" y="6356409"/>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0155606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710.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0.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customXml" Target="../ink/ink12.xml"/></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package" Target="../embeddings/Microsoft_Word_Document1.docx"/><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customXml" Target="../ink/ink1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customXml" Target="../ink/ink16.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package" Target="../embeddings/Microsoft_Word_Document2.docx"/><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customXml" Target="../ink/ink17.xml"/></Relationships>
</file>

<file path=ppt/slides/_rels/slide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customXml" Target="../ink/ink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00.png"/><Relationship Id="rId7" Type="http://schemas.openxmlformats.org/officeDocument/2006/relationships/customXml" Target="../ink/ink19.xml"/><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0.jpe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50.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381.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81.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91.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1.png"/><Relationship Id="rId7" Type="http://schemas.openxmlformats.org/officeDocument/2006/relationships/image" Target="../media/image51.png"/><Relationship Id="rId2" Type="http://schemas.openxmlformats.org/officeDocument/2006/relationships/image" Target="../media/image300.png"/><Relationship Id="rId1" Type="http://schemas.openxmlformats.org/officeDocument/2006/relationships/slideLayout" Target="../slideLayouts/slideLayout13.xml"/><Relationship Id="rId6" Type="http://schemas.openxmlformats.org/officeDocument/2006/relationships/customXml" Target="../ink/ink30.xml"/><Relationship Id="rId5" Type="http://schemas.openxmlformats.org/officeDocument/2006/relationships/image" Target="../media/image330.png"/><Relationship Id="rId4" Type="http://schemas.openxmlformats.org/officeDocument/2006/relationships/image" Target="../media/image321.png"/></Relationships>
</file>

<file path=ppt/slides/_rels/slide3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customXml" Target="../ink/ink3.xml"/></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1.png"/><Relationship Id="rId1" Type="http://schemas.openxmlformats.org/officeDocument/2006/relationships/slideLayout" Target="../slideLayouts/slideLayout13.xml"/><Relationship Id="rId5" Type="http://schemas.openxmlformats.org/officeDocument/2006/relationships/image" Target="../media/image421.png"/><Relationship Id="rId4" Type="http://schemas.openxmlformats.org/officeDocument/2006/relationships/image" Target="../media/image411.png"/></Relationships>
</file>

<file path=ppt/slides/_rels/slide4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13.xml"/><Relationship Id="rId4" Type="http://schemas.openxmlformats.org/officeDocument/2006/relationships/image" Target="../media/image450.png"/></Relationships>
</file>

<file path=ppt/slides/_rels/slide4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8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9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0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customXml" Target="../ink/ink31.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50.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60.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1.png"/><Relationship Id="rId18" Type="http://schemas.openxmlformats.org/officeDocument/2006/relationships/image" Target="../media/image280.png"/><Relationship Id="rId3" Type="http://schemas.openxmlformats.org/officeDocument/2006/relationships/image" Target="../media/image670.png"/><Relationship Id="rId7" Type="http://schemas.openxmlformats.org/officeDocument/2006/relationships/image" Target="../media/image170.png"/><Relationship Id="rId12" Type="http://schemas.openxmlformats.org/officeDocument/2006/relationships/image" Target="../media/image222.png"/><Relationship Id="rId17" Type="http://schemas.openxmlformats.org/officeDocument/2006/relationships/image" Target="../media/image270.png"/><Relationship Id="rId2" Type="http://schemas.openxmlformats.org/officeDocument/2006/relationships/image" Target="../media/image510.png"/><Relationship Id="rId16" Type="http://schemas.openxmlformats.org/officeDocument/2006/relationships/image" Target="../media/image260.png"/><Relationship Id="rId1" Type="http://schemas.openxmlformats.org/officeDocument/2006/relationships/slideLayout" Target="../slideLayouts/slideLayout13.xml"/><Relationship Id="rId6" Type="http://schemas.openxmlformats.org/officeDocument/2006/relationships/image" Target="../media/image151.png"/><Relationship Id="rId11" Type="http://schemas.openxmlformats.org/officeDocument/2006/relationships/image" Target="../media/image214.png"/><Relationship Id="rId5" Type="http://schemas.openxmlformats.org/officeDocument/2006/relationships/image" Target="../media/image122.png"/><Relationship Id="rId15" Type="http://schemas.openxmlformats.org/officeDocument/2006/relationships/image" Target="../media/image250.png"/><Relationship Id="rId10" Type="http://schemas.openxmlformats.org/officeDocument/2006/relationships/image" Target="../media/image200.png"/><Relationship Id="rId19" Type="http://schemas.openxmlformats.org/officeDocument/2006/relationships/image" Target="../media/image290.png"/><Relationship Id="rId4" Type="http://schemas.openxmlformats.org/officeDocument/2006/relationships/image" Target="../media/image710.png"/><Relationship Id="rId9" Type="http://schemas.openxmlformats.org/officeDocument/2006/relationships/image" Target="../media/image191.png"/><Relationship Id="rId14" Type="http://schemas.openxmlformats.org/officeDocument/2006/relationships/image" Target="../media/image240.png"/></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8" Type="http://schemas.openxmlformats.org/officeDocument/2006/relationships/image" Target="../media/image350.png"/><Relationship Id="rId17" Type="http://schemas.openxmlformats.org/officeDocument/2006/relationships/image" Target="../media/image340.png"/><Relationship Id="rId2" Type="http://schemas.openxmlformats.org/officeDocument/2006/relationships/image" Target="../media/image85.png"/><Relationship Id="rId16" Type="http://schemas.openxmlformats.org/officeDocument/2006/relationships/image" Target="../media/image320.png"/><Relationship Id="rId1" Type="http://schemas.openxmlformats.org/officeDocument/2006/relationships/slideLayout" Target="../slideLayouts/slideLayout13.xml"/><Relationship Id="rId15" Type="http://schemas.openxmlformats.org/officeDocument/2006/relationships/image" Target="../media/image310.png"/></Relationships>
</file>

<file path=ppt/slides/_rels/slide7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99.png"/><Relationship Id="rId1" Type="http://schemas.openxmlformats.org/officeDocument/2006/relationships/slideLayout" Target="../slideLayouts/slideLayout13.xml"/><Relationship Id="rId5" Type="http://schemas.openxmlformats.org/officeDocument/2006/relationships/image" Target="../media/image630.png"/><Relationship Id="rId4" Type="http://schemas.openxmlformats.org/officeDocument/2006/relationships/image" Target="../media/image500.png"/></Relationships>
</file>

<file path=ppt/slides/_rels/slide87.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60.png"/><Relationship Id="rId12"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111.png"/><Relationship Id="rId11"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430.png"/><Relationship Id="rId9" Type="http://schemas.openxmlformats.org/officeDocument/2006/relationships/image" Target="../media/image420.png"/></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547" y="1268763"/>
            <a:ext cx="7957265" cy="1470025"/>
          </a:xfrm>
        </p:spPr>
        <p:txBody>
          <a:bodyPr>
            <a:normAutofit fontScale="90000"/>
          </a:bodyPr>
          <a:lstStyle/>
          <a:p>
            <a:r>
              <a:rPr lang="en-US" dirty="0">
                <a:solidFill>
                  <a:srgbClr val="6C0000"/>
                </a:solidFill>
                <a:latin typeface="Times New Roman" pitchFamily="18" charset="0"/>
                <a:cs typeface="Times New Roman" pitchFamily="18" charset="0"/>
              </a:rPr>
              <a:t>Data Analytics</a:t>
            </a:r>
            <a:br>
              <a:rPr lang="en-US" dirty="0">
                <a:solidFill>
                  <a:srgbClr val="6C0000"/>
                </a:solidFill>
                <a:latin typeface="Times New Roman" pitchFamily="18" charset="0"/>
                <a:cs typeface="Times New Roman" pitchFamily="18" charset="0"/>
              </a:rPr>
            </a:br>
            <a:r>
              <a:rPr lang="en-US" dirty="0">
                <a:solidFill>
                  <a:srgbClr val="002060"/>
                </a:solidFill>
                <a:latin typeface="Times New Roman" pitchFamily="18" charset="0"/>
                <a:cs typeface="Times New Roman" pitchFamily="18" charset="0"/>
              </a:rPr>
              <a:t>(CS40003)</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552385" y="4797152"/>
            <a:ext cx="8041518" cy="1752600"/>
          </a:xfrm>
        </p:spPr>
        <p:txBody>
          <a:bodyPr>
            <a:normAutofit/>
          </a:bodyPr>
          <a:lstStyle/>
          <a:p>
            <a:r>
              <a:rPr lang="en-US" sz="2400" b="1" dirty="0">
                <a:solidFill>
                  <a:srgbClr val="FFFFFF"/>
                </a:solidFill>
              </a:rPr>
              <a:t>Dr. Debasis Samanta</a:t>
            </a:r>
          </a:p>
          <a:p>
            <a:r>
              <a:rPr lang="en-US" sz="2000" i="1" dirty="0">
                <a:solidFill>
                  <a:srgbClr val="FFFFFF"/>
                </a:solidFill>
              </a:rPr>
              <a:t>Associate Professor</a:t>
            </a:r>
          </a:p>
          <a:p>
            <a:r>
              <a:rPr lang="en-US" sz="2400" dirty="0">
                <a:solidFill>
                  <a:srgbClr val="FFFFFF"/>
                </a:solidFill>
              </a:rPr>
              <a:t>Department of Computer Science &amp; Engineering</a:t>
            </a:r>
            <a:endParaRPr lang="en-IN" sz="2400" dirty="0">
              <a:solidFill>
                <a:srgbClr val="FFFFFF"/>
              </a:solidFill>
            </a:endParaRPr>
          </a:p>
        </p:txBody>
      </p:sp>
      <p:sp>
        <p:nvSpPr>
          <p:cNvPr id="4" name="Subtitle 2"/>
          <p:cNvSpPr txBox="1">
            <a:spLocks/>
          </p:cNvSpPr>
          <p:nvPr/>
        </p:nvSpPr>
        <p:spPr>
          <a:xfrm>
            <a:off x="708410" y="2996952"/>
            <a:ext cx="8041518"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0BD0D9"/>
              </a:buClr>
            </a:pPr>
            <a:r>
              <a:rPr lang="en-US" sz="2400" b="1" i="1" dirty="0">
                <a:solidFill>
                  <a:srgbClr val="FFFF00"/>
                </a:solidFill>
              </a:rPr>
              <a:t>Lecture #9</a:t>
            </a:r>
          </a:p>
          <a:p>
            <a:pPr algn="l">
              <a:buClr>
                <a:srgbClr val="0BD0D9"/>
              </a:buClr>
            </a:pPr>
            <a:r>
              <a:rPr lang="en-US" sz="2800" b="1" dirty="0">
                <a:solidFill>
                  <a:srgbClr val="FFFF00"/>
                </a:solidFill>
              </a:rPr>
              <a:t>Classification: Decision Tree Induction</a:t>
            </a:r>
            <a:endParaRPr lang="en-IN" sz="2800" b="1" dirty="0">
              <a:solidFill>
                <a:srgbClr val="FFFF00"/>
              </a:solidFill>
            </a:endParaRPr>
          </a:p>
        </p:txBody>
      </p:sp>
    </p:spTree>
    <p:extLst>
      <p:ext uri="{BB962C8B-B14F-4D97-AF65-F5344CB8AC3E}">
        <p14:creationId xmlns:p14="http://schemas.microsoft.com/office/powerpoint/2010/main" val="2927964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a:cs typeface="Times New Roman" pitchFamily="18" charset="0"/>
              </a:rPr>
              <a:t>Example 9.3 illustrates how we can solve a classification problem by asking a series of question about the attributes.</a:t>
            </a:r>
          </a:p>
          <a:p>
            <a:pPr lvl="8"/>
            <a:endParaRPr lang="en-US" sz="800" dirty="0">
              <a:cs typeface="Times New Roman" pitchFamily="18" charset="0"/>
            </a:endParaRPr>
          </a:p>
          <a:p>
            <a:pPr lvl="1"/>
            <a:r>
              <a:rPr lang="en-US" sz="1800" dirty="0">
                <a:cs typeface="Times New Roman" pitchFamily="18" charset="0"/>
              </a:rPr>
              <a:t>Each time we receive an answer, a follow-up question is asked until we reach a conclusion about the class-label of the test.</a:t>
            </a:r>
          </a:p>
          <a:p>
            <a:pPr lvl="7"/>
            <a:endParaRPr lang="en-US" sz="1000" dirty="0">
              <a:cs typeface="Times New Roman" pitchFamily="18" charset="0"/>
            </a:endParaRPr>
          </a:p>
          <a:p>
            <a:r>
              <a:rPr lang="en-US" sz="2000" dirty="0">
                <a:cs typeface="Times New Roman" pitchFamily="18" charset="0"/>
              </a:rPr>
              <a:t>The series of questions and their answers can be organized in the form of a decision tree</a:t>
            </a:r>
          </a:p>
          <a:p>
            <a:pPr lvl="8"/>
            <a:endParaRPr lang="en-US" sz="800" dirty="0">
              <a:cs typeface="Times New Roman" pitchFamily="18" charset="0"/>
            </a:endParaRPr>
          </a:p>
          <a:p>
            <a:pPr lvl="1"/>
            <a:r>
              <a:rPr lang="en-US" sz="1800" dirty="0">
                <a:cs typeface="Times New Roman" pitchFamily="18" charset="0"/>
              </a:rPr>
              <a:t>As a hierarchical structure consisting of nodes and edges</a:t>
            </a:r>
          </a:p>
          <a:p>
            <a:pPr lvl="8"/>
            <a:endParaRPr lang="en-US" sz="800" dirty="0">
              <a:cs typeface="Times New Roman" pitchFamily="18" charset="0"/>
            </a:endParaRPr>
          </a:p>
          <a:p>
            <a:pPr lvl="8"/>
            <a:endParaRPr lang="en-US" sz="800" dirty="0">
              <a:cs typeface="Times New Roman" pitchFamily="18" charset="0"/>
            </a:endParaRPr>
          </a:p>
          <a:p>
            <a:r>
              <a:rPr lang="en-US" sz="2000" dirty="0">
                <a:cs typeface="Times New Roman" pitchFamily="18" charset="0"/>
              </a:rPr>
              <a:t>Once a decision tree is built, it is applied to any test to classify it. </a:t>
            </a:r>
          </a:p>
          <a:p>
            <a:pPr marL="393192" lvl="1" indent="0">
              <a:buNone/>
            </a:pPr>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3CD6EFB-8899-40A0-9F91-7E96A07F32BA}"/>
                  </a:ext>
                </a:extLst>
              </p14:cNvPr>
              <p14:cNvContentPartPr/>
              <p14:nvPr/>
            </p14:nvContentPartPr>
            <p14:xfrm>
              <a:off x="4265280" y="4867920"/>
              <a:ext cx="3823200" cy="203040"/>
            </p14:xfrm>
          </p:contentPart>
        </mc:Choice>
        <mc:Fallback xmlns="">
          <p:pic>
            <p:nvPicPr>
              <p:cNvPr id="5" name="Ink 4">
                <a:extLst>
                  <a:ext uri="{FF2B5EF4-FFF2-40B4-BE49-F238E27FC236}">
                    <a16:creationId xmlns:a16="http://schemas.microsoft.com/office/drawing/2014/main" id="{E3CD6EFB-8899-40A0-9F91-7E96A07F32BA}"/>
                  </a:ext>
                </a:extLst>
              </p:cNvPr>
              <p:cNvPicPr/>
              <p:nvPr/>
            </p:nvPicPr>
            <p:blipFill>
              <a:blip r:embed="rId3"/>
              <a:stretch>
                <a:fillRect/>
              </a:stretch>
            </p:blipFill>
            <p:spPr>
              <a:xfrm>
                <a:off x="4255920" y="4858560"/>
                <a:ext cx="3841920" cy="221760"/>
              </a:xfrm>
              <a:prstGeom prst="rect">
                <a:avLst/>
              </a:prstGeom>
            </p:spPr>
          </p:pic>
        </mc:Fallback>
      </mc:AlternateContent>
    </p:spTree>
    <p:extLst>
      <p:ext uri="{BB962C8B-B14F-4D97-AF65-F5344CB8AC3E}">
        <p14:creationId xmlns:p14="http://schemas.microsoft.com/office/powerpoint/2010/main" val="26033141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463040"/>
            <a:ext cx="8425339" cy="4701093"/>
          </a:xfrm>
        </p:spPr>
        <p:txBody>
          <a:bodyPr>
            <a:normAutofit fontScale="47500" lnSpcReduction="20000"/>
          </a:bodyPr>
          <a:lstStyle/>
          <a:p>
            <a:pPr marL="0" indent="0">
              <a:buNone/>
            </a:pPr>
            <a:r>
              <a:rPr lang="en-IN" sz="4200" b="1" dirty="0">
                <a:solidFill>
                  <a:srgbClr val="0B5ED7"/>
                </a:solidFill>
                <a:latin typeface="Times New Roman" panose="02020603050405020304" pitchFamily="18" charset="0"/>
                <a:cs typeface="Times New Roman" panose="02020603050405020304" pitchFamily="18" charset="0"/>
              </a:rPr>
              <a:t>Example 9.17 : Comparing Decision Trees of EMP Data set</a:t>
            </a:r>
          </a:p>
          <a:p>
            <a:pPr marL="0" indent="0">
              <a:buNone/>
            </a:pPr>
            <a:endParaRPr lang="en-IN" sz="1700" b="1" dirty="0">
              <a:solidFill>
                <a:srgbClr val="0B5ED7"/>
              </a:solidFill>
              <a:latin typeface="Times New Roman" panose="02020603050405020304" pitchFamily="18" charset="0"/>
              <a:cs typeface="Times New Roman" panose="02020603050405020304" pitchFamily="18" charset="0"/>
            </a:endParaRPr>
          </a:p>
          <a:p>
            <a:pPr marL="0" indent="0">
              <a:buNone/>
            </a:pPr>
            <a:r>
              <a:rPr lang="en-IN" sz="4200" dirty="0">
                <a:latin typeface="Times New Roman" panose="02020603050405020304" pitchFamily="18" charset="0"/>
                <a:cs typeface="Times New Roman" panose="02020603050405020304" pitchFamily="18" charset="0"/>
              </a:rPr>
              <a:t>Compare two decision trees obtained using ID3 and CART for the EMP dataset. The decision tree according to ID3 is given for your ready reference (subject to the verification)</a:t>
            </a:r>
          </a:p>
          <a:p>
            <a:pPr marL="0" indent="0">
              <a:buNone/>
            </a:pPr>
            <a:endParaRPr lang="en-IN" sz="36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r>
              <a:rPr lang="en-IN" sz="2900" b="1" dirty="0">
                <a:latin typeface="Times New Roman" panose="02020603050405020304" pitchFamily="18" charset="0"/>
                <a:cs typeface="Times New Roman" panose="02020603050405020304" pitchFamily="18" charset="0"/>
              </a:rPr>
              <a:t>Decision Tree using ID3</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lgn="ctr">
              <a:buNone/>
            </a:pPr>
            <a:r>
              <a:rPr lang="en-US"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ctr">
              <a:buNone/>
            </a:pPr>
            <a:r>
              <a:rPr lang="en-IN" sz="2900" b="1" dirty="0">
                <a:latin typeface="Times New Roman" panose="02020603050405020304" pitchFamily="18" charset="0"/>
                <a:cs typeface="Times New Roman" panose="02020603050405020304" pitchFamily="18" charset="0"/>
              </a:rPr>
              <a:t>Decision Tree using CART</a:t>
            </a:r>
            <a:endParaRPr lang="en-US" sz="2900" b="1" dirty="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100</a:t>
            </a:fld>
            <a:endParaRPr lang="en-IN" dirty="0">
              <a:solidFill>
                <a:srgbClr val="04617B">
                  <a:shade val="90000"/>
                </a:srgbClr>
              </a:solidFill>
            </a:endParaRPr>
          </a:p>
        </p:txBody>
      </p:sp>
      <p:grpSp>
        <p:nvGrpSpPr>
          <p:cNvPr id="57" name="Group 56"/>
          <p:cNvGrpSpPr/>
          <p:nvPr/>
        </p:nvGrpSpPr>
        <p:grpSpPr>
          <a:xfrm>
            <a:off x="2147204" y="2599510"/>
            <a:ext cx="5686421" cy="1691141"/>
            <a:chOff x="325822" y="2169042"/>
            <a:chExt cx="8300729" cy="3311664"/>
          </a:xfrm>
        </p:grpSpPr>
        <p:sp>
          <p:nvSpPr>
            <p:cNvPr id="13" name="Rectangle 12"/>
            <p:cNvSpPr/>
            <p:nvPr/>
          </p:nvSpPr>
          <p:spPr>
            <a:xfrm>
              <a:off x="325822" y="4990596"/>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grpSp>
          <p:nvGrpSpPr>
            <p:cNvPr id="56" name="Group 55"/>
            <p:cNvGrpSpPr/>
            <p:nvPr/>
          </p:nvGrpSpPr>
          <p:grpSpPr>
            <a:xfrm>
              <a:off x="921245" y="2169042"/>
              <a:ext cx="7705306" cy="3290396"/>
              <a:chOff x="921245" y="2169042"/>
              <a:chExt cx="7705306" cy="3290396"/>
            </a:xfrm>
          </p:grpSpPr>
          <p:sp>
            <p:nvSpPr>
              <p:cNvPr id="8" name="Flowchart: Connector 7"/>
              <p:cNvSpPr/>
              <p:nvPr/>
            </p:nvSpPr>
            <p:spPr>
              <a:xfrm>
                <a:off x="3636336" y="2169042"/>
                <a:ext cx="1190846"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Age</a:t>
                </a:r>
                <a:endParaRPr lang="en-US" sz="1500" dirty="0">
                  <a:latin typeface="Times New Roman" panose="02020603050405020304" pitchFamily="18" charset="0"/>
                  <a:cs typeface="Times New Roman" panose="02020603050405020304" pitchFamily="18" charset="0"/>
                </a:endParaRPr>
              </a:p>
            </p:txBody>
          </p:sp>
          <p:sp>
            <p:nvSpPr>
              <p:cNvPr id="9" name="Flowchart: Connector 8"/>
              <p:cNvSpPr/>
              <p:nvPr/>
            </p:nvSpPr>
            <p:spPr>
              <a:xfrm>
                <a:off x="1268820" y="3374066"/>
                <a:ext cx="1056169"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Job</a:t>
                </a:r>
                <a:endParaRPr lang="en-US" sz="1500" dirty="0">
                  <a:latin typeface="Times New Roman" panose="02020603050405020304" pitchFamily="18" charset="0"/>
                  <a:cs typeface="Times New Roman" panose="02020603050405020304" pitchFamily="18" charset="0"/>
                </a:endParaRPr>
              </a:p>
            </p:txBody>
          </p:sp>
          <p:sp>
            <p:nvSpPr>
              <p:cNvPr id="10" name="Flowchart: Connector 9"/>
              <p:cNvSpPr/>
              <p:nvPr/>
            </p:nvSpPr>
            <p:spPr>
              <a:xfrm>
                <a:off x="5951745" y="3446216"/>
                <a:ext cx="2451982" cy="82579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Performance</a:t>
                </a:r>
                <a:endParaRPr lang="en-US" sz="1500" dirty="0">
                  <a:latin typeface="Times New Roman" panose="02020603050405020304" pitchFamily="18" charset="0"/>
                  <a:cs typeface="Times New Roman" panose="02020603050405020304" pitchFamily="18" charset="0"/>
                </a:endParaRPr>
              </a:p>
            </p:txBody>
          </p:sp>
          <p:sp>
            <p:nvSpPr>
              <p:cNvPr id="11" name="Rectangle 10"/>
              <p:cNvSpPr/>
              <p:nvPr/>
            </p:nvSpPr>
            <p:spPr>
              <a:xfrm>
                <a:off x="3636337" y="3614057"/>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4" name="Rectangle 13"/>
              <p:cNvSpPr/>
              <p:nvPr/>
            </p:nvSpPr>
            <p:spPr>
              <a:xfrm>
                <a:off x="2555360"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5" name="Rectangle 14"/>
              <p:cNvSpPr/>
              <p:nvPr/>
            </p:nvSpPr>
            <p:spPr>
              <a:xfrm>
                <a:off x="5493489"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6" name="Rectangle 15"/>
              <p:cNvSpPr/>
              <p:nvPr/>
            </p:nvSpPr>
            <p:spPr>
              <a:xfrm>
                <a:off x="7435705"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cxnSp>
            <p:nvCxnSpPr>
              <p:cNvPr id="18" name="Straight Connector 17"/>
              <p:cNvCxnSpPr>
                <a:stCxn id="8" idx="2"/>
                <a:endCxn id="9" idx="0"/>
              </p:cNvCxnSpPr>
              <p:nvPr/>
            </p:nvCxnSpPr>
            <p:spPr>
              <a:xfrm flipH="1">
                <a:off x="1796905" y="2583712"/>
                <a:ext cx="1839431" cy="79035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9" idx="4"/>
                <a:endCxn id="13" idx="0"/>
              </p:cNvCxnSpPr>
              <p:nvPr/>
            </p:nvCxnSpPr>
            <p:spPr>
              <a:xfrm flipH="1">
                <a:off x="921245" y="4203406"/>
                <a:ext cx="875660" cy="78719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endCxn id="14" idx="0"/>
              </p:cNvCxnSpPr>
              <p:nvPr/>
            </p:nvCxnSpPr>
            <p:spPr>
              <a:xfrm>
                <a:off x="1798259" y="4176980"/>
                <a:ext cx="1352524" cy="7923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1" idx="0"/>
                <a:endCxn id="8" idx="4"/>
              </p:cNvCxnSpPr>
              <p:nvPr/>
            </p:nvCxnSpPr>
            <p:spPr>
              <a:xfrm flipH="1" flipV="1">
                <a:off x="4231759" y="2998382"/>
                <a:ext cx="1" cy="61567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8" idx="6"/>
                <a:endCxn id="10" idx="0"/>
              </p:cNvCxnSpPr>
              <p:nvPr/>
            </p:nvCxnSpPr>
            <p:spPr>
              <a:xfrm>
                <a:off x="4827182" y="2583712"/>
                <a:ext cx="2350554" cy="86250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10" idx="4"/>
                <a:endCxn id="15" idx="0"/>
              </p:cNvCxnSpPr>
              <p:nvPr/>
            </p:nvCxnSpPr>
            <p:spPr>
              <a:xfrm flipH="1">
                <a:off x="6088911" y="4272011"/>
                <a:ext cx="1088824" cy="69731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10" idx="4"/>
                <a:endCxn id="16" idx="0"/>
              </p:cNvCxnSpPr>
              <p:nvPr/>
            </p:nvCxnSpPr>
            <p:spPr>
              <a:xfrm>
                <a:off x="7177736" y="4272011"/>
                <a:ext cx="853392" cy="697317"/>
              </a:xfrm>
              <a:prstGeom prst="line">
                <a:avLst/>
              </a:prstGeom>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467247" y="2424238"/>
                <a:ext cx="484398"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5666490" y="2458895"/>
                <a:ext cx="484398"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O</a:t>
                </a:r>
                <a:endParaRPr lang="en-US" sz="15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007559" y="4226777"/>
                <a:ext cx="436486"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P</a:t>
                </a:r>
                <a:endParaRPr lang="en-US" sz="15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2692412" y="4330668"/>
                <a:ext cx="484398"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G</a:t>
                </a:r>
                <a:endParaRPr lang="en-US" sz="15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6160306" y="4217526"/>
                <a:ext cx="484398"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A</a:t>
                </a:r>
                <a:endParaRPr lang="en-US" sz="15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7711810" y="4345503"/>
                <a:ext cx="450859"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E</a:t>
                </a:r>
                <a:endParaRPr lang="en-US" sz="1500" dirty="0">
                  <a:latin typeface="Times New Roman" panose="02020603050405020304" pitchFamily="18" charset="0"/>
                  <a:cs typeface="Times New Roman" panose="02020603050405020304" pitchFamily="18" charset="0"/>
                </a:endParaRPr>
              </a:p>
            </p:txBody>
          </p:sp>
        </p:grpSp>
      </p:grpSp>
      <p:sp>
        <p:nvSpPr>
          <p:cNvPr id="28" name="Title 1"/>
          <p:cNvSpPr>
            <a:spLocks noGrp="1"/>
          </p:cNvSpPr>
          <p:nvPr>
            <p:ph type="title"/>
          </p:nvPr>
        </p:nvSpPr>
        <p:spPr>
          <a:xfrm>
            <a:off x="139868" y="129994"/>
            <a:ext cx="9068697" cy="892019"/>
          </a:xfrm>
        </p:spPr>
        <p:txBody>
          <a:bodyPr>
            <a:noAutofit/>
          </a:bodyPr>
          <a:lstStyle/>
          <a:p>
            <a:r>
              <a:rPr lang="en-US" sz="3600" dirty="0">
                <a:solidFill>
                  <a:srgbClr val="A50021"/>
                </a:solidFill>
                <a:latin typeface="Times New Roman" pitchFamily="18" charset="0"/>
                <a:cs typeface="Times New Roman" pitchFamily="18" charset="0"/>
              </a:rPr>
              <a:t>Decision Trees </a:t>
            </a:r>
            <a:r>
              <a:rPr lang="en-US" sz="3600">
                <a:solidFill>
                  <a:srgbClr val="A50021"/>
                </a:solidFill>
                <a:latin typeface="Times New Roman" pitchFamily="18" charset="0"/>
                <a:cs typeface="Times New Roman" pitchFamily="18" charset="0"/>
              </a:rPr>
              <a:t>with ID3 </a:t>
            </a:r>
            <a:r>
              <a:rPr lang="en-US" sz="3600" dirty="0">
                <a:solidFill>
                  <a:srgbClr val="A50021"/>
                </a:solidFill>
                <a:latin typeface="Times New Roman" pitchFamily="18" charset="0"/>
                <a:cs typeface="Times New Roman" pitchFamily="18" charset="0"/>
              </a:rPr>
              <a:t>and CART Algorithms</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7477521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7" y="2862790"/>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C4.5</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101</a:t>
            </a:fld>
            <a:endParaRPr lang="en-IN" dirty="0">
              <a:solidFill>
                <a:srgbClr val="04617B">
                  <a:shade val="90000"/>
                </a:srgbClr>
              </a:solidFill>
            </a:endParaRPr>
          </a:p>
        </p:txBody>
      </p:sp>
    </p:spTree>
    <p:extLst>
      <p:ext uri="{BB962C8B-B14F-4D97-AF65-F5344CB8AC3E}">
        <p14:creationId xmlns:p14="http://schemas.microsoft.com/office/powerpoint/2010/main" val="24071026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0" y="572468"/>
            <a:ext cx="8425339" cy="509768"/>
          </a:xfrm>
        </p:spPr>
        <p:txBody>
          <a:bodyPr>
            <a:noAutofit/>
          </a:bodyPr>
          <a:lstStyle/>
          <a:p>
            <a:r>
              <a:rPr lang="en-US" sz="3600" dirty="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81380"/>
                <a:ext cx="8425339" cy="4636545"/>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J. Ross Quinlan, a researcher in machine learning developed a decision tree induction algorithm in 1984 known as ID3 (Iterative </a:t>
                </a:r>
                <a:r>
                  <a:rPr lang="en-IN" sz="2000" dirty="0" err="1">
                    <a:latin typeface="Times New Roman" panose="02020603050405020304" pitchFamily="18" charset="0"/>
                    <a:ea typeface="Tahoma" panose="020B0604030504040204" pitchFamily="34" charset="0"/>
                    <a:cs typeface="Times New Roman" panose="02020603050405020304" pitchFamily="18" charset="0"/>
                  </a:rPr>
                  <a:t>Dichotometer</a:t>
                </a:r>
                <a:r>
                  <a:rPr lang="en-IN" sz="2000" dirty="0">
                    <a:latin typeface="Times New Roman" panose="02020603050405020304" pitchFamily="18" charset="0"/>
                    <a:ea typeface="Tahoma" panose="020B0604030504040204" pitchFamily="34" charset="0"/>
                    <a:cs typeface="Times New Roman" panose="02020603050405020304" pitchFamily="18" charset="0"/>
                  </a:rPr>
                  <a:t> 3).</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 Quinlan later presented C4.5, a successor of ID3, addressing some limitations in ID3.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ID3 uses information gain measure, which is, in fact </a:t>
                </a:r>
                <a:r>
                  <a:rPr lang="en-IN"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biased towards splitting attribute having a large number of outcomes</a:t>
                </a:r>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For example, if an attribute has distinct values for all tuples, then it would result in a large number of partitions, each one containing just one tuple.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In such a case, note that each partition is pure, and hence the purity measure of the partition, that is </a:t>
                </a:r>
                <a14:m>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𝐸</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latin typeface="Cambria Math" panose="02040503050406030204" pitchFamily="18" charset="0"/>
                        <a:ea typeface="Tahoma" panose="020B0604030504040204" pitchFamily="34" charset="0"/>
                        <a:cs typeface="Times New Roman" panose="02020603050405020304" pitchFamily="18" charset="0"/>
                      </a:rPr>
                      <m:t>=0</m:t>
                    </m:r>
                  </m:oMath>
                </a14:m>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81375"/>
                <a:ext cx="8425339" cy="4636545"/>
              </a:xfrm>
              <a:blipFill rotWithShape="0">
                <a:blip r:embed="rId2"/>
                <a:stretch>
                  <a:fillRect l="-507" t="-657" r="-72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102</a:t>
            </a:fld>
            <a:endParaRPr lang="en-IN" dirty="0">
              <a:solidFill>
                <a:srgbClr val="04617B">
                  <a:shade val="90000"/>
                </a:srgbClr>
              </a:solidFill>
            </a:endParaRPr>
          </a:p>
        </p:txBody>
      </p:sp>
    </p:spTree>
    <p:extLst>
      <p:ext uri="{BB962C8B-B14F-4D97-AF65-F5344CB8AC3E}">
        <p14:creationId xmlns:p14="http://schemas.microsoft.com/office/powerpoint/2010/main" val="20297731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1" y="637013"/>
            <a:ext cx="8425339" cy="509768"/>
          </a:xfrm>
        </p:spPr>
        <p:txBody>
          <a:bodyPr>
            <a:noAutofit/>
          </a:bodyPr>
          <a:lstStyle/>
          <a:p>
            <a:r>
              <a:rPr lang="en-US" sz="3600" dirty="0">
                <a:solidFill>
                  <a:srgbClr val="A50021"/>
                </a:solidFill>
                <a:latin typeface="Times New Roman" pitchFamily="18" charset="0"/>
                <a:cs typeface="Times New Roman" pitchFamily="18" charset="0"/>
              </a:rPr>
              <a:t>Algorithm C4.5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5" y="1463046"/>
                <a:ext cx="8665167" cy="5131399"/>
              </a:xfrm>
            </p:spPr>
            <p:txBody>
              <a:bodyPr>
                <a:normAutofit lnSpcReduction="10000"/>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9.18 : Limitation of ID3</a:t>
                </a:r>
              </a:p>
              <a:p>
                <a:pPr marL="0" indent="0" algn="just">
                  <a:buNone/>
                </a:pPr>
                <a:endParaRPr lang="en-US"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In the following, each tuple belongs to a unique class. The splitting on A is shown.</a:t>
                </a: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i="1" dirty="0">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endParaRPr lang="en-IN" sz="1800" i="1" dirty="0">
                  <a:latin typeface="Cambria Math"/>
                  <a:ea typeface="Tahoma" panose="020B0604030504040204" pitchFamily="34" charset="0"/>
                  <a:cs typeface="Times New Roman" panose="02020603050405020304" pitchFamily="18" charset="0"/>
                </a:endParaRPr>
              </a:p>
              <a:p>
                <a:pPr marL="0" indent="0" algn="just">
                  <a:buNone/>
                </a:pPr>
                <a:endParaRPr lang="en-IN" sz="1800" i="1" dirty="0">
                  <a:latin typeface="Cambria Math"/>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d>
                            <m:d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d>
                                    <m:dPr>
                                      <m:begChr m:val="|"/>
                                      <m:endChr m:val="|"/>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e>
                          </m:nary>
                        </m:e>
                      </m:nary>
                    </m:oMath>
                  </m:oMathPara>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Thus, </a:t>
                </a: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maximum in such a situation.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63039"/>
                <a:ext cx="8665167" cy="5131399"/>
              </a:xfrm>
              <a:blipFill rotWithShape="1">
                <a:blip r:embed="rId2"/>
                <a:stretch>
                  <a:fillRect l="-774" t="-118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103</a:t>
            </a:fld>
            <a:endParaRPr lang="en-IN" dirty="0">
              <a:solidFill>
                <a:srgbClr val="04617B">
                  <a:shade val="90000"/>
                </a:srgbClr>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185" y="2566215"/>
            <a:ext cx="3630167" cy="2165276"/>
          </a:xfrm>
          <a:prstGeom prst="rect">
            <a:avLst/>
          </a:prstGeom>
        </p:spPr>
      </p:pic>
    </p:spTree>
    <p:extLst>
      <p:ext uri="{BB962C8B-B14F-4D97-AF65-F5344CB8AC3E}">
        <p14:creationId xmlns:p14="http://schemas.microsoft.com/office/powerpoint/2010/main" val="1952460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3" y="1574941"/>
            <a:ext cx="8425339" cy="4945602"/>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Although, the previous situation is an extreme case, intuitively, we can infer that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ID3 favours splitting attributes having a large number of values </a:t>
            </a: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compared to other attributes, which have a less variations in their values. </a:t>
            </a:r>
          </a:p>
          <a:p>
            <a:pPr lvl="3" algn="just"/>
            <a:endParaRPr lang="en-IN" sz="14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Such a partition appears to be useless for classification.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This type of problem is called </a:t>
            </a:r>
            <a:r>
              <a:rPr lang="en-IN" sz="20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overfitting problem</a:t>
            </a:r>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Note:</a:t>
            </a:r>
          </a:p>
          <a:p>
            <a:pPr marL="0" indent="0" algn="just">
              <a:buNone/>
            </a:pP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Decision Tree Induction Algorithm ID3 may suffer from </a:t>
            </a:r>
            <a:r>
              <a:rPr lang="en-US" sz="2000" dirty="0" err="1">
                <a:solidFill>
                  <a:srgbClr val="0B5ED7"/>
                </a:solidFill>
                <a:latin typeface="Times New Roman" panose="02020603050405020304" pitchFamily="18" charset="0"/>
                <a:ea typeface="Tahoma" panose="020B0604030504040204" pitchFamily="34" charset="0"/>
                <a:cs typeface="Times New Roman" panose="02020603050405020304" pitchFamily="18" charset="0"/>
              </a:rPr>
              <a:t>overfitting</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problem.</a:t>
            </a: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104</a:t>
            </a:fld>
            <a:endParaRPr lang="en-IN" dirty="0">
              <a:solidFill>
                <a:srgbClr val="04617B">
                  <a:shade val="90000"/>
                </a:srgbClr>
              </a:solidFill>
            </a:endParaRPr>
          </a:p>
        </p:txBody>
      </p:sp>
    </p:spTree>
    <p:extLst>
      <p:ext uri="{BB962C8B-B14F-4D97-AF65-F5344CB8AC3E}">
        <p14:creationId xmlns:p14="http://schemas.microsoft.com/office/powerpoint/2010/main" val="17839718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1"/>
                <a:ext cx="8425339" cy="4945602"/>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The overfitting problem in ID3 is due to the measurement of information gain.</a:t>
                </a:r>
              </a:p>
              <a:p>
                <a:pPr lvl="7" algn="just"/>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 In order to reduce the effect of the use of the bias due to the use of information gain, C4.5 uses a different measure called </a:t>
                </a:r>
                <a:r>
                  <a:rPr lang="en-IN" sz="2000" b="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Gain Ratio</a:t>
                </a:r>
                <a:r>
                  <a:rPr lang="en-IN" sz="2000" dirty="0">
                    <a:latin typeface="Times New Roman" panose="02020603050405020304" pitchFamily="18" charset="0"/>
                    <a:ea typeface="Tahoma" panose="020B0604030504040204" pitchFamily="34" charset="0"/>
                    <a:cs typeface="Times New Roman" panose="02020603050405020304" pitchFamily="18" charset="0"/>
                  </a:rPr>
                  <a:t>, denoted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Gain Ratio is a kind of normalization to information gain using a </a:t>
                </a:r>
                <a:r>
                  <a:rPr lang="en-IN" sz="2000" b="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r>
                  <a:rPr lang="en-IN" sz="2000" dirty="0">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1"/>
                <a:ext cx="8425339" cy="4945602"/>
              </a:xfrm>
              <a:blipFill rotWithShape="1">
                <a:blip r:embed="rId2"/>
                <a:stretch>
                  <a:fillRect l="-507" t="-616" r="-724"/>
                </a:stretch>
              </a:blipFill>
            </p:spPr>
            <p:txBody>
              <a:bodyPr/>
              <a:lstStyle/>
              <a:p>
                <a:r>
                  <a:rPr lang="en-IN">
                    <a:noFill/>
                  </a:rPr>
                  <a:t> </a:t>
                </a:r>
              </a:p>
            </p:txBody>
          </p:sp>
        </mc:Fallback>
      </mc:AlternateContent>
    </p:spTree>
    <p:extLst>
      <p:ext uri="{BB962C8B-B14F-4D97-AF65-F5344CB8AC3E}">
        <p14:creationId xmlns:p14="http://schemas.microsoft.com/office/powerpoint/2010/main" val="8349704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a:solidFill>
                  <a:srgbClr val="A50021"/>
                </a:solidFill>
                <a:latin typeface="Times New Roman" pitchFamily="18" charset="0"/>
                <a:cs typeface="Times New Roman" pitchFamily="18" charset="0"/>
              </a:rPr>
              <a:t>Algorithm: C 4.5 : Gain Ratio</a:t>
            </a:r>
            <a:endParaRPr lang="en-IN" sz="3600" b="1"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0" name="Rectangle 9"/>
              <p:cNvSpPr/>
              <p:nvPr/>
            </p:nvSpPr>
            <p:spPr>
              <a:xfrm>
                <a:off x="995640" y="1877167"/>
                <a:ext cx="7734300" cy="416863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can be defined as follows. We first define </a:t>
                </a:r>
                <a:r>
                  <a:rPr lang="en-IN" sz="2000"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a:t>
                </a:r>
              </a:p>
              <a:p>
                <a:pPr algn="just"/>
                <a14:m>
                  <m:oMathPara xmlns:m="http://schemas.openxmlformats.org/officeDocument/2006/math">
                    <m:oMathParaPr>
                      <m:jc m:val="centerGroup"/>
                    </m:oMathParaPr>
                    <m:oMath xmlns:m="http://schemas.openxmlformats.org/officeDocument/2006/math">
                      <m:sSubSup>
                        <m:sSubSup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US" i="1">
                              <a:solidFill>
                                <a:schemeClr val="tx1"/>
                              </a:solidFill>
                              <a:latin typeface="Cambria Math"/>
                              <a:ea typeface="Tahoma" panose="020B0604030504040204" pitchFamily="34" charset="0"/>
                              <a:cs typeface="Times New Roman" panose="02020603050405020304" pitchFamily="18" charset="0"/>
                            </a:rPr>
                            <m:t>𝑚</m:t>
                          </m:r>
                        </m:sup>
                        <m:e>
                          <m:f>
                            <m:f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unc>
                            <m:func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uncPr>
                            <m:fName>
                              <m:r>
                                <m:rPr>
                                  <m:sty m:val="p"/>
                                </m:rPr>
                                <a:rPr lang="en-IN">
                                  <a:solidFill>
                                    <a:schemeClr val="tx1"/>
                                  </a:solidFill>
                                  <a:latin typeface="Cambria Math" panose="02040503050406030204" pitchFamily="18" charset="0"/>
                                  <a:ea typeface="Tahoma" panose="020B0604030504040204" pitchFamily="34" charset="0"/>
                                  <a:cs typeface="Times New Roman" panose="02020603050405020304" pitchFamily="18" charset="0"/>
                                </a:rPr>
                                <m:t>log</m:t>
                              </m:r>
                            </m:fName>
                            <m:e>
                              <m:f>
                                <m:f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e>
                          </m:func>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e>
                      </m:nary>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number of distinct values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IN" sz="1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is then defined as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d>
                      <m:d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um>
                      <m:den>
                        <m:sSubSup>
                          <m:sSubSup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US" b="0" i="0" smtClean="0">
                        <a:solidFill>
                          <a:schemeClr val="tx1"/>
                        </a:solidFill>
                        <a:latin typeface="Cambria Math"/>
                        <a:ea typeface="Tahoma" panose="020B0604030504040204" pitchFamily="34" charset="0"/>
                        <a:cs typeface="Times New Roman" panose="02020603050405020304" pitchFamily="18" charset="0"/>
                      </a:rPr>
                      <m:t> </m:t>
                    </m:r>
                    <m:r>
                      <a:rPr lang="en-US" b="0" i="0"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b="0" i="0" smtClean="0">
                        <a:solidFill>
                          <a:schemeClr val="tx1"/>
                        </a:solidFill>
                        <a:latin typeface="Cambria Math"/>
                        <a:ea typeface="Tahoma" panose="020B0604030504040204" pitchFamily="34" charset="0"/>
                        <a:cs typeface="Times New Roman" panose="02020603050405020304" pitchFamily="18" charset="0"/>
                      </a:rPr>
                      <m:t>  </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information gain on splitting the attribute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the dataset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995640" y="1877165"/>
                <a:ext cx="7734300" cy="4168633"/>
              </a:xfrm>
              <a:prstGeom prst="rect">
                <a:avLst/>
              </a:prstGeom>
              <a:blipFill rotWithShape="0">
                <a:blip r:embed="rId2"/>
                <a:stretch>
                  <a:fillRect/>
                </a:stretch>
              </a:blipFill>
              <a:effectLst>
                <a:glow rad="63500">
                  <a:schemeClr val="accent2">
                    <a:satMod val="175000"/>
                    <a:alpha val="40000"/>
                  </a:schemeClr>
                </a:glow>
              </a:effectLst>
            </p:spPr>
            <p:txBody>
              <a:bodyPr/>
              <a:lstStyle/>
              <a:p>
                <a:r>
                  <a:rPr lang="en-GB">
                    <a:noFill/>
                  </a:rPr>
                  <a:t> </a:t>
                </a:r>
              </a:p>
            </p:txBody>
          </p:sp>
        </mc:Fallback>
      </mc:AlternateContent>
      <p:sp>
        <p:nvSpPr>
          <p:cNvPr id="11" name="Rounded Rectangle 10"/>
          <p:cNvSpPr/>
          <p:nvPr/>
        </p:nvSpPr>
        <p:spPr>
          <a:xfrm>
            <a:off x="995640" y="1910571"/>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9.8: </a:t>
            </a:r>
            <a:r>
              <a:rPr lang="en-US" sz="2000" b="1" dirty="0">
                <a:solidFill>
                  <a:prstClr val="black"/>
                </a:solidFill>
                <a:latin typeface="Times New Roman" pitchFamily="18" charset="0"/>
                <a:cs typeface="Times New Roman" pitchFamily="18" charset="0"/>
              </a:rPr>
              <a:t>Gain Ratio</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625820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70155" y="398069"/>
                <a:ext cx="8519190" cy="729445"/>
              </a:xfrm>
            </p:spPr>
            <p:txBody>
              <a:bodyPr>
                <a:noAutofit/>
              </a:bodyPr>
              <a:lstStyle/>
              <a:p>
                <a:pPr>
                  <a:tabLst>
                    <a:tab pos="5768975" algn="l"/>
                  </a:tabLst>
                </a:pPr>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70155" y="398033"/>
                <a:ext cx="8519190" cy="729445"/>
              </a:xfrm>
              <a:blipFill rotWithShape="1">
                <a:blip r:embed="rId2"/>
                <a:stretch>
                  <a:fillRect l="-3651" t="-5000" b="-4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23" y="1688955"/>
                <a:ext cx="8501751" cy="4499579"/>
              </a:xfrm>
            </p:spPr>
            <p:txBody>
              <a:bodyPr>
                <a:noAutofit/>
              </a:bodyPr>
              <a:lstStyle/>
              <a:p>
                <a:pPr marL="0" indent="0" algn="just">
                  <a:buNone/>
                </a:pPr>
                <a14:m>
                  <m:oMath xmlns:m="http://schemas.openxmlformats.org/officeDocument/2006/math">
                    <m:r>
                      <a:rPr lang="en-US" sz="2000" b="1" i="1" smtClean="0">
                        <a:solidFill>
                          <a:srgbClr val="0B5ED7"/>
                        </a:solidFill>
                        <a:latin typeface="Cambria Math" panose="02040503050406030204" pitchFamily="18" charset="0"/>
                        <a:ea typeface="Cambria Math" panose="02040503050406030204" pitchFamily="18" charset="0"/>
                        <a:cs typeface="Times New Roman" pitchFamily="18" charset="0"/>
                      </a:rPr>
                      <m:t>𝐒𝐩𝐥𝐢𝐭</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r>
                      <a:rPr lang="en-US" sz="2000" b="1" i="1">
                        <a:solidFill>
                          <a:srgbClr val="0B5ED7"/>
                        </a:solidFill>
                        <a:latin typeface="Cambria Math" panose="02040503050406030204" pitchFamily="18" charset="0"/>
                        <a:ea typeface="Cambria Math" panose="02040503050406030204" pitchFamily="18" charset="0"/>
                        <a:cs typeface="Times New Roman" pitchFamily="18" charset="0"/>
                      </a:rPr>
                      <m:t>𝐢𝐧𝐟𝐨𝐫𝐦𝐚𝐭𝐢𝐨𝐧</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sSubSup>
                      <m:sSubSupPr>
                        <m:ctrlPr>
                          <a:rPr lang="en-US" sz="2000" b="1" i="1">
                            <a:solidFill>
                              <a:srgbClr val="0B5ED7"/>
                            </a:solidFill>
                            <a:latin typeface="Cambria Math" panose="02040503050406030204" pitchFamily="18" charset="0"/>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p>
              <a:p>
                <a:pPr marL="0" indent="0" algn="just">
                  <a:buNone/>
                </a:pPr>
                <a:endParaRPr lang="en-US" sz="800" b="1" dirty="0">
                  <a:solidFill>
                    <a:srgbClr val="0B5ED7"/>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value of split information depends on </a:t>
                </a:r>
              </a:p>
              <a:p>
                <a:pPr lvl="1"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number of (distinct) values an attribute has and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how uniformly those values are distributed. </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other words, it represents the </a:t>
                </a:r>
                <a:r>
                  <a:rPr lang="en-US" sz="2000" dirty="0">
                    <a:solidFill>
                      <a:srgbClr val="0B5ED7"/>
                    </a:solidFill>
                    <a:latin typeface="Times New Roman" panose="02020603050405020304" pitchFamily="18" charset="0"/>
                    <a:cs typeface="Times New Roman" panose="02020603050405020304" pitchFamily="18" charset="0"/>
                  </a:rPr>
                  <a:t>potential information </a:t>
                </a:r>
                <a:r>
                  <a:rPr lang="en-US" sz="2000" dirty="0">
                    <a:latin typeface="Times New Roman" panose="02020603050405020304" pitchFamily="18" charset="0"/>
                    <a:cs typeface="Times New Roman" panose="02020603050405020304" pitchFamily="18" charset="0"/>
                  </a:rPr>
                  <a:t>generated by splitting a data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corresponding to the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outcomes of on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Note that for each outcome, it considers the number of tuples having that outcome with respect to the total number of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05" y="1688950"/>
                <a:ext cx="8501751" cy="4499579"/>
              </a:xfrm>
              <a:blipFill rotWithShape="0">
                <a:blip r:embed="rId3"/>
                <a:stretch>
                  <a:fillRect l="-430" t="-678"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107</a:t>
            </a:fld>
            <a:endParaRPr lang="en-IN" dirty="0">
              <a:solidFill>
                <a:srgbClr val="04617B">
                  <a:shade val="90000"/>
                </a:srgbClr>
              </a:solidFill>
            </a:endParaRPr>
          </a:p>
        </p:txBody>
      </p:sp>
    </p:spTree>
    <p:extLst>
      <p:ext uri="{BB962C8B-B14F-4D97-AF65-F5344CB8AC3E}">
        <p14:creationId xmlns:p14="http://schemas.microsoft.com/office/powerpoint/2010/main" val="1494897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62592" y="340017"/>
                <a:ext cx="8618077" cy="735748"/>
              </a:xfrm>
            </p:spPr>
            <p:txBody>
              <a:bodyPr>
                <a:noAutofit/>
              </a:bodyPr>
              <a:lstStyle/>
              <a:p>
                <a:pPr>
                  <a:tabLst>
                    <a:tab pos="5768975" algn="l"/>
                  </a:tabLst>
                </a:pPr>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a:t>
                </a:r>
                <a:r>
                  <a:rPr lang="en-US" sz="4000" dirty="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62579" y="340017"/>
                <a:ext cx="8618077" cy="735748"/>
              </a:xfrm>
              <a:blipFill rotWithShape="1">
                <a:blip r:embed="rId2"/>
                <a:stretch>
                  <a:fillRect l="-3607" t="-4167" b="-4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23" y="1370612"/>
                <a:ext cx="8501751" cy="4817918"/>
              </a:xfrm>
            </p:spPr>
            <p:txBody>
              <a:bodyPr>
                <a:noAutofit/>
              </a:bodyPr>
              <a:lstStyle/>
              <a:p>
                <a:pPr marL="0" indent="0" algn="just">
                  <a:buNone/>
                </a:pPr>
                <a:r>
                  <a:rPr lang="en-IN" sz="2000" b="1" dirty="0">
                    <a:solidFill>
                      <a:srgbClr val="0B5ED7"/>
                    </a:solidFill>
                    <a:latin typeface="Times New Roman" panose="02020603050405020304" pitchFamily="18" charset="0"/>
                    <a:cs typeface="Times New Roman" panose="02020603050405020304" pitchFamily="18" charset="0"/>
                  </a:rPr>
                  <a:t>Example 9.18 : 𝐒𝐩𝐥𝐢𝐭 𝐢𝐧𝐟𝐨𝐫𝐦𝐚𝐭𝐢𝐨𝐧 </a:t>
                </a:r>
                <a14:m>
                  <m:oMath xmlns:m="http://schemas.openxmlformats.org/officeDocument/2006/math">
                    <m:sSubSup>
                      <m:sSubSupPr>
                        <m:ctrlPr>
                          <a:rPr lang="en-US" sz="2000" b="1" i="1">
                            <a:solidFill>
                              <a:srgbClr val="0B5ED7"/>
                            </a:solidFill>
                            <a:latin typeface="Cambria Math" panose="02040503050406030204" pitchFamily="18" charset="0"/>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To illustrate </a:t>
                </a:r>
                <a14:m>
                  <m:oMath xmlns:m="http://schemas.openxmlformats.org/officeDocument/2006/math">
                    <m:sSubSup>
                      <m:sSubSupPr>
                        <m:ctrlPr>
                          <a:rPr lang="en-US" sz="2000" i="1" smtClean="0">
                            <a:solidFill>
                              <a:srgbClr val="0B5ED7"/>
                            </a:solidFill>
                            <a:latin typeface="Cambria Math" panose="02040503050406030204" pitchFamily="18" charset="0"/>
                            <a:cs typeface="Times New Roman" pitchFamily="18" charset="0"/>
                          </a:rPr>
                        </m:ctrlPr>
                      </m:sSubSupPr>
                      <m:e>
                        <m:r>
                          <a:rPr lang="en-US" sz="2000" b="0" i="1">
                            <a:solidFill>
                              <a:srgbClr val="0B5ED7"/>
                            </a:solidFill>
                            <a:latin typeface="Cambria Math" panose="02040503050406030204" pitchFamily="18" charset="0"/>
                            <a:cs typeface="Times New Roman" pitchFamily="18" charset="0"/>
                          </a:rPr>
                          <m:t>𝐸</m:t>
                        </m:r>
                      </m:e>
                      <m:sub>
                        <m:r>
                          <a:rPr lang="en-US" sz="2000" b="0" i="1">
                            <a:solidFill>
                              <a:srgbClr val="0B5ED7"/>
                            </a:solidFill>
                            <a:latin typeface="Cambria Math" panose="02040503050406030204" pitchFamily="18" charset="0"/>
                            <a:cs typeface="Times New Roman" pitchFamily="18" charset="0"/>
                          </a:rPr>
                          <m:t>𝐴</m:t>
                        </m:r>
                      </m:sub>
                      <m:sup>
                        <m:r>
                          <a:rPr lang="en-US" sz="2000" b="0" i="1">
                            <a:solidFill>
                              <a:srgbClr val="0B5ED7"/>
                            </a:solidFill>
                            <a:latin typeface="Cambria Math" panose="02040503050406030204" pitchFamily="18" charset="0"/>
                            <a:cs typeface="Times New Roman" pitchFamily="18" charset="0"/>
                          </a:rPr>
                          <m:t>∗</m:t>
                        </m:r>
                      </m:sup>
                    </m:sSubSup>
                  </m:oMath>
                </a14:m>
                <a:r>
                  <a:rPr lang="en-IN" sz="2000" dirty="0">
                    <a:solidFill>
                      <a:srgbClr val="0B5ED7"/>
                    </a:solidFill>
                    <a:latin typeface="Times New Roman" pitchFamily="18" charset="0"/>
                    <a:cs typeface="Times New Roman" pitchFamily="18" charset="0"/>
                  </a:rPr>
                  <a:t>(D),</a:t>
                </a:r>
                <a:r>
                  <a:rPr lang="en-US" sz="2000" dirty="0">
                    <a:solidFill>
                      <a:srgbClr val="0B5ED7"/>
                    </a:solidFill>
                    <a:latin typeface="Times New Roman" panose="02020603050405020304" pitchFamily="18" charset="0"/>
                    <a:cs typeface="Times New Roman" panose="02020603050405020304" pitchFamily="18" charset="0"/>
                  </a:rPr>
                  <a:t> let us examine the case where there are 32 instances and splitting an attribute </a:t>
                </a:r>
                <a:r>
                  <a:rPr lang="en-US" sz="2000" i="1" dirty="0">
                    <a:solidFill>
                      <a:srgbClr val="0B5ED7"/>
                    </a:solidFill>
                    <a:latin typeface="Times New Roman" panose="02020603050405020304" pitchFamily="18" charset="0"/>
                    <a:cs typeface="Times New Roman" panose="02020603050405020304" pitchFamily="18" charset="0"/>
                  </a:rPr>
                  <a:t>A</a:t>
                </a:r>
                <a:r>
                  <a:rPr lang="en-US" sz="2000" dirty="0">
                    <a:solidFill>
                      <a:srgbClr val="0B5ED7"/>
                    </a:solidFill>
                    <a:latin typeface="Times New Roman" panose="02020603050405020304" pitchFamily="18" charset="0"/>
                    <a:cs typeface="Times New Roman" panose="02020603050405020304" pitchFamily="18" charset="0"/>
                  </a:rPr>
                  <a:t> which has </a:t>
                </a:r>
                <a14:m>
                  <m:oMath xmlns:m="http://schemas.openxmlformats.org/officeDocument/2006/math">
                    <m:sSub>
                      <m:sSubPr>
                        <m:ctrlPr>
                          <a:rPr lang="en-US" sz="2000" i="1" smtClean="0">
                            <a:solidFill>
                              <a:srgbClr val="0B5ED7"/>
                            </a:solidFill>
                            <a:latin typeface="Cambria Math" panose="02040503050406030204" pitchFamily="18" charset="0"/>
                            <a:cs typeface="Times New Roman" pitchFamily="18" charset="0"/>
                          </a:rPr>
                        </m:ctrlPr>
                      </m:sSubPr>
                      <m:e>
                        <m:r>
                          <a:rPr lang="en-US" sz="2000" b="0" i="1" smtClean="0">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1</m:t>
                        </m:r>
                      </m:sub>
                    </m:sSub>
                  </m:oMath>
                </a14:m>
                <a:r>
                  <a:rPr lang="en-US" sz="20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4</m:t>
                        </m:r>
                      </m:sub>
                    </m:sSub>
                  </m:oMath>
                </a14:m>
                <a:r>
                  <a:rPr lang="en-US" sz="2000" dirty="0">
                    <a:solidFill>
                      <a:srgbClr val="0B5ED7"/>
                    </a:solidFill>
                    <a:latin typeface="Times New Roman" panose="02020603050405020304" pitchFamily="18" charset="0"/>
                    <a:cs typeface="Times New Roman" panose="02020603050405020304" pitchFamily="18" charset="0"/>
                  </a:rPr>
                  <a:t> sets of distinct values.</a:t>
                </a:r>
              </a:p>
              <a:p>
                <a:pPr lvl="6" algn="just"/>
                <a:endParaRPr lang="en-US" sz="1000" dirty="0">
                  <a:latin typeface="Times New Roman" panose="02020603050405020304" pitchFamily="18" charset="0"/>
                  <a:cs typeface="Times New Roman" panose="02020603050405020304" pitchFamily="18" charset="0"/>
                </a:endParaRPr>
              </a:p>
              <a:p>
                <a:pPr lvl="1" algn="just"/>
                <a:r>
                  <a:rPr lang="en-US" sz="1800" dirty="0">
                    <a:solidFill>
                      <a:srgbClr val="0B5ED7"/>
                    </a:solidFill>
                    <a:latin typeface="Times New Roman" panose="02020603050405020304" pitchFamily="18" charset="0"/>
                    <a:cs typeface="Times New Roman" panose="02020603050405020304" pitchFamily="18" charset="0"/>
                  </a:rPr>
                  <a:t>Distribution 1 : Highly non-uniform distribution of attribute values</a:t>
                </a: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1" algn="just"/>
                <a:r>
                  <a:rPr lang="en-US" sz="1900" dirty="0">
                    <a:solidFill>
                      <a:srgbClr val="0B5ED7"/>
                    </a:solidFill>
                    <a:latin typeface="Times New Roman" panose="02020603050405020304" pitchFamily="18" charset="0"/>
                    <a:cs typeface="Times New Roman" panose="02020603050405020304" pitchFamily="18" charset="0"/>
                  </a:rPr>
                  <a:t>Distribution 2</a:t>
                </a:r>
              </a:p>
              <a:p>
                <a:pPr lvl="2" algn="just"/>
                <a:endParaRPr lang="en-US" sz="1500" u="sng"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05" y="1370612"/>
                <a:ext cx="8501751" cy="4817918"/>
              </a:xfrm>
              <a:blipFill rotWithShape="0">
                <a:blip r:embed="rId3"/>
                <a:stretch>
                  <a:fillRect l="-717" t="-886"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2951"/>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982494" y="4086476"/>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oMath>
                </a14:m>
                <a:r>
                  <a:rPr lang="en-US" dirty="0">
                    <a:solidFill>
                      <a:srgbClr val="0B5ED7"/>
                    </a:solidFill>
                  </a:rPr>
                  <a:t>) </a:t>
                </a:r>
                <a14:m>
                  <m:oMath xmlns:m="http://schemas.openxmlformats.org/officeDocument/2006/math">
                    <m:r>
                      <a:rPr lang="en-US" b="0" i="0" smtClean="0">
                        <a:solidFill>
                          <a:srgbClr val="0B5ED7"/>
                        </a:solidFill>
                        <a:latin typeface="Cambria Math" panose="02040503050406030204" pitchFamily="18" charset="0"/>
                      </a:rPr>
                      <m:t>=</m:t>
                    </m:r>
                    <m:r>
                      <a:rPr lang="en-US" i="1">
                        <a:solidFill>
                          <a:srgbClr val="0B5ED7"/>
                        </a:solidFill>
                        <a:latin typeface="Cambria Math" panose="02040503050406030204" pitchFamily="18" charset="0"/>
                      </a:rPr>
                      <m:t>−</m:t>
                    </m:r>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1 = 0</a:t>
                </a:r>
              </a:p>
            </p:txBody>
          </p:sp>
        </mc:Choice>
        <mc:Fallback xmlns="">
          <p:sp>
            <p:nvSpPr>
              <p:cNvPr id="7" name="Rectangle 6"/>
              <p:cNvSpPr>
                <a:spLocks noRot="1" noChangeAspect="1" noMove="1" noResize="1" noEditPoints="1" noAdjustHandles="1" noChangeArrowheads="1" noChangeShapeType="1" noTextEdit="1"/>
              </p:cNvSpPr>
              <p:nvPr/>
            </p:nvSpPr>
            <p:spPr>
              <a:xfrm>
                <a:off x="982488" y="4086476"/>
                <a:ext cx="7302924" cy="485454"/>
              </a:xfrm>
              <a:prstGeom prst="rect">
                <a:avLst/>
              </a:prstGeom>
              <a:blipFill rotWithShape="1">
                <a:blip r:embed="rId5"/>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9" name="Rectangle 8"/>
              <p:cNvSpPr/>
              <p:nvPr/>
            </p:nvSpPr>
            <p:spPr>
              <a:xfrm>
                <a:off x="1071508" y="6003367"/>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 =</m:t>
                    </m:r>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a:rPr lang="en-US" b="0" i="0" smtClean="0">
                        <a:solidFill>
                          <a:srgbClr val="0B5ED7"/>
                        </a:solidFill>
                        <a:latin typeface="Cambria Math" panose="02040503050406030204" pitchFamily="18" charset="0"/>
                      </a:rPr>
                      <m:t>2</m:t>
                    </m:r>
                  </m:oMath>
                </a14:m>
                <a:r>
                  <a:rPr lang="en-US" dirty="0">
                    <a:solidFill>
                      <a:srgbClr val="0B5ED7"/>
                    </a:solidFill>
                  </a:rPr>
                  <a:t> = 1</a:t>
                </a:r>
              </a:p>
            </p:txBody>
          </p:sp>
        </mc:Choice>
        <mc:Fallback xmlns="">
          <p:sp>
            <p:nvSpPr>
              <p:cNvPr id="9" name="Rectangle 8"/>
              <p:cNvSpPr>
                <a:spLocks noRot="1" noChangeAspect="1" noMove="1" noResize="1" noEditPoints="1" noAdjustHandles="1" noChangeArrowheads="1" noChangeShapeType="1" noTextEdit="1"/>
              </p:cNvSpPr>
              <p:nvPr/>
            </p:nvSpPr>
            <p:spPr>
              <a:xfrm>
                <a:off x="1071494" y="6003367"/>
                <a:ext cx="7302924" cy="485454"/>
              </a:xfrm>
              <a:prstGeom prst="rect">
                <a:avLst/>
              </a:prstGeom>
              <a:blipFill rotWithShape="1">
                <a:blip r:embed="rId7"/>
                <a:stretch>
                  <a:fillRect b="-8861"/>
                </a:stretch>
              </a:blipFill>
            </p:spPr>
            <p:txBody>
              <a:bodyPr/>
              <a:lstStyle/>
              <a:p>
                <a:r>
                  <a:rPr lang="en-IN">
                    <a:noFill/>
                  </a:rPr>
                  <a:t> </a:t>
                </a:r>
              </a:p>
            </p:txBody>
          </p:sp>
        </mc:Fallback>
      </mc:AlternateContent>
    </p:spTree>
    <p:extLst>
      <p:ext uri="{BB962C8B-B14F-4D97-AF65-F5344CB8AC3E}">
        <p14:creationId xmlns:p14="http://schemas.microsoft.com/office/powerpoint/2010/main" val="2250850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28704"/>
            <a:ext cx="8425339" cy="5611091"/>
          </a:xfrm>
        </p:spPr>
        <p:txBody>
          <a:bodyPr/>
          <a:lstStyle/>
          <a:p>
            <a:pPr lvl="1" algn="just"/>
            <a:endParaRPr lang="en-US" sz="1800" dirty="0">
              <a:solidFill>
                <a:srgbClr val="0B5ED7"/>
              </a:solidFill>
              <a:latin typeface="Times New Roman" panose="02020603050405020304" pitchFamily="18" charset="0"/>
              <a:cs typeface="Times New Roman" panose="02020603050405020304" pitchFamily="18" charset="0"/>
            </a:endParaRPr>
          </a:p>
          <a:p>
            <a:pPr lvl="1" algn="just"/>
            <a:r>
              <a:rPr lang="en-US" sz="1800" dirty="0">
                <a:solidFill>
                  <a:srgbClr val="0B5ED7"/>
                </a:solidFill>
                <a:latin typeface="Times New Roman" panose="02020603050405020304" pitchFamily="18" charset="0"/>
                <a:cs typeface="Times New Roman" panose="02020603050405020304" pitchFamily="18" charset="0"/>
              </a:rPr>
              <a:t>Distribution 3</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93192" lvl="1" indent="0">
              <a:buNone/>
            </a:pPr>
            <a:endParaRPr lang="en-US" sz="1800" u="sng" dirty="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r>
              <a:rPr lang="en-US" sz="1800" dirty="0">
                <a:solidFill>
                  <a:srgbClr val="0B5ED7"/>
                </a:solidFill>
                <a:latin typeface="Times New Roman" panose="02020603050405020304" pitchFamily="18" charset="0"/>
                <a:cs typeface="Times New Roman" panose="02020603050405020304" pitchFamily="18" charset="0"/>
              </a:rPr>
              <a:t>Distribution 4</a:t>
            </a: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r>
              <a:rPr lang="en-US" sz="1800" dirty="0">
                <a:solidFill>
                  <a:srgbClr val="0B5ED7"/>
                </a:solidFill>
                <a:latin typeface="Times New Roman" panose="02020603050405020304" pitchFamily="18" charset="0"/>
                <a:cs typeface="Times New Roman" panose="02020603050405020304" pitchFamily="18" charset="0"/>
              </a:rPr>
              <a:t>Distribution 5: Uniform distribution of attribute values </a:t>
            </a:r>
          </a:p>
          <a:p>
            <a:pPr lvl="1"/>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0000" t="-1639" r="-3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00980" t="-1639" r="-201471"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9512" t="-1639" r="-100488"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99512" t="-1639" r="-488"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0" name="Rectangle 9"/>
              <p:cNvSpPr/>
              <p:nvPr/>
            </p:nvSpPr>
            <p:spPr>
              <a:xfrm>
                <a:off x="950526" y="2738738"/>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m:rPr>
                        <m:nor/>
                      </m:rPr>
                      <a:rPr lang="en-US" dirty="0">
                        <a:solidFill>
                          <a:srgbClr val="0B5ED7"/>
                        </a:solidFill>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r>
                      <m:rPr>
                        <m:nor/>
                      </m:rPr>
                      <a:rPr lang="en-US" dirty="0">
                        <a:solidFill>
                          <a:srgbClr val="0B5ED7"/>
                        </a:solidFill>
                      </a:rPr>
                      <m:t>)</m:t>
                    </m:r>
                    <m:r>
                      <a:rPr lang="en-US" b="0" i="0" smtClean="0">
                        <a:solidFill>
                          <a:srgbClr val="0B5ED7"/>
                        </a:solidFill>
                        <a:latin typeface="Cambria Math" panose="02040503050406030204" pitchFamily="18" charset="0"/>
                      </a:rPr>
                      <m:t>=</m:t>
                    </m:r>
                  </m:oMath>
                </a14:m>
                <a:r>
                  <a:rPr lang="en-US" dirty="0">
                    <a:solidFill>
                      <a:srgbClr val="0B5ED7"/>
                    </a:solidFill>
                  </a:rPr>
                  <a:t> 1.5</a:t>
                </a:r>
              </a:p>
            </p:txBody>
          </p:sp>
        </mc:Choice>
        <mc:Fallback xmlns="">
          <p:sp>
            <p:nvSpPr>
              <p:cNvPr id="10" name="Rectangle 9"/>
              <p:cNvSpPr>
                <a:spLocks noRot="1" noChangeAspect="1" noMove="1" noResize="1" noEditPoints="1" noAdjustHandles="1" noChangeArrowheads="1" noChangeShapeType="1" noTextEdit="1"/>
              </p:cNvSpPr>
              <p:nvPr/>
            </p:nvSpPr>
            <p:spPr>
              <a:xfrm>
                <a:off x="950526" y="2738738"/>
                <a:ext cx="7302924" cy="485454"/>
              </a:xfrm>
              <a:prstGeom prst="rect">
                <a:avLst/>
              </a:prstGeom>
              <a:blipFill rotWithShape="1">
                <a:blip r:embed="rId3"/>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2" name="Rectangle 11"/>
              <p:cNvSpPr/>
              <p:nvPr/>
            </p:nvSpPr>
            <p:spPr>
              <a:xfrm>
                <a:off x="3024918" y="4573232"/>
                <a:ext cx="2451091" cy="369332"/>
              </a:xfrm>
              <a:prstGeom prst="rect">
                <a:avLst/>
              </a:prstGeom>
            </p:spPr>
            <p:txBody>
              <a:bodyPr wrap="square">
                <a:spAutoFit/>
              </a:bodyPr>
              <a:lstStyle/>
              <a:p>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r>
                  <a:rPr lang="en-US" dirty="0">
                    <a:solidFill>
                      <a:srgbClr val="0B5ED7"/>
                    </a:solidFill>
                  </a:rPr>
                  <a:t>1.75</a:t>
                </a:r>
              </a:p>
            </p:txBody>
          </p:sp>
        </mc:Choice>
        <mc:Fallback xmlns="">
          <p:sp>
            <p:nvSpPr>
              <p:cNvPr id="12" name="Rectangle 11"/>
              <p:cNvSpPr>
                <a:spLocks noRot="1" noChangeAspect="1" noMove="1" noResize="1" noEditPoints="1" noAdjustHandles="1" noChangeArrowheads="1" noChangeShapeType="1" noTextEdit="1"/>
              </p:cNvSpPr>
              <p:nvPr/>
            </p:nvSpPr>
            <p:spPr>
              <a:xfrm>
                <a:off x="3024900" y="4573232"/>
                <a:ext cx="2451091" cy="369332"/>
              </a:xfrm>
              <a:prstGeom prst="rect">
                <a:avLst/>
              </a:prstGeom>
              <a:blipFill rotWithShape="1">
                <a:blip r:embed="rId5"/>
                <a:stretch>
                  <a:fillRect t="-9836"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4" name="Rectangle 13"/>
              <p:cNvSpPr/>
              <p:nvPr/>
            </p:nvSpPr>
            <p:spPr>
              <a:xfrm>
                <a:off x="1483609" y="6053465"/>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14:m>
                  <m:oMath xmlns:m="http://schemas.openxmlformats.org/officeDocument/2006/math">
                    <m:r>
                      <a:rPr lang="en-US" i="1" smtClean="0">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oMath>
                </a14:m>
                <a:r>
                  <a:rPr lang="en-US" dirty="0">
                    <a:solidFill>
                      <a:srgbClr val="0B5ED7"/>
                    </a:solidFill>
                  </a:rPr>
                  <a:t>))*4 =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b="0" i="1" smtClean="0">
                            <a:solidFill>
                              <a:srgbClr val="0B5ED7"/>
                            </a:solidFill>
                            <a:latin typeface="Cambria Math" panose="02040503050406030204" pitchFamily="18" charset="0"/>
                          </a:rPr>
                          <m:t>4</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=2</m:t>
                    </m:r>
                  </m:oMath>
                </a14:m>
                <a:r>
                  <a:rPr lang="en-US" dirty="0">
                    <a:solidFill>
                      <a:srgbClr val="0B5ED7"/>
                    </a:solidFill>
                  </a:rPr>
                  <a:t>.0</a:t>
                </a:r>
              </a:p>
            </p:txBody>
          </p:sp>
        </mc:Choice>
        <mc:Fallback xmlns="">
          <p:sp>
            <p:nvSpPr>
              <p:cNvPr id="14" name="Rectangle 13"/>
              <p:cNvSpPr>
                <a:spLocks noRot="1" noChangeAspect="1" noMove="1" noResize="1" noEditPoints="1" noAdjustHandles="1" noChangeArrowheads="1" noChangeShapeType="1" noTextEdit="1"/>
              </p:cNvSpPr>
              <p:nvPr/>
            </p:nvSpPr>
            <p:spPr>
              <a:xfrm>
                <a:off x="1483600" y="6053465"/>
                <a:ext cx="7302924" cy="485454"/>
              </a:xfrm>
              <a:prstGeom prst="rect">
                <a:avLst/>
              </a:prstGeom>
              <a:blipFill rotWithShape="1">
                <a:blip r:embed="rId7"/>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itle 1"/>
              <p:cNvSpPr>
                <a:spLocks noGrp="1"/>
              </p:cNvSpPr>
              <p:nvPr>
                <p:ph type="title"/>
              </p:nvPr>
            </p:nvSpPr>
            <p:spPr>
              <a:xfrm>
                <a:off x="527125" y="293949"/>
                <a:ext cx="8518676" cy="647611"/>
              </a:xfrm>
            </p:spPr>
            <p:txBody>
              <a:bodyPr>
                <a:noAutofit/>
              </a:bodyPr>
              <a:lstStyle/>
              <a:p>
                <a:pPr>
                  <a:tabLst>
                    <a:tab pos="5768975" algn="l"/>
                  </a:tabLst>
                </a:pPr>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15" name="Title 1"/>
              <p:cNvSpPr>
                <a:spLocks noGrp="1" noRot="1" noChangeAspect="1" noMove="1" noResize="1" noEditPoints="1" noAdjustHandles="1" noChangeArrowheads="1" noChangeShapeType="1" noTextEdit="1"/>
              </p:cNvSpPr>
              <p:nvPr>
                <p:ph type="title"/>
              </p:nvPr>
            </p:nvSpPr>
            <p:spPr>
              <a:xfrm>
                <a:off x="527125" y="293913"/>
                <a:ext cx="8518676" cy="647611"/>
              </a:xfrm>
              <a:blipFill rotWithShape="1">
                <a:blip r:embed="rId8"/>
                <a:stretch>
                  <a:fillRect l="-3577"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val="127046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634151"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r>
                  <a:rPr lang="en-US" dirty="0">
                    <a:solidFill>
                      <a:prstClr val="black"/>
                    </a:solidFill>
                  </a:rPr>
                  <a:t>Given a database </a:t>
                </a:r>
                <a:r>
                  <a:rPr lang="en-US" i="1" dirty="0">
                    <a:solidFill>
                      <a:prstClr val="black"/>
                    </a:solidFill>
                  </a:rPr>
                  <a:t>D</a:t>
                </a:r>
                <a:r>
                  <a:rPr lang="en-US" dirty="0">
                    <a:solidFill>
                      <a:prstClr val="black"/>
                    </a:solidFill>
                  </a:rPr>
                  <a:t> = </a:t>
                </a:r>
                <a14:m>
                  <m:oMath xmlns:m="http://schemas.openxmlformats.org/officeDocument/2006/math">
                    <m:d>
                      <m:dPr>
                        <m:begChr m:val="{"/>
                        <m:endChr m:val="}"/>
                        <m:ctrlPr>
                          <a:rPr lang="en-US" i="1" smtClean="0">
                            <a:solidFill>
                              <a:prstClr val="black"/>
                            </a:solidFill>
                            <a:latin typeface="Cambria Math" panose="02040503050406030204" pitchFamily="18" charset="0"/>
                          </a:rPr>
                        </m:ctrlPr>
                      </m:dPr>
                      <m:e>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a:rPr>
                              <m:t>𝑛</m:t>
                            </m:r>
                          </m:sub>
                        </m:sSub>
                      </m:e>
                    </m:d>
                    <m:r>
                      <a:rPr lang="en-US" b="0" i="0" smtClean="0">
                        <a:solidFill>
                          <a:prstClr val="black"/>
                        </a:solidFill>
                        <a:latin typeface="Cambria Math"/>
                      </a:rPr>
                      <m:t>, </m:t>
                    </m:r>
                    <m:r>
                      <m:rPr>
                        <m:sty m:val="p"/>
                      </m:rPr>
                      <a:rPr lang="en-US" b="0" i="0" smtClean="0">
                        <a:solidFill>
                          <a:prstClr val="black"/>
                        </a:solidFill>
                        <a:latin typeface="Cambria Math"/>
                      </a:rPr>
                      <m:t>w</m:t>
                    </m:r>
                  </m:oMath>
                </a14:m>
                <a:r>
                  <a:rPr lang="en-IN" dirty="0">
                    <a:solidFill>
                      <a:schemeClr val="tx1"/>
                    </a:solidFill>
                  </a:rPr>
                  <a:t>here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b="0" i="1" smtClean="0">
                                <a:solidFill>
                                  <a:prstClr val="black"/>
                                </a:solidFill>
                                <a:latin typeface="Cambria Math"/>
                              </a:rPr>
                              <m:t>𝑚</m:t>
                            </m:r>
                          </m:sub>
                        </m:sSub>
                      </m:e>
                    </m:d>
                    <m:r>
                      <a:rPr lang="en-US" b="0" i="0" smtClean="0">
                        <a:solidFill>
                          <a:prstClr val="black"/>
                        </a:solidFill>
                        <a:latin typeface="Cambria Math"/>
                      </a:rPr>
                      <m:t>. </m:t>
                    </m:r>
                    <m:r>
                      <m:rPr>
                        <m:sty m:val="p"/>
                      </m:rPr>
                      <a:rPr lang="en-US" b="0" i="0" smtClean="0">
                        <a:solidFill>
                          <a:prstClr val="black"/>
                        </a:solidFill>
                        <a:latin typeface="Cambria Math"/>
                      </a:rPr>
                      <m:t>Also</m:t>
                    </m:r>
                    <m:r>
                      <a:rPr lang="en-US" b="0" i="0" smtClean="0">
                        <a:solidFill>
                          <a:prstClr val="black"/>
                        </a:solidFill>
                        <a:latin typeface="Cambria Math"/>
                      </a:rPr>
                      <m:t>, </m:t>
                    </m:r>
                    <m:r>
                      <m:rPr>
                        <m:sty m:val="p"/>
                      </m:rPr>
                      <a:rPr lang="en-US" b="0" i="0" smtClean="0">
                        <a:solidFill>
                          <a:prstClr val="black"/>
                        </a:solidFill>
                        <a:latin typeface="Cambria Math"/>
                      </a:rPr>
                      <m:t>given</m:t>
                    </m:r>
                    <m:r>
                      <a:rPr lang="en-US" b="0" i="0" smtClean="0">
                        <a:solidFill>
                          <a:prstClr val="black"/>
                        </a:solidFill>
                        <a:latin typeface="Cambria Math"/>
                      </a:rPr>
                      <m:t> </m:t>
                    </m:r>
                    <m:r>
                      <m:rPr>
                        <m:sty m:val="p"/>
                      </m:rPr>
                      <a:rPr lang="en-US" b="0" i="0" smtClean="0">
                        <a:solidFill>
                          <a:prstClr val="black"/>
                        </a:solidFill>
                        <a:latin typeface="Cambria Math"/>
                      </a:rPr>
                      <m:t>a</m:t>
                    </m:r>
                    <m:r>
                      <a:rPr lang="en-US" b="0" i="0" smtClean="0">
                        <a:solidFill>
                          <a:prstClr val="black"/>
                        </a:solidFill>
                        <a:latin typeface="Cambria Math"/>
                      </a:rPr>
                      <m:t> </m:t>
                    </m:r>
                  </m:oMath>
                </a14:m>
                <a:r>
                  <a:rPr lang="en-IN" dirty="0">
                    <a:solidFill>
                      <a:schemeClr val="tx1"/>
                    </a:solidFill>
                  </a:rPr>
                  <a:t>set of classes </a:t>
                </a:r>
                <a:r>
                  <a:rPr lang="en-IN" i="1" dirty="0">
                    <a:solidFill>
                      <a:schemeClr val="tx1"/>
                    </a:solidFill>
                  </a:rPr>
                  <a:t>C</a:t>
                </a:r>
                <a:r>
                  <a:rPr lang="en-IN" dirty="0">
                    <a:solidFill>
                      <a:schemeClr val="tx1"/>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𝑐</m:t>
                            </m:r>
                          </m:e>
                          <m:sub>
                            <m:r>
                              <a:rPr lang="en-US" b="0" i="1" smtClean="0">
                                <a:solidFill>
                                  <a:prstClr val="black"/>
                                </a:solidFill>
                                <a:latin typeface="Cambria Math"/>
                              </a:rPr>
                              <m:t>𝑘</m:t>
                            </m:r>
                          </m:sub>
                        </m:sSub>
                      </m:e>
                    </m:d>
                  </m:oMath>
                </a14:m>
                <a:r>
                  <a:rPr lang="en-IN" dirty="0">
                    <a:solidFill>
                      <a:schemeClr val="tx1"/>
                    </a:solidFill>
                  </a:rPr>
                  <a:t>.</a:t>
                </a:r>
              </a:p>
              <a:p>
                <a:pPr algn="just"/>
                <a:r>
                  <a:rPr lang="en-IN" dirty="0">
                    <a:solidFill>
                      <a:schemeClr val="tx1"/>
                    </a:solidFill>
                  </a:rPr>
                  <a:t> </a:t>
                </a:r>
              </a:p>
              <a:p>
                <a:pPr algn="just"/>
                <a:r>
                  <a:rPr lang="en-US" dirty="0">
                    <a:solidFill>
                      <a:schemeClr val="tx1"/>
                    </a:solidFill>
                  </a:rPr>
                  <a:t>A decision tree </a:t>
                </a:r>
                <a:r>
                  <a:rPr lang="en-US" b="1" i="1" dirty="0">
                    <a:solidFill>
                      <a:schemeClr val="tx1"/>
                    </a:solidFill>
                  </a:rPr>
                  <a:t>T</a:t>
                </a:r>
                <a:r>
                  <a:rPr lang="en-US" dirty="0">
                    <a:solidFill>
                      <a:schemeClr val="tx1"/>
                    </a:solidFill>
                  </a:rPr>
                  <a:t> is a tree associated with </a:t>
                </a:r>
                <a:r>
                  <a:rPr lang="en-US" i="1" dirty="0">
                    <a:solidFill>
                      <a:schemeClr val="tx1"/>
                    </a:solidFill>
                  </a:rPr>
                  <a:t>D</a:t>
                </a:r>
                <a:r>
                  <a:rPr lang="en-US" dirty="0">
                    <a:solidFill>
                      <a:schemeClr val="tx1"/>
                    </a:solidFill>
                  </a:rPr>
                  <a:t> that has the following properties:</a:t>
                </a:r>
              </a:p>
              <a:p>
                <a:pPr algn="just"/>
                <a:endParaRPr lang="en-US" sz="800" dirty="0">
                  <a:solidFill>
                    <a:schemeClr val="tx1"/>
                  </a:solidFill>
                </a:endParaRPr>
              </a:p>
              <a:p>
                <a:pPr marL="285750" indent="-285750" algn="just">
                  <a:buFont typeface="Arial" pitchFamily="34" charset="0"/>
                  <a:buChar char="•"/>
                </a:pPr>
                <a:r>
                  <a:rPr lang="en-US" dirty="0">
                    <a:solidFill>
                      <a:schemeClr val="tx1"/>
                    </a:solidFill>
                  </a:rPr>
                  <a:t>Each internal node is labeled with an attribute </a:t>
                </a:r>
                <a:r>
                  <a:rPr lang="en-US" i="1" dirty="0">
                    <a:solidFill>
                      <a:schemeClr val="tx1"/>
                    </a:solidFill>
                  </a:rPr>
                  <a:t>A</a:t>
                </a:r>
                <a:r>
                  <a:rPr lang="en-US" i="1" baseline="-25000" dirty="0">
                    <a:solidFill>
                      <a:schemeClr val="tx1"/>
                    </a:solidFill>
                  </a:rPr>
                  <a:t>i</a:t>
                </a:r>
              </a:p>
              <a:p>
                <a:pPr marL="285750" indent="-285750" algn="just">
                  <a:buFont typeface="Arial" pitchFamily="34" charset="0"/>
                  <a:buChar char="•"/>
                </a:pPr>
                <a:endParaRPr lang="en-US" sz="800" i="1" baseline="-25000" dirty="0">
                  <a:solidFill>
                    <a:schemeClr val="tx1"/>
                  </a:solidFill>
                </a:endParaRPr>
              </a:p>
              <a:p>
                <a:pPr marL="285750" indent="-285750" algn="just">
                  <a:buFont typeface="Arial" pitchFamily="34" charset="0"/>
                  <a:buChar char="•"/>
                </a:pPr>
                <a:r>
                  <a:rPr lang="en-US" dirty="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a:solidFill>
                    <a:schemeClr val="tx1"/>
                  </a:solidFill>
                </a:endParaRPr>
              </a:p>
              <a:p>
                <a:pPr marL="285750" indent="-285750" algn="just">
                  <a:buFont typeface="Arial" pitchFamily="34" charset="0"/>
                  <a:buChar char="•"/>
                </a:pPr>
                <a:r>
                  <a:rPr lang="en-US" dirty="0">
                    <a:solidFill>
                      <a:schemeClr val="tx1"/>
                    </a:solidFill>
                  </a:rPr>
                  <a:t>Each leaf node is labeled with class </a:t>
                </a:r>
                <a:r>
                  <a:rPr lang="en-US" i="1" dirty="0" err="1">
                    <a:solidFill>
                      <a:schemeClr val="tx1"/>
                    </a:solidFill>
                  </a:rPr>
                  <a:t>c</a:t>
                </a:r>
                <a:r>
                  <a:rPr lang="en-US" i="1" baseline="-25000" dirty="0" err="1">
                    <a:solidFill>
                      <a:schemeClr val="tx1"/>
                    </a:solidFill>
                  </a:rPr>
                  <a:t>j</a:t>
                </a:r>
                <a:endParaRPr lang="en-IN" i="1" baseline="-25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34151" y="1612652"/>
                <a:ext cx="7734300" cy="4148068"/>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34151" y="161265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9.1: </a:t>
            </a:r>
            <a:r>
              <a:rPr lang="en-US" sz="2000" b="1" dirty="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73E258A-2B95-4F96-AB3E-F09407AF7AAF}"/>
                  </a:ext>
                </a:extLst>
              </p14:cNvPr>
              <p14:cNvContentPartPr/>
              <p14:nvPr/>
            </p14:nvContentPartPr>
            <p14:xfrm>
              <a:off x="244440" y="2712600"/>
              <a:ext cx="6898680" cy="2656440"/>
            </p14:xfrm>
          </p:contentPart>
        </mc:Choice>
        <mc:Fallback xmlns="">
          <p:pic>
            <p:nvPicPr>
              <p:cNvPr id="3" name="Ink 2">
                <a:extLst>
                  <a:ext uri="{FF2B5EF4-FFF2-40B4-BE49-F238E27FC236}">
                    <a16:creationId xmlns:a16="http://schemas.microsoft.com/office/drawing/2014/main" id="{973E258A-2B95-4F96-AB3E-F09407AF7AAF}"/>
                  </a:ext>
                </a:extLst>
              </p:cNvPr>
              <p:cNvPicPr/>
              <p:nvPr/>
            </p:nvPicPr>
            <p:blipFill>
              <a:blip r:embed="rId4"/>
              <a:stretch>
                <a:fillRect/>
              </a:stretch>
            </p:blipFill>
            <p:spPr>
              <a:xfrm>
                <a:off x="235080" y="2703240"/>
                <a:ext cx="6917400" cy="2675160"/>
              </a:xfrm>
              <a:prstGeom prst="rect">
                <a:avLst/>
              </a:prstGeom>
            </p:spPr>
          </p:pic>
        </mc:Fallback>
      </mc:AlternateContent>
    </p:spTree>
    <p:extLst>
      <p:ext uri="{BB962C8B-B14F-4D97-AF65-F5344CB8AC3E}">
        <p14:creationId xmlns:p14="http://schemas.microsoft.com/office/powerpoint/2010/main" val="3680740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7021" y="1321142"/>
                <a:ext cx="8425339" cy="4669971"/>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In general, if there are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attribute values, each occurring equally frequently, then the split information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b="0" i="1" smtClean="0">
                        <a:latin typeface="Cambria Math" panose="02040503050406030204" pitchFamily="18" charset="0"/>
                      </a:rPr>
                      <m:t>𝑚</m:t>
                    </m:r>
                  </m:oMath>
                </a14:m>
                <a:r>
                  <a:rPr lang="en-US" sz="20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Based on the Example 9.18, we can summarize our observation on split information as under:</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Split information is 0 when there is a single attribute value. It is a trivial case and implies </a:t>
                </a:r>
                <a:r>
                  <a:rPr lang="en-US" sz="1800" i="1" dirty="0">
                    <a:latin typeface="Times New Roman" panose="02020603050405020304" pitchFamily="18" charset="0"/>
                    <a:cs typeface="Times New Roman" panose="02020603050405020304" pitchFamily="18" charset="0"/>
                  </a:rPr>
                  <a:t>the minimum possible value of split information</a:t>
                </a:r>
                <a:r>
                  <a:rPr lang="en-US" sz="18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For a given data set, when instances are uniformly distributed with respect to the attribute values, split information increases as the number of different attribute values increases.</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maximum value of split information occur when there are many possible attribute values, all are equally frequent.</a:t>
                </a:r>
              </a:p>
              <a:p>
                <a:pPr lvl="6" algn="just"/>
                <a:endParaRPr lang="en-US" sz="1000" dirty="0">
                  <a:latin typeface="Times New Roman" panose="02020603050405020304" pitchFamily="18" charset="0"/>
                  <a:cs typeface="Times New Roman" panose="02020603050405020304" pitchFamily="18" charset="0"/>
                </a:endParaRPr>
              </a:p>
              <a:p>
                <a:pPr marL="0" indent="0" algn="just">
                  <a:buNone/>
                </a:pPr>
                <a:r>
                  <a:rPr lang="en-US" sz="2000" dirty="0">
                    <a:solidFill>
                      <a:srgbClr val="0B5ED7"/>
                    </a:solidFill>
                    <a:latin typeface="Times New Roman" panose="02020603050405020304" pitchFamily="18" charset="0"/>
                    <a:cs typeface="Times New Roman" panose="02020603050405020304" pitchFamily="18" charset="0"/>
                  </a:rPr>
                  <a:t>Note:</a:t>
                </a:r>
              </a:p>
              <a:p>
                <a:pPr algn="just"/>
                <a:r>
                  <a:rPr lang="en-US" sz="2000" dirty="0">
                    <a:solidFill>
                      <a:srgbClr val="0B5ED7"/>
                    </a:solidFill>
                    <a:latin typeface="Times New Roman" panose="02020603050405020304" pitchFamily="18" charset="0"/>
                    <a:cs typeface="Times New Roman" panose="02020603050405020304" pitchFamily="18" charset="0"/>
                  </a:rPr>
                  <a:t>Split information varies between 0 and </a:t>
                </a:r>
                <a:r>
                  <a:rPr lang="en-US" sz="2000" i="1" dirty="0">
                    <a:solidFill>
                      <a:srgbClr val="0B5ED7"/>
                    </a:solidFill>
                    <a:latin typeface="Times New Roman" panose="02020603050405020304" pitchFamily="18" charset="0"/>
                    <a:cs typeface="Times New Roman" panose="02020603050405020304" pitchFamily="18" charset="0"/>
                  </a:rPr>
                  <a:t>log</a:t>
                </a:r>
                <a:r>
                  <a:rPr lang="en-US" sz="2000" i="1" baseline="-25000" dirty="0">
                    <a:solidFill>
                      <a:srgbClr val="0B5ED7"/>
                    </a:solidFill>
                    <a:latin typeface="Times New Roman" panose="02020603050405020304" pitchFamily="18" charset="0"/>
                    <a:cs typeface="Times New Roman" panose="02020603050405020304" pitchFamily="18" charset="0"/>
                  </a:rPr>
                  <a:t>2</a:t>
                </a:r>
                <a:r>
                  <a:rPr lang="en-US" sz="2000" i="1" dirty="0">
                    <a:solidFill>
                      <a:srgbClr val="0B5ED7"/>
                    </a:solidFill>
                    <a:latin typeface="Times New Roman" panose="02020603050405020304" pitchFamily="18" charset="0"/>
                    <a:cs typeface="Times New Roman" panose="02020603050405020304" pitchFamily="18" charset="0"/>
                  </a:rPr>
                  <a:t>m</a:t>
                </a:r>
                <a:r>
                  <a:rPr lang="en-US" sz="2000" dirty="0">
                    <a:solidFill>
                      <a:srgbClr val="0B5ED7"/>
                    </a:solidFill>
                    <a:latin typeface="Times New Roman" panose="02020603050405020304" pitchFamily="18" charset="0"/>
                    <a:cs typeface="Times New Roman" panose="02020603050405020304" pitchFamily="18" charset="0"/>
                  </a:rPr>
                  <a:t> (both inclusive)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7005" y="1321142"/>
                <a:ext cx="8425339" cy="4669971"/>
              </a:xfrm>
              <a:blipFill rotWithShape="1">
                <a:blip r:embed="rId2"/>
                <a:stretch>
                  <a:fillRect l="-796" t="-130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Title 1"/>
              <p:cNvSpPr>
                <a:spLocks noGrp="1"/>
              </p:cNvSpPr>
              <p:nvPr>
                <p:ph type="title"/>
              </p:nvPr>
            </p:nvSpPr>
            <p:spPr>
              <a:xfrm>
                <a:off x="720767" y="293949"/>
                <a:ext cx="8325039" cy="647611"/>
              </a:xfrm>
            </p:spPr>
            <p:txBody>
              <a:bodyPr>
                <a:noAutofit/>
              </a:bodyPr>
              <a:lstStyle/>
              <a:p>
                <a:pPr>
                  <a:tabLst>
                    <a:tab pos="5768975" algn="l"/>
                  </a:tabLst>
                </a:pPr>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7" name="Title 1"/>
              <p:cNvSpPr>
                <a:spLocks noGrp="1" noRot="1" noChangeAspect="1" noMove="1" noResize="1" noEditPoints="1" noAdjustHandles="1" noChangeArrowheads="1" noChangeShapeType="1" noTextEdit="1"/>
              </p:cNvSpPr>
              <p:nvPr>
                <p:ph type="title"/>
              </p:nvPr>
            </p:nvSpPr>
            <p:spPr>
              <a:xfrm>
                <a:off x="720761" y="293913"/>
                <a:ext cx="8325039" cy="647611"/>
              </a:xfrm>
              <a:blipFill rotWithShape="1">
                <a:blip r:embed="rId3"/>
                <a:stretch>
                  <a:fillRect l="-3660"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val="2599799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13205" y="585759"/>
                <a:ext cx="8342209" cy="636339"/>
              </a:xfrm>
            </p:spPr>
            <p:txBody>
              <a:bodyPr>
                <a:noAutofit/>
              </a:bodyPr>
              <a:lstStyle/>
              <a:p>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d>
                      <m:dPr>
                        <m:ctrlPr>
                          <a:rPr lang="en-US" sz="4000" i="1">
                            <a:solidFill>
                              <a:srgbClr val="A50021"/>
                            </a:solidFill>
                            <a:latin typeface="Cambria Math" panose="02040503050406030204" pitchFamily="18" charset="0"/>
                            <a:ea typeface="Cambria Math" panose="02040503050406030204" pitchFamily="18" charset="0"/>
                            <a:cs typeface="Times New Roman" pitchFamily="18" charset="0"/>
                          </a:rPr>
                        </m:ctrlPr>
                      </m:dPr>
                      <m:e>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𝐴</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𝐵</m:t>
                        </m:r>
                      </m:e>
                    </m:d>
                  </m:oMath>
                </a14:m>
                <a:endParaRPr lang="en-US"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13186" y="585754"/>
                <a:ext cx="8342209" cy="636339"/>
              </a:xfrm>
              <a:blipFill rotWithShape="1">
                <a:blip r:embed="rId2"/>
                <a:stretch>
                  <a:fillRect l="-3728" t="-20192" b="-49038"/>
                </a:stretch>
              </a:blipFill>
            </p:spPr>
            <p:txBody>
              <a:bodyPr/>
              <a:lstStyle/>
              <a:p>
                <a:r>
                  <a:rPr lang="en-IN">
                    <a:noFill/>
                  </a:rPr>
                  <a:t> </a:t>
                </a:r>
              </a:p>
            </p:txBody>
          </p:sp>
        </mc:Fallback>
      </mc:AlternateContent>
      <p:sp>
        <p:nvSpPr>
          <p:cNvPr id="3" name="Content Placeholder 2"/>
          <p:cNvSpPr>
            <a:spLocks noGrp="1"/>
          </p:cNvSpPr>
          <p:nvPr>
            <p:ph idx="1"/>
          </p:nvPr>
        </p:nvSpPr>
        <p:spPr>
          <a:xfrm>
            <a:off x="468096" y="1465118"/>
            <a:ext cx="8425339" cy="4859482"/>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Information gain signifies how much information will be gained on partitioning the values of attribute </a:t>
            </a:r>
            <a:r>
              <a:rPr lang="en-US" sz="2000" i="1" dirty="0">
                <a:latin typeface="Times New Roman" panose="02020603050405020304" pitchFamily="18" charset="0"/>
                <a:cs typeface="Times New Roman" panose="02020603050405020304" pitchFamily="18" charset="0"/>
              </a:rPr>
              <a:t>A</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Higher information gain means splitting of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is more desirable.</a:t>
            </a:r>
          </a:p>
          <a:p>
            <a:pPr lvl="8" algn="just"/>
            <a:r>
              <a:rPr lang="en-US" sz="8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On the other hand, split information forms the denominator in the gain ratio formula. </a:t>
            </a:r>
          </a:p>
          <a:p>
            <a:pPr lvl="1" algn="just"/>
            <a:r>
              <a:rPr lang="en-US" sz="1800" dirty="0">
                <a:latin typeface="Times New Roman" panose="02020603050405020304" pitchFamily="18" charset="0"/>
                <a:cs typeface="Times New Roman" panose="02020603050405020304" pitchFamily="18" charset="0"/>
              </a:rPr>
              <a:t>This implies that higher the value of split information is, lower the gain ratio. </a:t>
            </a:r>
          </a:p>
          <a:p>
            <a:pPr lvl="1" algn="just"/>
            <a:r>
              <a:rPr lang="en-US" sz="1800" dirty="0">
                <a:latin typeface="Times New Roman" panose="02020603050405020304" pitchFamily="18" charset="0"/>
                <a:cs typeface="Times New Roman" panose="02020603050405020304" pitchFamily="18" charset="0"/>
              </a:rPr>
              <a:t>In turns, it decreases the information gain.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070C0"/>
                </a:solidFill>
                <a:latin typeface="Times New Roman" panose="02020603050405020304" pitchFamily="18" charset="0"/>
                <a:cs typeface="Times New Roman" panose="02020603050405020304" pitchFamily="18" charset="0"/>
              </a:rPr>
              <a:t>Further, information gain is large when there are many distinct attribute values. </a:t>
            </a:r>
          </a:p>
          <a:p>
            <a:pPr lvl="1" algn="just"/>
            <a:r>
              <a:rPr lang="en-US" sz="1800" dirty="0">
                <a:solidFill>
                  <a:srgbClr val="0070C0"/>
                </a:solidFill>
                <a:latin typeface="Times New Roman" panose="02020603050405020304" pitchFamily="18" charset="0"/>
                <a:cs typeface="Times New Roman" panose="02020603050405020304" pitchFamily="18" charset="0"/>
              </a:rPr>
              <a:t>When many distinct values, split information is also a large value. </a:t>
            </a:r>
          </a:p>
          <a:p>
            <a:pPr lvl="1" algn="just"/>
            <a:r>
              <a:rPr lang="en-US" sz="1800" dirty="0">
                <a:solidFill>
                  <a:srgbClr val="0070C0"/>
                </a:solidFill>
                <a:latin typeface="Times New Roman" panose="02020603050405020304" pitchFamily="18" charset="0"/>
                <a:cs typeface="Times New Roman" panose="02020603050405020304" pitchFamily="18" charset="0"/>
              </a:rPr>
              <a:t>This way split information reduces the value of gain ratio, thus resulting a balanced value for information gain.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Like information gain (in ID3), the attribute with the maximum gain ratio is selected as the splitting attribute in C4.5.</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111</a:t>
            </a:fld>
            <a:endParaRPr lang="en-IN" dirty="0">
              <a:solidFill>
                <a:srgbClr val="04617B">
                  <a:shade val="90000"/>
                </a:srgbClr>
              </a:solidFill>
            </a:endParaRPr>
          </a:p>
        </p:txBody>
      </p:sp>
    </p:spTree>
    <p:extLst>
      <p:ext uri="{BB962C8B-B14F-4D97-AF65-F5344CB8AC3E}">
        <p14:creationId xmlns:p14="http://schemas.microsoft.com/office/powerpoint/2010/main" val="12533029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78853" y="307081"/>
                <a:ext cx="8425339" cy="871440"/>
              </a:xfrm>
            </p:spPr>
            <p:txBody>
              <a:bodyPr>
                <a:noAutofit/>
              </a:bodyPr>
              <a:lstStyle/>
              <a:p>
                <a:r>
                  <a:rPr lang="en-US" sz="4000" dirty="0">
                    <a:solidFill>
                      <a:srgbClr val="A50021"/>
                    </a:solidFill>
                    <a:latin typeface="Times New Roman" pitchFamily="18" charset="0"/>
                    <a:cs typeface="Times New Roman" pitchFamily="18" charset="0"/>
                  </a:rPr>
                  <a:t>Calculation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r>
                  <a:rPr lang="en-US" sz="4000" dirty="0">
                    <a:solidFill>
                      <a:srgbClr val="A50021"/>
                    </a:solidFill>
                    <a:latin typeface="Times New Roman" pitchFamily="18" charset="0"/>
                    <a:cs typeface="Times New Roman" pitchFamily="18" charset="0"/>
                  </a:rPr>
                  <a:t> using Frequency Table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78835" y="307081"/>
                <a:ext cx="8425339" cy="871440"/>
              </a:xfrm>
              <a:blipFill rotWithShape="1">
                <a:blip r:embed="rId2"/>
                <a:stretch>
                  <a:fillRect l="-3690" b="-356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515721"/>
                <a:ext cx="8425339" cy="5057201"/>
              </a:xfrm>
            </p:spPr>
            <p:txBody>
              <a:bodyPr>
                <a:normAutofit fontScale="92500" lnSpcReduction="20000"/>
              </a:bodyPr>
              <a:lstStyle/>
              <a:p>
                <a:pPr algn="just"/>
                <a:r>
                  <a:rPr lang="en-US" sz="2000" dirty="0">
                    <a:latin typeface="Times New Roman" panose="02020603050405020304" pitchFamily="18" charset="0"/>
                    <a:cs typeface="Times New Roman" panose="02020603050405020304" pitchFamily="18" charset="0"/>
                  </a:rPr>
                  <a:t>The frequency table can be used to calculate the gain ratio for a given data set and an attribute.</a:t>
                </a:r>
              </a:p>
              <a:p>
                <a:pPr lvl="8" algn="just"/>
                <a:r>
                  <a:rPr lang="en-US" sz="8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We have already learned the calculation of information gain using Frequency Table.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To calculate gain ratio, in addition to information gain, we are also to calculate split information.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split information can be calculated from frequency table as follows.</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each non-zero column sum say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oMath>
                </a14:m>
                <a:r>
                  <a:rPr lang="en-US" sz="2000" dirty="0">
                    <a:latin typeface="Times New Roman" panose="02020603050405020304" pitchFamily="18" charset="0"/>
                    <a:cs typeface="Times New Roman" panose="02020603050405020304" pitchFamily="18" charset="0"/>
                  </a:rPr>
                  <a:t> contribute |</a:t>
                </a:r>
                <a14:m>
                  <m:oMath xmlns:m="http://schemas.openxmlformats.org/officeDocument/2006/math">
                    <m:sSub>
                      <m:sSubPr>
                        <m:ctrlPr>
                          <a:rPr lang="en-US" sz="2000" i="1">
                            <a:latin typeface="Cambria Math" panose="02040503050406030204" pitchFamily="18" charset="0"/>
                            <a:cs typeface="Times New Roman" pitchFamily="18" charset="0"/>
                          </a:rPr>
                        </m:ctrlPr>
                      </m:sSubPr>
                      <m:e>
                        <m:r>
                          <m:rPr>
                            <m:sty m:val="p"/>
                          </m:rPr>
                          <a:rPr lang="en-US" sz="2000" i="0">
                            <a:latin typeface="Cambria Math" panose="02040503050406030204" pitchFamily="18" charset="0"/>
                            <a:cs typeface="Times New Roman" pitchFamily="18" charset="0"/>
                          </a:rPr>
                          <m:t>D</m:t>
                        </m:r>
                      </m:e>
                      <m:sub>
                        <m:r>
                          <m:rPr>
                            <m:sty m:val="p"/>
                          </m:rPr>
                          <a:rPr lang="en-US" sz="2000" i="0">
                            <a:latin typeface="Cambria Math" panose="02040503050406030204" pitchFamily="18" charset="0"/>
                            <a:cs typeface="Times New Roman" pitchFamily="18" charset="0"/>
                          </a:rPr>
                          <m:t>j</m:t>
                        </m:r>
                      </m:sub>
                    </m:sSub>
                  </m:oMath>
                </a14:m>
                <a:r>
                  <a:rPr lang="en-US" sz="2000" dirty="0">
                    <a:latin typeface="Times New Roman" panose="02020603050405020304" pitchFamily="18" charset="0"/>
                    <a:cs typeface="Times New Roman" panose="02020603050405020304" pitchFamily="18" charset="0"/>
                  </a:rPr>
                  <a:t>| for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column (i.e.,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value of the attribute). Thus the split information is</a:t>
                </a:r>
              </a:p>
              <a:p>
                <a:pPr lvl="8" algn="just"/>
                <a:endParaRPr lang="en-US" sz="800" dirty="0">
                  <a:latin typeface="Times New Roman" panose="02020603050405020304" pitchFamily="18" charset="0"/>
                  <a:cs typeface="Times New Roman" panose="02020603050405020304" pitchFamily="18" charset="0"/>
                </a:endParaRPr>
              </a:p>
              <a:p>
                <a:pPr marL="393192" lvl="1" indent="0" algn="just">
                  <a:buNone/>
                </a:pPr>
                <a:r>
                  <a:rPr lang="en-US" sz="2000" dirty="0">
                    <a:cs typeface="Times New Roman" pitchFamily="18" charset="0"/>
                  </a:rPr>
                  <a:t>                            </a:t>
                </a:r>
                <a14:m>
                  <m:oMath xmlns:m="http://schemas.openxmlformats.org/officeDocument/2006/math">
                    <m:sSubSup>
                      <m:sSubSupPr>
                        <m:ctrlPr>
                          <a:rPr lang="en-US" sz="2000" i="1">
                            <a:latin typeface="Cambria Math" panose="02040503050406030204" pitchFamily="18" charset="0"/>
                            <a:cs typeface="Times New Roman" pitchFamily="18" charset="0"/>
                          </a:rPr>
                        </m:ctrlPr>
                      </m:sSubSupPr>
                      <m:e>
                        <m:r>
                          <a:rPr lang="en-US" sz="2000">
                            <a:latin typeface="Cambria Math" panose="02040503050406030204" pitchFamily="18" charset="0"/>
                            <a:cs typeface="Times New Roman" pitchFamily="18" charset="0"/>
                          </a:rPr>
                          <m:t>𝐸</m:t>
                        </m:r>
                      </m:e>
                      <m:sub>
                        <m:r>
                          <a:rPr lang="en-US" sz="2000">
                            <a:latin typeface="Cambria Math" panose="02040503050406030204" pitchFamily="18" charset="0"/>
                            <a:cs typeface="Times New Roman" pitchFamily="18" charset="0"/>
                          </a:rPr>
                          <m:t>𝐴</m:t>
                        </m:r>
                      </m:sub>
                      <m:sup>
                        <m:r>
                          <a:rPr lang="en-US" sz="2000">
                            <a:latin typeface="Cambria Math" panose="02040503050406030204" pitchFamily="18" charset="0"/>
                            <a:cs typeface="Times New Roman" pitchFamily="18" charset="0"/>
                          </a:rPr>
                          <m:t>∗</m:t>
                        </m:r>
                      </m:sup>
                    </m:sSubSup>
                  </m:oMath>
                </a14:m>
                <a:r>
                  <a:rPr lang="en-IN" sz="2000" dirty="0">
                    <a:latin typeface="Times New Roman" panose="02020603050405020304" pitchFamily="18" charset="0"/>
                    <a:cs typeface="Times New Roman" panose="02020603050405020304" pitchFamily="18" charset="0"/>
                  </a:rPr>
                  <a:t>(D) = </a:t>
                </a:r>
                <a14:m>
                  <m:oMath xmlns:m="http://schemas.openxmlformats.org/officeDocument/2006/math">
                    <m:r>
                      <a:rPr lang="en-US" sz="2000">
                        <a:latin typeface="Cambria Math" panose="02040503050406030204" pitchFamily="18" charset="0"/>
                        <a:cs typeface="Times New Roman" pitchFamily="18" charset="0"/>
                      </a:rPr>
                      <m:t>−</m:t>
                    </m:r>
                    <m:nary>
                      <m:naryPr>
                        <m:chr m:val="∑"/>
                        <m:ctrlPr>
                          <a:rPr lang="en-US" sz="2000" i="1">
                            <a:latin typeface="Cambria Math" panose="02040503050406030204" pitchFamily="18" charset="0"/>
                            <a:cs typeface="Times New Roman" pitchFamily="18" charset="0"/>
                          </a:rPr>
                        </m:ctrlPr>
                      </m:naryPr>
                      <m:sub>
                        <m:r>
                          <m:rPr>
                            <m:brk m:alnAt="23"/>
                          </m:rPr>
                          <a:rPr lang="en-US" sz="2000">
                            <a:latin typeface="Cambria Math" panose="02040503050406030204" pitchFamily="18" charset="0"/>
                            <a:cs typeface="Times New Roman" pitchFamily="18" charset="0"/>
                          </a:rPr>
                          <m:t>𝑗</m:t>
                        </m:r>
                        <m:r>
                          <a:rPr lang="en-US" sz="2000">
                            <a:latin typeface="Cambria Math" panose="02040503050406030204" pitchFamily="18" charset="0"/>
                            <a:cs typeface="Times New Roman" pitchFamily="18" charset="0"/>
                          </a:rPr>
                          <m:t>=1</m:t>
                        </m:r>
                      </m:sub>
                      <m:sup>
                        <m:r>
                          <m:rPr>
                            <m:sty m:val="p"/>
                          </m:rPr>
                          <a:rPr lang="en-US" sz="2000" b="0" i="0" smtClean="0">
                            <a:latin typeface="Cambria Math"/>
                            <a:cs typeface="Times New Roman" pitchFamily="18" charset="0"/>
                          </a:rPr>
                          <m:t>m</m:t>
                        </m:r>
                      </m:sup>
                      <m:e>
                        <m:f>
                          <m:fPr>
                            <m:ctrlPr>
                              <a:rPr lang="en-US" sz="2000" i="1">
                                <a:latin typeface="Cambria Math" panose="02040503050406030204" pitchFamily="18" charset="0"/>
                                <a:cs typeface="Times New Roman" pitchFamily="18" charset="0"/>
                              </a:rPr>
                            </m:ctrlPr>
                          </m:fPr>
                          <m:num>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m:rPr>
                                <m:nor/>
                              </m:rPr>
                              <a:rPr lang="en-US" sz="2000" dirty="0">
                                <a:latin typeface="Times New Roman" panose="02020603050405020304" pitchFamily="18" charset="0"/>
                                <a:cs typeface="Times New Roman" panose="02020603050405020304" pitchFamily="18" charset="0"/>
                              </a:rPr>
                              <m:t>|</m:t>
                            </m:r>
                            <m:r>
                              <m:rPr>
                                <m:nor/>
                              </m:rPr>
                              <a:rPr lang="en-US" sz="2000" dirty="0">
                                <a:latin typeface="Times New Roman" panose="02020603050405020304" pitchFamily="18" charset="0"/>
                                <a:cs typeface="Times New Roman" panose="02020603050405020304" pitchFamily="18" charset="0"/>
                              </a:rPr>
                              <m:t>D</m:t>
                            </m:r>
                            <m:r>
                              <m:rPr>
                                <m:nor/>
                              </m:rPr>
                              <a:rPr lang="en-US" sz="2000" dirty="0">
                                <a:latin typeface="Times New Roman" panose="02020603050405020304" pitchFamily="18" charset="0"/>
                                <a:cs typeface="Times New Roman" panose="02020603050405020304" pitchFamily="18" charset="0"/>
                              </a:rPr>
                              <m:t>|</m:t>
                            </m:r>
                          </m:den>
                        </m:f>
                      </m:e>
                    </m:nary>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𝑙𝑜𝑔</m:t>
                        </m:r>
                      </m:e>
                      <m:sub>
                        <m:r>
                          <a:rPr lang="en-US" sz="2000">
                            <a:latin typeface="Cambria Math" panose="02040503050406030204" pitchFamily="18" charset="0"/>
                            <a:cs typeface="Times New Roman" pitchFamily="18" charset="0"/>
                          </a:rPr>
                          <m:t>2</m:t>
                        </m:r>
                      </m:sub>
                    </m:sSub>
                    <m:f>
                      <m:fPr>
                        <m:ctrlPr>
                          <a:rPr lang="en-US" sz="2000" i="1">
                            <a:latin typeface="Cambria Math" panose="02040503050406030204" pitchFamily="18" charset="0"/>
                            <a:cs typeface="Times New Roman" pitchFamily="18" charset="0"/>
                          </a:rPr>
                        </m:ctrlPr>
                      </m:fPr>
                      <m:num>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a:rPr lang="en-US" sz="2000">
                            <a:latin typeface="Cambria Math" panose="02040503050406030204" pitchFamily="18" charset="0"/>
                            <a:cs typeface="Times New Roman" pitchFamily="18" charset="0"/>
                          </a:rPr>
                          <m:t>|</m:t>
                        </m:r>
                        <m:r>
                          <a:rPr lang="en-US" sz="2000">
                            <a:latin typeface="Cambria Math" panose="02040503050406030204" pitchFamily="18" charset="0"/>
                            <a:cs typeface="Times New Roman" pitchFamily="18" charset="0"/>
                          </a:rPr>
                          <m:t>𝐷</m:t>
                        </m:r>
                        <m:r>
                          <a:rPr lang="en-US" sz="2000">
                            <a:latin typeface="Cambria Math" panose="02040503050406030204" pitchFamily="18" charset="0"/>
                            <a:cs typeface="Times New Roman" pitchFamily="18" charset="0"/>
                          </a:rPr>
                          <m:t>|</m:t>
                        </m:r>
                      </m:den>
                    </m:f>
                  </m:oMath>
                </a14:m>
                <a:endParaRPr lang="en-US" sz="2000" dirty="0">
                  <a:latin typeface="Times New Roman" panose="02020603050405020304" pitchFamily="18" charset="0"/>
                  <a:cs typeface="Times New Roman" panose="02020603050405020304" pitchFamily="18" charset="0"/>
                </a:endParaRPr>
              </a:p>
              <a:p>
                <a:pPr lvl="4" algn="just"/>
                <a:endParaRPr lang="en-US" sz="1600" dirty="0">
                  <a:latin typeface="Times New Roman" panose="02020603050405020304" pitchFamily="18" charset="0"/>
                  <a:cs typeface="Times New Roman" panose="02020603050405020304" pitchFamily="18" charset="0"/>
                </a:endParaRPr>
              </a:p>
              <a:p>
                <a:pPr marL="393192" lvl="1" indent="0" algn="just">
                  <a:buNone/>
                </a:pPr>
                <a:r>
                  <a:rPr lang="en-US" sz="2000" dirty="0">
                    <a:latin typeface="Times New Roman" panose="02020603050405020304" pitchFamily="18" charset="0"/>
                    <a:cs typeface="Times New Roman" panose="02020603050405020304" pitchFamily="18" charset="0"/>
                  </a:rPr>
                  <a:t>If there are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-columns in the frequency table.</a:t>
                </a:r>
              </a:p>
              <a:p>
                <a:pPr marL="393192" lvl="1"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2200" b="1" dirty="0">
                    <a:solidFill>
                      <a:srgbClr val="CC3300"/>
                    </a:solidFill>
                    <a:latin typeface="Times New Roman" panose="02020603050405020304" pitchFamily="18" charset="0"/>
                    <a:cs typeface="Times New Roman" panose="02020603050405020304" pitchFamily="18" charset="0"/>
                  </a:rPr>
                  <a:t>Practice: </a:t>
                </a:r>
              </a:p>
              <a:p>
                <a:pPr marL="0" indent="0" algn="just">
                  <a:buNone/>
                </a:pPr>
                <a:r>
                  <a:rPr lang="en-US" sz="2200" dirty="0">
                    <a:solidFill>
                      <a:srgbClr val="CC3300"/>
                    </a:solidFill>
                    <a:latin typeface="Times New Roman" panose="02020603050405020304" pitchFamily="18" charset="0"/>
                    <a:cs typeface="Times New Roman" panose="02020603050405020304" pitchFamily="18" charset="0"/>
                  </a:rPr>
                  <a:t>Using Gain ratio as the measurement of splitting attributes, draw the decision trees for OPTH and EMP data sets. Give calculation of gain ratio at each node.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515721"/>
                <a:ext cx="8425339" cy="5057201"/>
              </a:xfrm>
              <a:blipFill rotWithShape="1">
                <a:blip r:embed="rId3"/>
                <a:stretch>
                  <a:fillRect l="-796" t="-1689" r="-724" b="-229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112</a:t>
            </a:fld>
            <a:endParaRPr lang="en-IN" dirty="0">
              <a:solidFill>
                <a:srgbClr val="04617B">
                  <a:shade val="90000"/>
                </a:srgbClr>
              </a:solidFill>
            </a:endParaRPr>
          </a:p>
        </p:txBody>
      </p:sp>
    </p:spTree>
    <p:extLst>
      <p:ext uri="{BB962C8B-B14F-4D97-AF65-F5344CB8AC3E}">
        <p14:creationId xmlns:p14="http://schemas.microsoft.com/office/powerpoint/2010/main" val="37451887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6" y="499693"/>
            <a:ext cx="9157092" cy="522284"/>
          </a:xfrm>
        </p:spPr>
        <p:txBody>
          <a:bodyPr>
            <a:noAutofit/>
          </a:bodyPr>
          <a:lstStyle/>
          <a:p>
            <a:r>
              <a:rPr lang="en-US" sz="3600" dirty="0">
                <a:solidFill>
                  <a:srgbClr val="A50021"/>
                </a:solidFill>
                <a:latin typeface="Times New Roman" pitchFamily="18" charset="0"/>
                <a:cs typeface="Times New Roman" pitchFamily="18" charset="0"/>
              </a:rPr>
              <a:t>Summary of Decision Tree Induction Algorithms</a:t>
            </a:r>
          </a:p>
        </p:txBody>
      </p:sp>
      <p:sp>
        <p:nvSpPr>
          <p:cNvPr id="3" name="Content Placeholder 2"/>
          <p:cNvSpPr>
            <a:spLocks noGrp="1"/>
          </p:cNvSpPr>
          <p:nvPr>
            <p:ph idx="1"/>
          </p:nvPr>
        </p:nvSpPr>
        <p:spPr>
          <a:xfrm>
            <a:off x="425052" y="1322294"/>
            <a:ext cx="8425339" cy="4626684"/>
          </a:xfrm>
        </p:spPr>
        <p:txBody>
          <a:bodyPr>
            <a:noAutofit/>
          </a:bodyPr>
          <a:lstStyle/>
          <a:p>
            <a:pPr algn="just"/>
            <a:r>
              <a:rPr lang="en-US" sz="2000" dirty="0">
                <a:latin typeface="Times New Roman" panose="02020603050405020304" pitchFamily="18" charset="0"/>
                <a:cs typeface="Times New Roman" panose="02020603050405020304" pitchFamily="18" charset="0"/>
              </a:rPr>
              <a:t>We have learned the building of a decision tree given a training data.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decision tree is then used to classify a test data.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a given training data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the important task is to build the decision tree so that:</a:t>
            </a:r>
          </a:p>
          <a:p>
            <a:pPr lvl="1"/>
            <a:r>
              <a:rPr lang="en-US" sz="1800" dirty="0">
                <a:latin typeface="Times New Roman" panose="02020603050405020304" pitchFamily="18" charset="0"/>
                <a:cs typeface="Times New Roman" panose="02020603050405020304" pitchFamily="18" charset="0"/>
              </a:rPr>
              <a:t>All test data can be classified accurately</a:t>
            </a:r>
          </a:p>
          <a:p>
            <a:pPr lvl="8"/>
            <a:endParaRPr lang="en-US" sz="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The tree is balanced and with as minimum depth as possible, thus the classification can be done at a faster rate.</a:t>
            </a:r>
          </a:p>
          <a:p>
            <a:pPr lvl="8"/>
            <a:endParaRPr lang="en-US" sz="1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order to build a decision tree, several algorithms have been proposed. These algorithms differ from the chosen splitting criteria, so that they satisfy the above mentioned objectives as well as the decision tree can be induced with minimum time complexity. We have studied three decision tree induction algorithms namely ID3, CART and C4.5. A summary of these three algorithms is presented in the following table.</a:t>
            </a: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113</a:t>
            </a:fld>
            <a:endParaRPr lang="en-IN" dirty="0">
              <a:solidFill>
                <a:srgbClr val="04617B">
                  <a:shade val="90000"/>
                </a:srgbClr>
              </a:solidFill>
            </a:endParaRPr>
          </a:p>
        </p:txBody>
      </p:sp>
    </p:spTree>
    <p:extLst>
      <p:ext uri="{BB962C8B-B14F-4D97-AF65-F5344CB8AC3E}">
        <p14:creationId xmlns:p14="http://schemas.microsoft.com/office/powerpoint/2010/main" val="11430097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340442"/>
            <a:ext cx="8425339" cy="501257"/>
          </a:xfrm>
        </p:spPr>
        <p:txBody>
          <a:bodyPr>
            <a:normAutofit fontScale="90000"/>
          </a:bodyPr>
          <a:lstStyle/>
          <a:p>
            <a:r>
              <a:rPr lang="en-US" sz="3200" dirty="0">
                <a:solidFill>
                  <a:srgbClr val="A50021"/>
                </a:solidFill>
                <a:latin typeface="Times New Roman" pitchFamily="18" charset="0"/>
                <a:cs typeface="Times New Roman" pitchFamily="18" charset="0"/>
              </a:rPr>
              <a:t>Table 11.6</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53" y="1017856"/>
              <a:ext cx="7605423" cy="5505831"/>
            </p:xfrm>
            <a:graphic>
              <a:graphicData uri="http://schemas.openxmlformats.org/drawingml/2006/table">
                <a:tbl>
                  <a:tblPr firstRow="1" bandRow="1">
                    <a:tableStyleId>{2D5ABB26-0587-4C30-8999-92F81FD0307C}</a:tableStyleId>
                  </a:tblPr>
                  <a:tblGrid>
                    <a:gridCol w="1692997">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2826326">
                      <a:extLst>
                        <a:ext uri="{9D8B030D-6E8A-4147-A177-3AD203B41FA5}">
                          <a16:colId xmlns:a16="http://schemas.microsoft.com/office/drawing/2014/main" val="20002"/>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Splitting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Remark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b="1" dirty="0">
                              <a:solidFill>
                                <a:srgbClr val="0B5ED7"/>
                              </a:solidFill>
                              <a:latin typeface="Times New Roman" panose="02020603050405020304" pitchFamily="18" charset="0"/>
                              <a:cs typeface="Times New Roman" panose="02020603050405020304" pitchFamily="18" charset="0"/>
                            </a:rPr>
                            <a:t>ID3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a:solidFill>
                                <a:srgbClr val="0B5ED7"/>
                              </a:solidFill>
                              <a:latin typeface="Times New Roman" panose="02020603050405020304" pitchFamily="18" charset="0"/>
                              <a:cs typeface="Times New Roman" panose="02020603050405020304" pitchFamily="18" charset="0"/>
                            </a:rPr>
                            <a:t>Information Gain</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a:latin typeface="Times New Roman" panose="02020603050405020304" pitchFamily="18" charset="0"/>
                              <a:cs typeface="Times New Roman" panose="02020603050405020304" pitchFamily="18" charset="0"/>
                            </a:rPr>
                            <a:t> = Entropy of </a:t>
                          </a:r>
                          <a:r>
                            <a:rPr lang="en-US" i="1" u="none" dirty="0">
                              <a:latin typeface="Times New Roman" panose="02020603050405020304" pitchFamily="18" charset="0"/>
                              <a:cs typeface="Times New Roman" panose="02020603050405020304" pitchFamily="18" charset="0"/>
                            </a:rPr>
                            <a:t>D</a:t>
                          </a:r>
                          <a:r>
                            <a:rPr lang="en-US" u="none" dirty="0">
                              <a:latin typeface="Times New Roman" panose="02020603050405020304" pitchFamily="18" charset="0"/>
                              <a:cs typeface="Times New Roman" panose="02020603050405020304" pitchFamily="18" charset="0"/>
                            </a:rPr>
                            <a:t> (a measure of uncertainty) =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panose="02040503050406030204" pitchFamily="18" charset="0"/>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nary>
                              <m:sSub>
                                <m:sSubPr>
                                  <m:ctrlPr>
                                    <a:rPr lang="en-US" i="1" u="none" smtClean="0">
                                      <a:latin typeface="Cambria Math" panose="02040503050406030204" pitchFamily="18" charset="0"/>
                                    </a:rPr>
                                  </m:ctrlPr>
                                </m:sSubPr>
                                <m:e>
                                  <m:r>
                                    <m:rPr>
                                      <m:nor/>
                                    </m:rPr>
                                    <a:rPr lang="en-US" u="none" dirty="0" smtClean="0">
                                      <a:latin typeface="Times New Roman" panose="02020603050405020304" pitchFamily="18" charset="0"/>
                                      <a:cs typeface="Times New Roman" panose="02020603050405020304" pitchFamily="18" charset="0"/>
                                    </a:rPr>
                                    <m:t>log</m:t>
                                  </m:r>
                                  <m:r>
                                    <m:rPr>
                                      <m:nor/>
                                    </m:rPr>
                                    <a:rPr lang="en-US" u="none" dirty="0" smtClean="0">
                                      <a:latin typeface="Times New Roman" panose="02020603050405020304" pitchFamily="18" charset="0"/>
                                      <a:cs typeface="Times New Roman" panose="02020603050405020304" pitchFamily="18" charset="0"/>
                                    </a:rPr>
                                    <m:t> </m:t>
                                  </m:r>
                                </m:e>
                                <m:sub>
                                  <m:r>
                                    <a:rPr lang="en-US" b="0" i="1" u="none" smtClean="0">
                                      <a:latin typeface="Cambria Math" panose="02040503050406030204" pitchFamily="18" charset="0"/>
                                    </a:rPr>
                                    <m:t>2</m:t>
                                  </m:r>
                                </m:sub>
                              </m:sSub>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endParaRPr lang="en-US" u="none"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where </a:t>
                          </a:r>
                          <a:r>
                            <a:rPr lang="en-US" i="1" u="none" dirty="0">
                              <a:latin typeface="Times New Roman" panose="02020603050405020304" pitchFamily="18" charset="0"/>
                              <a:cs typeface="Times New Roman" panose="02020603050405020304" pitchFamily="18" charset="0"/>
                            </a:rPr>
                            <a:t>D </a:t>
                          </a:r>
                          <a:r>
                            <a:rPr lang="en-US" i="0" u="none" dirty="0">
                              <a:latin typeface="Times New Roman" panose="02020603050405020304" pitchFamily="18" charset="0"/>
                              <a:cs typeface="Times New Roman" panose="02020603050405020304" pitchFamily="18" charset="0"/>
                            </a:rPr>
                            <a:t>is with set of </a:t>
                          </a:r>
                          <a:r>
                            <a:rPr lang="en-US" i="1" u="none" dirty="0">
                              <a:latin typeface="Times New Roman" panose="02020603050405020304" pitchFamily="18" charset="0"/>
                              <a:cs typeface="Times New Roman" panose="02020603050405020304" pitchFamily="18" charset="0"/>
                            </a:rPr>
                            <a:t>k </a:t>
                          </a:r>
                          <a:r>
                            <a:rPr lang="en-US" i="0" u="none" dirty="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1</m:t>
                                  </m:r>
                                </m:sub>
                              </m:sSub>
                            </m:oMath>
                          </a14:m>
                          <a:r>
                            <a:rPr lang="en-US" i="1" u="none"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2</m:t>
                                  </m:r>
                                </m:sub>
                              </m:sSub>
                            </m:oMath>
                          </a14:m>
                          <a:r>
                            <a:rPr lang="en-US" i="1" u="none"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𝑘</m:t>
                                  </m:r>
                                </m:sub>
                              </m:sSub>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a:t>
                          </a:r>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Here,</a:t>
                          </a:r>
                          <a:r>
                            <a:rPr lang="en-US" b="0" u="none"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oMath>
                          </a14:m>
                          <a:r>
                            <a:rPr lang="en-US" i="0" u="none" dirty="0">
                              <a:latin typeface="Times New Roman" panose="02020603050405020304" pitchFamily="18" charset="0"/>
                              <a:cs typeface="Times New Roman" panose="02020603050405020304" pitchFamily="18" charset="0"/>
                            </a:rPr>
                            <a:t> is the set of tuples with class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𝑖</m:t>
                                  </m:r>
                                </m:sub>
                              </m:sSub>
                            </m:oMath>
                          </a14:m>
                          <a:r>
                            <a:rPr lang="en-US" i="0" u="none" dirty="0">
                              <a:latin typeface="Times New Roman" panose="02020603050405020304" pitchFamily="18" charset="0"/>
                              <a:cs typeface="Times New Roman" panose="02020603050405020304" pitchFamily="18" charset="0"/>
                            </a:rPr>
                            <a:t> in </a:t>
                          </a:r>
                          <a:r>
                            <a:rPr lang="en-US" i="1" u="none" dirty="0">
                              <a:latin typeface="Times New Roman" panose="02020603050405020304" pitchFamily="18" charset="0"/>
                              <a:cs typeface="Times New Roman" panose="02020603050405020304" pitchFamily="18" charset="0"/>
                            </a:rPr>
                            <a:t>D.</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a:latin typeface="Times New Roman" panose="02020603050405020304" pitchFamily="18" charset="0"/>
                              <a:cs typeface="Times New Roman" panose="02020603050405020304" pitchFamily="18" charset="0"/>
                            </a:rPr>
                            <a:t>(D) =  Weighted average entropy when </a:t>
                          </a:r>
                          <a:r>
                            <a:rPr lang="en-US" i="1" u="none" dirty="0">
                              <a:latin typeface="Times New Roman" panose="02020603050405020304" pitchFamily="18" charset="0"/>
                              <a:cs typeface="Times New Roman" panose="02020603050405020304" pitchFamily="18" charset="0"/>
                            </a:rPr>
                            <a:t>D </a:t>
                          </a:r>
                          <a:r>
                            <a:rPr lang="en-US" i="0" u="none" dirty="0">
                              <a:latin typeface="Times New Roman" panose="02020603050405020304" pitchFamily="18" charset="0"/>
                              <a:cs typeface="Times New Roman" panose="02020603050405020304" pitchFamily="18" charset="0"/>
                            </a:rPr>
                            <a:t>is partitioned on the values of attribute A = </a:t>
                          </a:r>
                          <a14:m>
                            <m:oMath xmlns:m="http://schemas.openxmlformats.org/officeDocument/2006/math">
                              <m:nary>
                                <m:naryPr>
                                  <m:chr m:val="∑"/>
                                  <m:ctrlPr>
                                    <a:rPr lang="en-US" i="1" u="none" smtClean="0">
                                      <a:latin typeface="Cambria Math" panose="02040503050406030204" pitchFamily="18" charset="0"/>
                                    </a:rPr>
                                  </m:ctrlPr>
                                </m:naryPr>
                                <m:sub>
                                  <m: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r>
                                <a:rPr lang="en-US" b="0" i="1" u="none" smtClean="0">
                                  <a:latin typeface="Cambria Math" panose="02040503050406030204" pitchFamily="18" charset="0"/>
                                  <a:ea typeface="Cambria Math" panose="02040503050406030204" pitchFamily="18" charset="0"/>
                                </a:rPr>
                                <m:t>𝐸</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𝑗</m:t>
                                  </m:r>
                                </m:sub>
                              </m:sSub>
                            </m:oMath>
                          </a14:m>
                          <a:r>
                            <a:rPr lang="en-US" i="0" u="none" dirty="0">
                              <a:latin typeface="Times New Roman" panose="02020603050405020304" pitchFamily="18" charset="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a:latin typeface="Times New Roman" panose="02020603050405020304" pitchFamily="18" charset="0"/>
                              <a:cs typeface="Times New Roman" panose="02020603050405020304" pitchFamily="18" charset="0"/>
                            </a:rPr>
                            <a:t>Here, </a:t>
                          </a:r>
                          <a:r>
                            <a:rPr lang="en-US" i="1" u="none" dirty="0">
                              <a:latin typeface="Times New Roman" panose="02020603050405020304" pitchFamily="18" charset="0"/>
                              <a:cs typeface="Times New Roman" panose="02020603050405020304" pitchFamily="18" charset="0"/>
                            </a:rPr>
                            <a:t>m </a:t>
                          </a:r>
                          <a:r>
                            <a:rPr lang="en-US" i="0" u="none" dirty="0">
                              <a:latin typeface="Times New Roman" panose="02020603050405020304" pitchFamily="18" charset="0"/>
                              <a:cs typeface="Times New Roman" panose="02020603050405020304" pitchFamily="18" charset="0"/>
                            </a:rPr>
                            <a:t>denotes</a:t>
                          </a:r>
                          <a:r>
                            <a:rPr lang="en-US" i="0" u="none" baseline="0" dirty="0">
                              <a:latin typeface="Times New Roman" panose="02020603050405020304" pitchFamily="18" charset="0"/>
                              <a:cs typeface="Times New Roman" panose="02020603050405020304" pitchFamily="18" charset="0"/>
                            </a:rPr>
                            <a:t> the distinct values of attribute </a:t>
                          </a:r>
                          <a:r>
                            <a:rPr lang="en-US" i="1" u="none" baseline="0" dirty="0">
                              <a:latin typeface="Times New Roman" panose="02020603050405020304" pitchFamily="18" charset="0"/>
                              <a:cs typeface="Times New Roman" panose="02020603050405020304" pitchFamily="18" charset="0"/>
                            </a:rPr>
                            <a:t>A</a:t>
                          </a:r>
                          <a:r>
                            <a:rPr lang="en-US" i="0" u="none" baseline="0" dirty="0">
                              <a:latin typeface="Times New Roman" panose="02020603050405020304" pitchFamily="18" charset="0"/>
                              <a:cs typeface="Times New Roman" panose="02020603050405020304" pitchFamily="18" charset="0"/>
                            </a:rPr>
                            <a:t>.</a:t>
                          </a:r>
                          <a:endParaRPr lang="en-US" i="1" u="none"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algorithm</a:t>
                          </a:r>
                          <a:r>
                            <a:rPr lang="en-US" baseline="0" dirty="0">
                              <a:latin typeface="Times New Roman" panose="02020603050405020304" pitchFamily="18" charset="0"/>
                              <a:cs typeface="Times New Roman" panose="02020603050405020304" pitchFamily="18" charset="0"/>
                            </a:rPr>
                            <a:t> calculates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D</a:t>
                          </a:r>
                          <a:r>
                            <a:rPr lang="en-US" i="0" dirty="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i="1" dirty="0">
                              <a:latin typeface="Times New Roman" panose="02020603050405020304" pitchFamily="18" charset="0"/>
                              <a:cs typeface="Times New Roman" panose="02020603050405020304" pitchFamily="18" charset="0"/>
                            </a:rPr>
                            <a:t> in D </a:t>
                          </a:r>
                          <a:r>
                            <a:rPr lang="en-US" i="0" dirty="0">
                              <a:latin typeface="Times New Roman" panose="02020603050405020304" pitchFamily="18" charset="0"/>
                              <a:cs typeface="Times New Roman" panose="02020603050405020304" pitchFamily="18" charset="0"/>
                            </a:rPr>
                            <a:t>and choose that attribute</a:t>
                          </a:r>
                          <a:r>
                            <a:rPr lang="en-US" i="0" baseline="0" dirty="0">
                              <a:latin typeface="Times New Roman" panose="02020603050405020304" pitchFamily="18" charset="0"/>
                              <a:cs typeface="Times New Roman" panose="02020603050405020304" pitchFamily="18" charset="0"/>
                            </a:rPr>
                            <a:t> which has </a:t>
                          </a:r>
                          <a:r>
                            <a:rPr lang="en-US" b="1" i="0" u="none" baseline="0" dirty="0">
                              <a:solidFill>
                                <a:srgbClr val="0B5ED7"/>
                              </a:solidFill>
                              <a:latin typeface="Times New Roman" panose="02020603050405020304" pitchFamily="18" charset="0"/>
                              <a:cs typeface="Times New Roman" panose="02020603050405020304" pitchFamily="18" charset="0"/>
                            </a:rPr>
                            <a:t>maximum</a:t>
                          </a:r>
                          <a:r>
                            <a:rPr lang="en-US" i="0" u="sng" baseline="0" dirty="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D</a:t>
                          </a:r>
                          <a:r>
                            <a:rPr lang="en-US" i="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i="0"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The algorithm</a:t>
                          </a:r>
                          <a:r>
                            <a:rPr lang="en-US" i="0" baseline="0" dirty="0">
                              <a:latin typeface="Times New Roman" panose="02020603050405020304" pitchFamily="18" charset="0"/>
                              <a:cs typeface="Times New Roman" panose="02020603050405020304" pitchFamily="18" charset="0"/>
                            </a:rPr>
                            <a:t> can </a:t>
                          </a:r>
                          <a:r>
                            <a:rPr lang="en-US" i="0" baseline="0" dirty="0">
                              <a:solidFill>
                                <a:srgbClr val="0B5ED7"/>
                              </a:solidFill>
                              <a:latin typeface="Times New Roman" panose="02020603050405020304" pitchFamily="18" charset="0"/>
                              <a:cs typeface="Times New Roman" panose="02020603050405020304" pitchFamily="18" charset="0"/>
                            </a:rPr>
                            <a:t>handle both categorical and numerical attributes</a:t>
                          </a:r>
                          <a:r>
                            <a:rPr lang="en-US" i="0" baseline="0" dirty="0">
                              <a:latin typeface="Times New Roman" panose="02020603050405020304" pitchFamily="18" charset="0"/>
                              <a:cs typeface="Times New Roman" panose="02020603050405020304" pitchFamily="18" charset="0"/>
                            </a:rPr>
                            <a:t>.</a:t>
                          </a:r>
                          <a:endParaRPr lang="en-IN" i="0" baseline="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i="0" baseline="0"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baseline="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baseline="0" dirty="0">
                              <a:latin typeface="Times New Roman" panose="02020603050405020304" pitchFamily="18" charset="0"/>
                              <a:cs typeface="Times New Roman" panose="02020603050405020304" pitchFamily="18" charset="0"/>
                            </a:rPr>
                            <a:t>It </a:t>
                          </a:r>
                          <a:r>
                            <a:rPr lang="en-US" i="0" baseline="0" dirty="0">
                              <a:solidFill>
                                <a:srgbClr val="0B5ED7"/>
                              </a:solidFill>
                              <a:latin typeface="Times New Roman" panose="02020603050405020304" pitchFamily="18" charset="0"/>
                              <a:cs typeface="Times New Roman" panose="02020603050405020304" pitchFamily="18" charset="0"/>
                            </a:rPr>
                            <a:t>favors splitting </a:t>
                          </a:r>
                          <a:r>
                            <a:rPr lang="en-US" i="0" baseline="0" dirty="0">
                              <a:latin typeface="Times New Roman" panose="02020603050405020304" pitchFamily="18" charset="0"/>
                              <a:cs typeface="Times New Roman" panose="02020603050405020304" pitchFamily="18" charset="0"/>
                            </a:rPr>
                            <a:t>those attributes, which </a:t>
                          </a:r>
                          <a:r>
                            <a:rPr lang="en-US" i="0" baseline="0" dirty="0">
                              <a:solidFill>
                                <a:srgbClr val="0B5ED7"/>
                              </a:solidFill>
                              <a:latin typeface="Times New Roman" panose="02020603050405020304" pitchFamily="18" charset="0"/>
                              <a:cs typeface="Times New Roman" panose="02020603050405020304" pitchFamily="18" charset="0"/>
                            </a:rPr>
                            <a:t>has a large number of distinct</a:t>
                          </a:r>
                          <a:r>
                            <a:rPr lang="en-US" i="0" baseline="0" dirty="0">
                              <a:latin typeface="Times New Roman" panose="02020603050405020304" pitchFamily="18" charset="0"/>
                              <a:cs typeface="Times New Roman" panose="02020603050405020304" pitchFamily="18" charset="0"/>
                            </a:rPr>
                            <a:t> values.</a:t>
                          </a:r>
                          <a:r>
                            <a:rPr lang="en-US" i="0" dirty="0">
                              <a:latin typeface="Times New Roman" panose="02020603050405020304" pitchFamily="18" charset="0"/>
                              <a:cs typeface="Times New Roman" panose="02020603050405020304" pitchFamily="18" charset="0"/>
                            </a:rPr>
                            <a:t> </a:t>
                          </a:r>
                          <a:endParaRPr lang="en-US" i="1" u="sng"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35" y="1017848"/>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 xmlns:a16="http://schemas.microsoft.com/office/drawing/2014/main" xmlns:a14="http://schemas.microsoft.com/office/drawing/2010/main" val="20000"/>
                        </a:ext>
                      </a:extLst>
                    </a:gridCol>
                    <a:gridCol w="3086100">
                      <a:extLst>
                        <a:ext uri="{9D8B030D-6E8A-4147-A177-3AD203B41FA5}">
                          <a16:colId xmlns="" xmlns:a16="http://schemas.microsoft.com/office/drawing/2014/main" xmlns:a14="http://schemas.microsoft.com/office/drawing/2010/main" val="20001"/>
                        </a:ext>
                      </a:extLst>
                    </a:gridCol>
                    <a:gridCol w="2826326">
                      <a:extLst>
                        <a:ext uri="{9D8B030D-6E8A-4147-A177-3AD203B41FA5}">
                          <a16:colId xmlns="" xmlns:a16="http://schemas.microsoft.com/office/drawing/2014/main" xmlns:a14="http://schemas.microsoft.com/office/drawing/2010/main"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0"/>
                      </a:ext>
                    </a:extLst>
                  </a:tr>
                  <a:tr h="5161979">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5336" t="-7783" r="-92095" b="-2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69397" t="-7783" r="-431" b="-236"/>
                          </a:stretch>
                        </a:blipFill>
                      </a:tcPr>
                    </a:tc>
                    <a:extLst>
                      <a:ext uri="{0D108BD9-81ED-4DB2-BD59-A6C34878D82A}">
                        <a16:rowId xmlns="" xmlns:a16="http://schemas.microsoft.com/office/drawing/2014/main" xmlns:a14="http://schemas.microsoft.com/office/drawing/2010/main" val="10001"/>
                      </a:ext>
                    </a:extLst>
                  </a:tr>
                </a:tbl>
              </a:graphicData>
            </a:graphic>
          </p:graphicFrame>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114</a:t>
            </a:fld>
            <a:endParaRPr lang="en-IN" dirty="0">
              <a:solidFill>
                <a:srgbClr val="04617B">
                  <a:shade val="90000"/>
                </a:srgbClr>
              </a:solidFill>
            </a:endParaRPr>
          </a:p>
        </p:txBody>
      </p:sp>
    </p:spTree>
    <p:extLst>
      <p:ext uri="{BB962C8B-B14F-4D97-AF65-F5344CB8AC3E}">
        <p14:creationId xmlns:p14="http://schemas.microsoft.com/office/powerpoint/2010/main" val="19321029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115</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90"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val="20000"/>
                        </a:ext>
                      </a:extLst>
                    </a:gridCol>
                    <a:gridCol w="3242163">
                      <a:extLst>
                        <a:ext uri="{9D8B030D-6E8A-4147-A177-3AD203B41FA5}">
                          <a16:colId xmlns:a16="http://schemas.microsoft.com/office/drawing/2014/main" val="20001"/>
                        </a:ext>
                      </a:extLst>
                    </a:gridCol>
                    <a:gridCol w="2826326">
                      <a:extLst>
                        <a:ext uri="{9D8B030D-6E8A-4147-A177-3AD203B41FA5}">
                          <a16:colId xmlns:a16="http://schemas.microsoft.com/office/drawing/2014/main" val="20002"/>
                        </a:ext>
                      </a:extLst>
                    </a:gridCol>
                  </a:tblGrid>
                  <a:tr h="416844">
                    <a:tc>
                      <a:txBody>
                        <a:bodyPr/>
                        <a:lstStyle/>
                        <a:p>
                          <a:pPr algn="ctr"/>
                          <a:r>
                            <a:rPr lang="en-US" b="1" dirty="0">
                              <a:latin typeface="Times New Roman" panose="02020603050405020304" pitchFamily="18" charset="0"/>
                              <a:cs typeface="Times New Roman" panose="02020603050405020304" pitchFamily="18" charset="0"/>
                            </a:rPr>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Splitting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Remark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99788">
                    <a:tc>
                      <a:txBody>
                        <a:bodyPr/>
                        <a:lstStyle/>
                        <a:p>
                          <a:pPr algn="ctr"/>
                          <a:r>
                            <a:rPr lang="en-US" b="1" dirty="0">
                              <a:solidFill>
                                <a:srgbClr val="0B5ED7"/>
                              </a:solidFill>
                              <a:latin typeface="Times New Roman" panose="02020603050405020304" pitchFamily="18" charset="0"/>
                              <a:cs typeface="Times New Roman" panose="02020603050405020304" pitchFamily="18" charset="0"/>
                            </a:rPr>
                            <a:t>CART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a:solidFill>
                                <a:srgbClr val="0B5ED7"/>
                              </a:solidFill>
                              <a:latin typeface="Times New Roman" panose="02020603050405020304" pitchFamily="18" charset="0"/>
                              <a:cs typeface="Times New Roman" panose="02020603050405020304" pitchFamily="18" charset="0"/>
                            </a:rPr>
                            <a:t>Gini Index</a:t>
                          </a:r>
                        </a:p>
                        <a:p>
                          <a:pPr marL="0" indent="0">
                            <a:buFont typeface="Arial" panose="020B0604020202020204" pitchFamily="34" charset="0"/>
                            <a:buNone/>
                          </a:pP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𝐺</m:t>
                                  </m:r>
                                </m:e>
                                <m:sub>
                                  <m:r>
                                    <a:rPr lang="en-US" b="0" i="1" u="none" smtClean="0">
                                      <a:latin typeface="Cambria Math" panose="02040503050406030204" pitchFamily="18" charset="0"/>
                                      <a:ea typeface="Cambria Math" panose="02040503050406030204" pitchFamily="18" charset="0"/>
                                    </a:rPr>
                                    <m:t>𝐴</m:t>
                                  </m:r>
                                </m:sub>
                              </m:sSub>
                            </m:oMath>
                          </a14:m>
                          <a:r>
                            <a:rPr lang="en-US" u="none" dirty="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a:latin typeface="Times New Roman" panose="02020603050405020304" pitchFamily="18" charset="0"/>
                              <a:cs typeface="Times New Roman" panose="02020603050405020304" pitchFamily="18" charset="0"/>
                            </a:rPr>
                            <a:t> = </a:t>
                          </a:r>
                          <a:r>
                            <a:rPr lang="en-US" u="none" dirty="0" err="1">
                              <a:latin typeface="Times New Roman" panose="02020603050405020304" pitchFamily="18" charset="0"/>
                              <a:cs typeface="Times New Roman" panose="02020603050405020304" pitchFamily="18" charset="0"/>
                            </a:rPr>
                            <a:t>Gini</a:t>
                          </a:r>
                          <a:r>
                            <a:rPr lang="en-US" u="none" dirty="0">
                              <a:latin typeface="Times New Roman" panose="02020603050405020304" pitchFamily="18" charset="0"/>
                              <a:cs typeface="Times New Roman" panose="02020603050405020304" pitchFamily="18" charset="0"/>
                            </a:rPr>
                            <a:t> index (a measure of impurity) </a:t>
                          </a:r>
                        </a:p>
                        <a:p>
                          <a:pPr marL="0" indent="0" algn="just">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               = </a:t>
                          </a:r>
                          <a14:m>
                            <m:oMath xmlns:m="http://schemas.openxmlformats.org/officeDocument/2006/math">
                              <m:r>
                                <a:rPr lang="en-US" b="0" i="0" u="none" smtClean="0">
                                  <a:latin typeface="Cambria Math" panose="02040503050406030204" pitchFamily="18" charset="0"/>
                                  <a:ea typeface="Cambria Math" panose="02040503050406030204" pitchFamily="18" charset="0"/>
                                </a:rPr>
                                <m:t>1</m:t>
                              </m:r>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panose="02040503050406030204" pitchFamily="18" charset="0"/>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p>
                                    <m:sSupPr>
                                      <m:ctrlPr>
                                        <a:rPr lang="en-US" i="1" u="none" smtClean="0">
                                          <a:latin typeface="Cambria Math" panose="02040503050406030204" pitchFamily="18" charset="0"/>
                                        </a:rPr>
                                      </m:ctrlPr>
                                    </m:sSupPr>
                                    <m:e>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sup>
                                      <m:r>
                                        <a:rPr lang="en-US" b="0" i="1" u="none" smtClean="0">
                                          <a:latin typeface="Cambria Math" panose="02040503050406030204" pitchFamily="18" charset="0"/>
                                        </a:rPr>
                                        <m:t>2</m:t>
                                      </m:r>
                                    </m:sup>
                                  </m:sSup>
                                </m:e>
                              </m:nary>
                            </m:oMath>
                          </a14:m>
                          <a:endParaRPr lang="en-US" u="none"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800" u="none" dirty="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and </a:t>
                          </a:r>
                          <a:r>
                            <a:rPr lang="en-US" i="1" u="none" dirty="0">
                              <a:latin typeface="Times New Roman" panose="02020603050405020304" pitchFamily="18" charset="0"/>
                              <a:cs typeface="Times New Roman" panose="02020603050405020304" pitchFamily="18" charset="0"/>
                            </a:rPr>
                            <a:t>D </a:t>
                          </a:r>
                          <a:r>
                            <a:rPr lang="en-US" i="0" u="none" dirty="0">
                              <a:latin typeface="Times New Roman" panose="02020603050405020304" pitchFamily="18" charset="0"/>
                              <a:cs typeface="Times New Roman" panose="02020603050405020304" pitchFamily="18" charset="0"/>
                            </a:rPr>
                            <a:t>is with  </a:t>
                          </a:r>
                          <a:r>
                            <a:rPr lang="en-US" i="1" u="none" dirty="0">
                              <a:latin typeface="Times New Roman" panose="02020603050405020304" pitchFamily="18" charset="0"/>
                              <a:cs typeface="Times New Roman" panose="02020603050405020304" pitchFamily="18" charset="0"/>
                            </a:rPr>
                            <a:t>k </a:t>
                          </a:r>
                          <a:r>
                            <a:rPr lang="en-US" i="0" u="none" dirty="0">
                              <a:latin typeface="Times New Roman" panose="02020603050405020304" pitchFamily="18" charset="0"/>
                              <a:cs typeface="Times New Roman" panose="02020603050405020304" pitchFamily="18" charset="0"/>
                            </a:rPr>
                            <a:t>number of</a:t>
                          </a:r>
                          <a:r>
                            <a:rPr lang="en-US" i="0" u="none" baseline="0" dirty="0">
                              <a:latin typeface="Times New Roman" panose="02020603050405020304" pitchFamily="18" charset="0"/>
                              <a:cs typeface="Times New Roman" panose="02020603050405020304" pitchFamily="18" charset="0"/>
                            </a:rPr>
                            <a:t> classes </a:t>
                          </a:r>
                          <a14:m>
                            <m:oMath xmlns:m="http://schemas.openxmlformats.org/officeDocument/2006/math">
                              <m:r>
                                <m:rPr>
                                  <m:sty m:val="p"/>
                                </m:rPr>
                                <a:rPr lang="en-US" b="0" i="0" u="none" smtClean="0">
                                  <a:latin typeface="Cambria Math" panose="02040503050406030204" pitchFamily="18" charset="0"/>
                                  <a:ea typeface="Cambria Math" panose="02040503050406030204" pitchFamily="18" charset="0"/>
                                </a:rPr>
                                <m:t>and</m:t>
                              </m:r>
                            </m:oMath>
                          </a14:m>
                          <a:r>
                            <a:rPr lang="en-US" i="0" u="none" baseline="0" dirty="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baseline="0" dirty="0">
                              <a:latin typeface="Times New Roman" panose="02020603050405020304" pitchFamily="18" charset="0"/>
                              <a:cs typeface="Times New Roman" panose="02020603050405020304" pitchFamily="18" charset="0"/>
                            </a:rPr>
                            <a:t> </a:t>
                          </a:r>
                          <a14:m>
                            <m:oMath xmlns:m="http://schemas.openxmlformats.org/officeDocument/2006/math">
                              <m:r>
                                <a:rPr lang="en-US" b="0" i="1" u="none" smtClean="0">
                                  <a:latin typeface="Cambria Math"/>
                                  <a:ea typeface="Cambria Math" panose="02040503050406030204" pitchFamily="18" charset="0"/>
                                </a:rPr>
                                <m:t> </m:t>
                              </m:r>
                            </m:oMath>
                          </a14:m>
                          <a:r>
                            <a:rPr lang="en-US" i="1" u="none" dirty="0">
                              <a:latin typeface="Times New Roman" panose="02020603050405020304" pitchFamily="18" charset="0"/>
                              <a:cs typeface="Times New Roman" panose="02020603050405020304" pitchFamily="18" charset="0"/>
                            </a:rPr>
                            <a:t>G</a:t>
                          </a:r>
                          <a:r>
                            <a:rPr lang="en-US" i="1" u="none" baseline="-25000" dirty="0">
                              <a:latin typeface="Times New Roman" panose="02020603050405020304" pitchFamily="18" charset="0"/>
                              <a:cs typeface="Times New Roman" panose="02020603050405020304" pitchFamily="18" charset="0"/>
                            </a:rPr>
                            <a:t>A</a:t>
                          </a:r>
                          <a:r>
                            <a:rPr lang="en-US" u="none" dirty="0">
                              <a:latin typeface="Times New Roman" panose="02020603050405020304" pitchFamily="18" charset="0"/>
                              <a:cs typeface="Times New Roman" panose="02020603050405020304" pitchFamily="18" charset="0"/>
                            </a:rPr>
                            <a:t>(</a:t>
                          </a:r>
                          <a:r>
                            <a:rPr lang="en-US" i="1" u="none" dirty="0">
                              <a:latin typeface="Times New Roman" panose="02020603050405020304" pitchFamily="18" charset="0"/>
                              <a:cs typeface="Times New Roman" panose="02020603050405020304" pitchFamily="18" charset="0"/>
                            </a:rPr>
                            <a:t>D</a:t>
                          </a:r>
                          <a:r>
                            <a:rPr lang="en-US" u="none"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1</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2</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0" u="none" dirty="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a:latin typeface="Times New Roman" panose="02020603050405020304" pitchFamily="18" charset="0"/>
                              <a:cs typeface="Times New Roman" panose="02020603050405020304" pitchFamily="18" charset="0"/>
                            </a:rPr>
                            <a:t>when</a:t>
                          </a:r>
                          <a:r>
                            <a:rPr lang="en-US" i="0" u="none" baseline="0" dirty="0">
                              <a:latin typeface="Times New Roman" panose="02020603050405020304" pitchFamily="18" charset="0"/>
                              <a:cs typeface="Times New Roman" panose="02020603050405020304" pitchFamily="18" charset="0"/>
                            </a:rPr>
                            <a:t> </a:t>
                          </a:r>
                          <a:r>
                            <a:rPr lang="en-US" i="1" u="none" baseline="0" dirty="0">
                              <a:latin typeface="Times New Roman" panose="02020603050405020304" pitchFamily="18" charset="0"/>
                              <a:cs typeface="Times New Roman" panose="02020603050405020304" pitchFamily="18" charset="0"/>
                            </a:rPr>
                            <a:t>D </a:t>
                          </a:r>
                          <a:r>
                            <a:rPr lang="en-US" i="0" u="none" baseline="0" dirty="0">
                              <a:latin typeface="Times New Roman" panose="02020603050405020304" pitchFamily="18" charset="0"/>
                              <a:cs typeface="Times New Roman" panose="02020603050405020304" pitchFamily="18" charset="0"/>
                            </a:rPr>
                            <a:t>is partitioned into two data sets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baseline="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based on some values of attribute </a:t>
                          </a:r>
                          <a:r>
                            <a:rPr lang="en-US" i="1" u="none" dirty="0">
                              <a:latin typeface="Times New Roman" panose="02020603050405020304" pitchFamily="18" charset="0"/>
                              <a:cs typeface="Times New Roman" panose="02020603050405020304" pitchFamily="18" charset="0"/>
                            </a:rPr>
                            <a:t>A</a:t>
                          </a:r>
                          <a:r>
                            <a:rPr lang="en-US" i="0" u="none"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algorithm</a:t>
                          </a:r>
                          <a:r>
                            <a:rPr lang="en-US" baseline="0" dirty="0">
                              <a:latin typeface="Times New Roman" panose="02020603050405020304" pitchFamily="18" charset="0"/>
                              <a:cs typeface="Times New Roman" panose="02020603050405020304" pitchFamily="18" charset="0"/>
                            </a:rPr>
                            <a:t> calculates all binary partitions for all possible values of attribute </a:t>
                          </a:r>
                          <a:r>
                            <a:rPr lang="en-US" i="1" baseline="0" dirty="0">
                              <a:latin typeface="Times New Roman" panose="02020603050405020304" pitchFamily="18" charset="0"/>
                              <a:cs typeface="Times New Roman" panose="02020603050405020304" pitchFamily="18" charset="0"/>
                            </a:rPr>
                            <a:t>A</a:t>
                          </a:r>
                          <a:r>
                            <a:rPr lang="en-US" baseline="0" dirty="0">
                              <a:latin typeface="Times New Roman" panose="02020603050405020304" pitchFamily="18" charset="0"/>
                              <a:cs typeface="Times New Roman" panose="02020603050405020304" pitchFamily="18" charset="0"/>
                            </a:rPr>
                            <a:t> and choose that binary partition which has the </a:t>
                          </a:r>
                          <a:r>
                            <a:rPr lang="en-US" b="1" i="0" baseline="0" dirty="0">
                              <a:solidFill>
                                <a:srgbClr val="0B5ED7"/>
                              </a:solidFill>
                              <a:latin typeface="Times New Roman" panose="02020603050405020304" pitchFamily="18" charset="0"/>
                              <a:cs typeface="Times New Roman" panose="02020603050405020304" pitchFamily="18" charset="0"/>
                            </a:rPr>
                            <a:t>maximum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oMath>
                          </a14:m>
                          <a:endParaRPr lang="en-US" i="1" u="sng"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i="1" u="sng"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a:latin typeface="Times New Roman" panose="02020603050405020304" pitchFamily="18" charset="0"/>
                              <a:cs typeface="Times New Roman" panose="02020603050405020304" pitchFamily="18" charset="0"/>
                            </a:rPr>
                            <a:t>The algorithm is </a:t>
                          </a:r>
                          <a:r>
                            <a:rPr lang="en-US" i="0" u="none" dirty="0">
                              <a:solidFill>
                                <a:srgbClr val="0B5ED7"/>
                              </a:solidFill>
                              <a:latin typeface="Times New Roman" panose="02020603050405020304" pitchFamily="18" charset="0"/>
                              <a:cs typeface="Times New Roman" panose="02020603050405020304" pitchFamily="18" charset="0"/>
                            </a:rPr>
                            <a:t>computationally</a:t>
                          </a:r>
                          <a:r>
                            <a:rPr lang="en-US" i="0" u="none" baseline="0" dirty="0">
                              <a:solidFill>
                                <a:srgbClr val="0B5ED7"/>
                              </a:solidFill>
                              <a:latin typeface="Times New Roman" panose="02020603050405020304" pitchFamily="18" charset="0"/>
                              <a:cs typeface="Times New Roman" panose="02020603050405020304" pitchFamily="18" charset="0"/>
                            </a:rPr>
                            <a:t> very expensive </a:t>
                          </a:r>
                          <a:r>
                            <a:rPr lang="en-US" i="0" u="none" baseline="0" dirty="0">
                              <a:latin typeface="Times New Roman" panose="02020603050405020304" pitchFamily="18" charset="0"/>
                              <a:cs typeface="Times New Roman" panose="02020603050405020304" pitchFamily="18" charset="0"/>
                            </a:rPr>
                            <a:t>when the attribute </a:t>
                          </a:r>
                          <a:r>
                            <a:rPr lang="en-US" i="1" u="none" baseline="0" dirty="0">
                              <a:latin typeface="Times New Roman" panose="02020603050405020304" pitchFamily="18" charset="0"/>
                              <a:cs typeface="Times New Roman" panose="02020603050405020304" pitchFamily="18" charset="0"/>
                            </a:rPr>
                            <a:t>A</a:t>
                          </a:r>
                          <a:r>
                            <a:rPr lang="en-US" i="0" u="none" baseline="0" dirty="0">
                              <a:latin typeface="Times New Roman" panose="02020603050405020304" pitchFamily="18" charset="0"/>
                              <a:cs typeface="Times New Roman" panose="02020603050405020304" pitchFamily="18" charset="0"/>
                            </a:rPr>
                            <a:t> has a large number of values.</a:t>
                          </a: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72"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xmlns:a14="http://schemas.microsoft.com/office/drawing/2010/main" val="20000"/>
                        </a:ext>
                      </a:extLst>
                    </a:gridCol>
                    <a:gridCol w="3242163">
                      <a:extLst>
                        <a:ext uri="{9D8B030D-6E8A-4147-A177-3AD203B41FA5}">
                          <a16:colId xmlns:a16="http://schemas.microsoft.com/office/drawing/2014/main" xmlns="" xmlns:a14="http://schemas.microsoft.com/office/drawing/2010/main" val="20001"/>
                        </a:ext>
                      </a:extLst>
                    </a:gridCol>
                    <a:gridCol w="2826326">
                      <a:extLst>
                        <a:ext uri="{9D8B030D-6E8A-4147-A177-3AD203B41FA5}">
                          <a16:colId xmlns:a16="http://schemas.microsoft.com/office/drawing/2014/main" xmlns="" xmlns:a14="http://schemas.microsoft.com/office/drawing/2010/main"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7368" t="-9878" r="-8740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8966" t="-9878" r="-216"/>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Tree>
    <p:extLst>
      <p:ext uri="{BB962C8B-B14F-4D97-AF65-F5344CB8AC3E}">
        <p14:creationId xmlns:p14="http://schemas.microsoft.com/office/powerpoint/2010/main" val="33543191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116</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val="20000"/>
                        </a:ext>
                      </a:extLst>
                    </a:gridCol>
                    <a:gridCol w="3084283">
                      <a:extLst>
                        <a:ext uri="{9D8B030D-6E8A-4147-A177-3AD203B41FA5}">
                          <a16:colId xmlns:a16="http://schemas.microsoft.com/office/drawing/2014/main" val="20001"/>
                        </a:ext>
                      </a:extLst>
                    </a:gridCol>
                    <a:gridCol w="2824662">
                      <a:extLst>
                        <a:ext uri="{9D8B030D-6E8A-4147-A177-3AD203B41FA5}">
                          <a16:colId xmlns:a16="http://schemas.microsoft.com/office/drawing/2014/main" val="20002"/>
                        </a:ext>
                      </a:extLst>
                    </a:gridCol>
                  </a:tblGrid>
                  <a:tr h="384532">
                    <a:tc>
                      <a:txBody>
                        <a:bodyPr/>
                        <a:lstStyle/>
                        <a:p>
                          <a:pPr algn="ctr"/>
                          <a:r>
                            <a:rPr lang="en-US" b="1" dirty="0">
                              <a:latin typeface="Times New Roman" panose="02020603050405020304" pitchFamily="18" charset="0"/>
                              <a:cs typeface="Times New Roman" panose="02020603050405020304" pitchFamily="18" charset="0"/>
                            </a:rPr>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Splitting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Remark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45325">
                    <a:tc>
                      <a:txBody>
                        <a:bodyPr/>
                        <a:lstStyle/>
                        <a:p>
                          <a:pPr algn="ctr"/>
                          <a:r>
                            <a:rPr lang="en-US" b="1" dirty="0">
                              <a:solidFill>
                                <a:srgbClr val="0B5ED7"/>
                              </a:solidFill>
                              <a:latin typeface="Times New Roman" panose="02020603050405020304" pitchFamily="18" charset="0"/>
                              <a:cs typeface="Times New Roman" panose="02020603050405020304" pitchFamily="18" charset="0"/>
                            </a:rPr>
                            <a:t>C4.5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a:solidFill>
                                <a:srgbClr val="0B5ED7"/>
                              </a:solidFill>
                              <a:latin typeface="Times New Roman" panose="02020603050405020304" pitchFamily="18" charset="0"/>
                              <a:cs typeface="Times New Roman" panose="02020603050405020304" pitchFamily="18" charset="0"/>
                            </a:rPr>
                            <a:t>Gain Ratio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f>
                                  <m:fPr>
                                    <m:ctrlPr>
                                      <a:rPr lang="en-US" b="0" i="1" u="none" smtClean="0">
                                        <a:latin typeface="Cambria Math" panose="02040503050406030204" pitchFamily="18" charset="0"/>
                                        <a:ea typeface="Cambria Math" panose="02040503050406030204" pitchFamily="18" charset="0"/>
                                      </a:rPr>
                                    </m:ctrlPr>
                                  </m:fPr>
                                  <m:num>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num>
                                  <m:den>
                                    <m:sSubSup>
                                      <m:sSubSupPr>
                                        <m:ctrlPr>
                                          <a:rPr lang="en-US" i="1" smtClean="0">
                                            <a:solidFill>
                                              <a:schemeClr val="tx1"/>
                                            </a:solidFill>
                                            <a:latin typeface="Cambria Math" panose="02040503050406030204" pitchFamily="18" charset="0"/>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den>
                                </m:f>
                              </m:oMath>
                            </m:oMathPara>
                          </a14:m>
                          <a:endParaRPr lang="en-US" u="none"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where</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u="none" dirty="0">
                              <a:latin typeface="Times New Roman" panose="02020603050405020304" pitchFamily="18" charset="0"/>
                              <a:cs typeface="Times New Roman" panose="02020603050405020304" pitchFamily="18" charset="0"/>
                            </a:rPr>
                            <a:t> = Information gain of</a:t>
                          </a:r>
                          <a:r>
                            <a:rPr lang="en-US" u="none" baseline="0" dirty="0">
                              <a:latin typeface="Times New Roman" panose="02020603050405020304" pitchFamily="18" charset="0"/>
                              <a:cs typeface="Times New Roman" panose="02020603050405020304" pitchFamily="18" charset="0"/>
                            </a:rPr>
                            <a:t> </a:t>
                          </a:r>
                          <a:r>
                            <a:rPr lang="en-US" i="1" u="none" baseline="0" dirty="0">
                              <a:latin typeface="Times New Roman" panose="02020603050405020304" pitchFamily="18" charset="0"/>
                              <a:cs typeface="Times New Roman" panose="02020603050405020304" pitchFamily="18" charset="0"/>
                            </a:rPr>
                            <a:t>D </a:t>
                          </a:r>
                          <a:r>
                            <a:rPr lang="en-US" i="0" u="none" baseline="0" dirty="0">
                              <a:latin typeface="Times New Roman" panose="02020603050405020304" pitchFamily="18" charset="0"/>
                              <a:cs typeface="Times New Roman" panose="02020603050405020304" pitchFamily="18" charset="0"/>
                            </a:rPr>
                            <a:t>(same as in ID3, and </a:t>
                          </a:r>
                        </a:p>
                        <a:p>
                          <a:pPr marL="0" indent="0">
                            <a:buFont typeface="Arial" panose="020B0604020202020204" pitchFamily="34" charset="0"/>
                            <a:buNone/>
                          </a:pPr>
                          <a14:m>
                            <m:oMath xmlns:m="http://schemas.openxmlformats.org/officeDocument/2006/math">
                              <m:sSubSup>
                                <m:sSubSupPr>
                                  <m:ctrlPr>
                                    <a:rPr lang="en-US" i="1" smtClean="0">
                                      <a:solidFill>
                                        <a:schemeClr val="tx1"/>
                                      </a:solidFill>
                                      <a:latin typeface="Cambria Math" panose="02040503050406030204" pitchFamily="18" charset="0"/>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oMath>
                          </a14:m>
                          <a:r>
                            <a:rPr lang="en-US" i="1" u="none" dirty="0">
                              <a:latin typeface="Times New Roman" panose="02020603050405020304" pitchFamily="18" charset="0"/>
                              <a:cs typeface="Times New Roman" panose="02020603050405020304" pitchFamily="18" charset="0"/>
                            </a:rPr>
                            <a:t> =</a:t>
                          </a:r>
                          <a:r>
                            <a:rPr lang="en-US" i="1" u="none" baseline="0" dirty="0">
                              <a:latin typeface="Times New Roman" panose="02020603050405020304" pitchFamily="18" charset="0"/>
                              <a:cs typeface="Times New Roman" panose="02020603050405020304" pitchFamily="18" charset="0"/>
                            </a:rPr>
                            <a:t> </a:t>
                          </a:r>
                          <a:r>
                            <a:rPr lang="en-US" i="0" u="none" baseline="0" dirty="0">
                              <a:latin typeface="Times New Roman" panose="02020603050405020304" pitchFamily="18" charset="0"/>
                              <a:cs typeface="Times New Roman" panose="02020603050405020304" pitchFamily="18" charset="0"/>
                            </a:rPr>
                            <a:t>splitting information</a:t>
                          </a:r>
                        </a:p>
                        <a:p>
                          <a:pPr marL="0" indent="0">
                            <a:buFont typeface="Arial" panose="020B0604020202020204" pitchFamily="34" charset="0"/>
                            <a:buNone/>
                          </a:pPr>
                          <a:r>
                            <a:rPr lang="en-US" i="0" u="none" baseline="0" dirty="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panose="02040503050406030204" pitchFamily="18" charset="0"/>
                                    </a:rPr>
                                  </m:ctrlPr>
                                </m:naryPr>
                                <m:sub>
                                  <m:r>
                                    <m:rPr>
                                      <m:brk m:alnAt="23"/>
                                    </m:rP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sSub>
                                <m:sSubPr>
                                  <m:ctrlPr>
                                    <a:rPr lang="en-US" sz="1800" i="1" smtClean="0">
                                      <a:latin typeface="Cambria Math" panose="02040503050406030204" pitchFamily="18" charset="0"/>
                                      <a:cs typeface="Times New Roman" pitchFamily="18" charset="0"/>
                                    </a:rPr>
                                  </m:ctrlPr>
                                </m:sSubPr>
                                <m:e>
                                  <m:r>
                                    <a:rPr lang="en-US" sz="1800">
                                      <a:latin typeface="Cambria Math" panose="02040503050406030204" pitchFamily="18" charset="0"/>
                                      <a:cs typeface="Times New Roman" pitchFamily="18" charset="0"/>
                                    </a:rPr>
                                    <m:t>𝑙𝑜𝑔</m:t>
                                  </m:r>
                                </m:e>
                                <m:sub>
                                  <m:r>
                                    <a:rPr lang="en-US" sz="1800">
                                      <a:latin typeface="Cambria Math" panose="02040503050406030204" pitchFamily="18" charset="0"/>
                                      <a:cs typeface="Times New Roman" pitchFamily="18" charset="0"/>
                                    </a:rPr>
                                    <m:t>2</m:t>
                                  </m:r>
                                </m:sub>
                              </m:sSub>
                              <m:f>
                                <m:fPr>
                                  <m:ctrlPr>
                                    <a:rPr lang="en-US" sz="1800" i="1">
                                      <a:latin typeface="Cambria Math" panose="02040503050406030204" pitchFamily="18" charset="0"/>
                                      <a:cs typeface="Times New Roman" pitchFamily="18" charset="0"/>
                                    </a:rPr>
                                  </m:ctrlPr>
                                </m:fPr>
                                <m:num>
                                  <m:r>
                                    <a:rPr lang="en-US" sz="1800" b="0" i="1" smtClean="0">
                                      <a:latin typeface="Cambria Math" panose="02040503050406030204" pitchFamily="18" charset="0"/>
                                      <a:cs typeface="Times New Roman" pitchFamily="18" charset="0"/>
                                    </a:rPr>
                                    <m:t>|</m:t>
                                  </m:r>
                                  <m:sSub>
                                    <m:sSubPr>
                                      <m:ctrlPr>
                                        <a:rPr lang="en-US" sz="1800" i="1">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𝐷</m:t>
                                      </m:r>
                                    </m:e>
                                    <m:sub>
                                      <m:r>
                                        <a:rPr lang="en-US" sz="1800">
                                          <a:latin typeface="Cambria Math" panose="02040503050406030204" pitchFamily="18" charset="0"/>
                                          <a:cs typeface="Times New Roman" pitchFamily="18" charset="0"/>
                                        </a:rPr>
                                        <m:t>𝑗</m:t>
                                      </m:r>
                                    </m:sub>
                                  </m:sSub>
                                  <m:r>
                                    <a:rPr lang="en-US" sz="1800" b="0" i="1" smtClean="0">
                                      <a:latin typeface="Cambria Math" panose="02040503050406030204" pitchFamily="18" charset="0"/>
                                      <a:cs typeface="Times New Roman" pitchFamily="18" charset="0"/>
                                    </a:rPr>
                                    <m:t>|</m:t>
                                  </m:r>
                                </m:num>
                                <m:den>
                                  <m:r>
                                    <a:rPr lang="en-US" sz="1800">
                                      <a:latin typeface="Cambria Math" panose="02040503050406030204" pitchFamily="18" charset="0"/>
                                      <a:cs typeface="Times New Roman" pitchFamily="18" charset="0"/>
                                    </a:rPr>
                                    <m:t>|</m:t>
                                  </m:r>
                                  <m:r>
                                    <a:rPr lang="en-US" sz="1800">
                                      <a:latin typeface="Cambria Math" panose="02040503050406030204" pitchFamily="18" charset="0"/>
                                      <a:cs typeface="Times New Roman" pitchFamily="18" charset="0"/>
                                    </a:rPr>
                                    <m:t>𝐷</m:t>
                                  </m:r>
                                  <m:r>
                                    <a:rPr lang="en-US" sz="1800">
                                      <a:latin typeface="Cambria Math" panose="02040503050406030204" pitchFamily="18" charset="0"/>
                                      <a:cs typeface="Times New Roman" pitchFamily="18" charset="0"/>
                                    </a:rPr>
                                    <m:t>|</m:t>
                                  </m:r>
                                </m:den>
                              </m:f>
                            </m:oMath>
                          </a14:m>
                          <a:endParaRPr lang="en-US" u="none"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a:latin typeface="Times New Roman" panose="02020603050405020304" pitchFamily="18" charset="0"/>
                              <a:cs typeface="Times New Roman" panose="02020603050405020304" pitchFamily="18" charset="0"/>
                            </a:rPr>
                            <a:t>when </a:t>
                          </a:r>
                          <a:r>
                            <a:rPr lang="en-US" i="1" u="none" dirty="0">
                              <a:latin typeface="Times New Roman" panose="02020603050405020304" pitchFamily="18" charset="0"/>
                              <a:cs typeface="Times New Roman" panose="02020603050405020304" pitchFamily="18" charset="0"/>
                            </a:rPr>
                            <a:t>D </a:t>
                          </a:r>
                          <a:r>
                            <a:rPr lang="en-US" i="0" u="none" dirty="0">
                              <a:latin typeface="Times New Roman" panose="02020603050405020304" pitchFamily="18" charset="0"/>
                              <a:cs typeface="Times New Roman" panose="02020603050405020304" pitchFamily="18" charset="0"/>
                            </a:rPr>
                            <a:t> is partitioned into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1" u="none"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a:ea typeface="Cambria Math" panose="02040503050406030204" pitchFamily="18" charset="0"/>
                                    </a:rPr>
                                    <m:t>𝑚</m:t>
                                  </m:r>
                                </m:sub>
                              </m:sSub>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partitions corresponding to </a:t>
                          </a:r>
                          <a:r>
                            <a:rPr lang="en-US" i="1" u="none" dirty="0">
                              <a:latin typeface="Times New Roman" panose="02020603050405020304" pitchFamily="18" charset="0"/>
                              <a:cs typeface="Times New Roman" panose="02020603050405020304" pitchFamily="18" charset="0"/>
                            </a:rPr>
                            <a:t>m </a:t>
                          </a:r>
                          <a:r>
                            <a:rPr lang="en-US" i="0" u="none" dirty="0">
                              <a:latin typeface="Times New Roman" panose="02020603050405020304" pitchFamily="18" charset="0"/>
                              <a:cs typeface="Times New Roman" panose="02020603050405020304" pitchFamily="18" charset="0"/>
                            </a:rPr>
                            <a:t>distinct attribute values of </a:t>
                          </a:r>
                          <a:r>
                            <a:rPr lang="en-US" i="1" u="none" dirty="0">
                              <a:latin typeface="Times New Roman" panose="02020603050405020304" pitchFamily="18" charset="0"/>
                              <a:cs typeface="Times New Roman" panose="02020603050405020304" pitchFamily="18" charset="0"/>
                            </a:rPr>
                            <a:t>A.</a:t>
                          </a: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attribute </a:t>
                          </a:r>
                          <a:r>
                            <a:rPr lang="en-US"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with </a:t>
                          </a:r>
                          <a:r>
                            <a:rPr lang="en-US" b="1" dirty="0">
                              <a:solidFill>
                                <a:srgbClr val="0B5ED7"/>
                              </a:solidFill>
                              <a:latin typeface="Times New Roman" panose="02020603050405020304" pitchFamily="18" charset="0"/>
                              <a:cs typeface="Times New Roman" panose="02020603050405020304" pitchFamily="18" charset="0"/>
                            </a:rPr>
                            <a:t>maximum</a:t>
                          </a:r>
                          <a:r>
                            <a:rPr lang="en-US" dirty="0">
                              <a:latin typeface="Times New Roman" panose="02020603050405020304" pitchFamily="18" charset="0"/>
                              <a:cs typeface="Times New Roman" panose="02020603050405020304" pitchFamily="18" charset="0"/>
                            </a:rPr>
                            <a:t> value of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i="0" u="none" dirty="0">
                              <a:latin typeface="Times New Roman" panose="02020603050405020304" pitchFamily="18" charset="0"/>
                              <a:cs typeface="Times New Roman" panose="02020603050405020304" pitchFamily="18" charset="0"/>
                            </a:rPr>
                            <a:t> is selected for splitting.</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a:latin typeface="Times New Roman" panose="02020603050405020304" pitchFamily="18" charset="0"/>
                              <a:cs typeface="Times New Roman" panose="02020603050405020304" pitchFamily="18" charset="0"/>
                            </a:rPr>
                            <a:t>Splitting information is a kind of normalization,</a:t>
                          </a:r>
                          <a:r>
                            <a:rPr lang="en-US" i="0" u="none" baseline="0" dirty="0">
                              <a:latin typeface="Times New Roman" panose="02020603050405020304" pitchFamily="18" charset="0"/>
                              <a:cs typeface="Times New Roman" panose="02020603050405020304" pitchFamily="18" charset="0"/>
                            </a:rPr>
                            <a:t> so that it can check the biasness of information gain towards the choosing attributes with a large number of distinct values.</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xmlns:a14="http://schemas.microsoft.com/office/drawing/2010/main" val="20000"/>
                        </a:ext>
                      </a:extLst>
                    </a:gridCol>
                    <a:gridCol w="3084283">
                      <a:extLst>
                        <a:ext uri="{9D8B030D-6E8A-4147-A177-3AD203B41FA5}">
                          <a16:colId xmlns:a16="http://schemas.microsoft.com/office/drawing/2014/main" xmlns="" xmlns:a14="http://schemas.microsoft.com/office/drawing/2010/main" val="20001"/>
                        </a:ext>
                      </a:extLst>
                    </a:gridCol>
                    <a:gridCol w="2824662">
                      <a:extLst>
                        <a:ext uri="{9D8B030D-6E8A-4147-A177-3AD203B41FA5}">
                          <a16:colId xmlns:a16="http://schemas.microsoft.com/office/drawing/2014/main" xmlns="" xmlns:a14="http://schemas.microsoft.com/office/drawing/2010/main"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393192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5138" t="-10543" r="-9150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9546" t="-10543"/>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7" name="Content Placeholder 2"/>
          <p:cNvSpPr txBox="1">
            <a:spLocks/>
          </p:cNvSpPr>
          <p:nvPr/>
        </p:nvSpPr>
        <p:spPr>
          <a:xfrm>
            <a:off x="774569" y="5432122"/>
            <a:ext cx="7728801" cy="1046018"/>
          </a:xfrm>
          <a:prstGeom prst="rect">
            <a:avLst/>
          </a:prstGeom>
        </p:spPr>
        <p:txBody>
          <a:bodyP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667512" lvl="2" indent="0">
              <a:buNone/>
            </a:pPr>
            <a:r>
              <a:rPr lang="en-US" sz="2000" dirty="0">
                <a:solidFill>
                  <a:srgbClr val="0B5ED7"/>
                </a:solidFill>
                <a:latin typeface="Times New Roman" panose="02020603050405020304" pitchFamily="18" charset="0"/>
                <a:cs typeface="Times New Roman" panose="02020603050405020304" pitchFamily="18" charset="0"/>
              </a:rPr>
              <a:t>In addition to this, we also highlight few important characteristics of decision tree induction algorithms in the following.</a:t>
            </a:r>
          </a:p>
          <a:p>
            <a:pPr marL="667512" lvl="2"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8430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139850"/>
            <a:ext cx="8425339" cy="1043492"/>
          </a:xfrm>
        </p:spPr>
        <p:txBody>
          <a:bodyPr>
            <a:noAutofit/>
          </a:bodyPr>
          <a:lstStyle/>
          <a:p>
            <a:pPr algn="just"/>
            <a:r>
              <a:rPr lang="en-US" sz="3600" dirty="0">
                <a:solidFill>
                  <a:srgbClr val="A50021"/>
                </a:solidFill>
                <a:latin typeface="Times New Roman" pitchFamily="18" charset="0"/>
                <a:cs typeface="Times New Roman" pitchFamily="18" charset="0"/>
              </a:rPr>
              <a:t>Notes on Decision Tree Induction algorithms</a:t>
            </a:r>
          </a:p>
        </p:txBody>
      </p:sp>
      <p:sp>
        <p:nvSpPr>
          <p:cNvPr id="3" name="Content Placeholder 2"/>
          <p:cNvSpPr>
            <a:spLocks noGrp="1"/>
          </p:cNvSpPr>
          <p:nvPr>
            <p:ph idx="1"/>
          </p:nvPr>
        </p:nvSpPr>
        <p:spPr>
          <a:xfrm>
            <a:off x="468096" y="1387740"/>
            <a:ext cx="8425339" cy="5335793"/>
          </a:xfrm>
        </p:spPr>
        <p:txBody>
          <a:bodyPr>
            <a:normAutofit fontScale="92500" lnSpcReduction="20000"/>
          </a:bodyPr>
          <a:lstStyle/>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Optimal Decision Tree: </a:t>
            </a:r>
            <a:r>
              <a:rPr lang="en-US" sz="2000" dirty="0">
                <a:latin typeface="Times New Roman" panose="02020603050405020304" pitchFamily="18" charset="0"/>
                <a:cs typeface="Times New Roman" panose="02020603050405020304" pitchFamily="18" charset="0"/>
              </a:rPr>
              <a:t>Finding an optimal decision tree is an NP-complete problem. Hence, decision tree induction algorithms </a:t>
            </a:r>
            <a:r>
              <a:rPr lang="en-US" sz="2000" dirty="0">
                <a:solidFill>
                  <a:srgbClr val="C00000"/>
                </a:solidFill>
                <a:latin typeface="Times New Roman" panose="02020603050405020304" pitchFamily="18" charset="0"/>
                <a:cs typeface="Times New Roman" panose="02020603050405020304" pitchFamily="18" charset="0"/>
              </a:rPr>
              <a:t>employ a heuristic based approach</a:t>
            </a:r>
            <a:r>
              <a:rPr lang="en-US" sz="2000" dirty="0">
                <a:latin typeface="Times New Roman" panose="02020603050405020304" pitchFamily="18" charset="0"/>
                <a:cs typeface="Times New Roman" panose="02020603050405020304" pitchFamily="18" charset="0"/>
              </a:rPr>
              <a:t> to search for the best in a large search space. Majority of the algorithms follow a greedy, top-down recursive divide-and-conquer strategy to build decision trees.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Missing data and noise: </a:t>
            </a:r>
            <a:r>
              <a:rPr lang="en-US" sz="2000" dirty="0">
                <a:latin typeface="Times New Roman" panose="02020603050405020304" pitchFamily="18" charset="0"/>
                <a:cs typeface="Times New Roman" panose="02020603050405020304" pitchFamily="18" charset="0"/>
              </a:rPr>
              <a:t>Decision tree induction algorithms are quite robust to the data set with missing values and presence of noise. However, proper data pre-processing can be followed to nullify these discrepancies.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Redundant Attributes: </a:t>
            </a:r>
            <a:r>
              <a:rPr lang="en-US" sz="2000" dirty="0">
                <a:latin typeface="Times New Roman" panose="02020603050405020304" pitchFamily="18" charset="0"/>
                <a:cs typeface="Times New Roman" panose="02020603050405020304" pitchFamily="18" charset="0"/>
              </a:rPr>
              <a:t>The presence of redundant attributes does not adversely affect the accuracy of decision trees. It is observed that if an attribute is chosen for splitting, then another attribute which is redundant is unlikely to chosen for splitting.</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Computational complexity: </a:t>
            </a:r>
            <a:r>
              <a:rPr lang="en-US" sz="2000" dirty="0">
                <a:latin typeface="Times New Roman" panose="02020603050405020304" pitchFamily="18" charset="0"/>
                <a:cs typeface="Times New Roman" panose="02020603050405020304" pitchFamily="18" charset="0"/>
              </a:rPr>
              <a:t>Decision tree induction algorithms are computationally inexpensive, in particular, when the sizes of training sets are large, Moreover, once a decision tree is known, classifying a test record is extremely fast, with a worst-case time complexity of O(</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where </a:t>
            </a:r>
            <a:r>
              <a:rPr lang="en-US" sz="2000" i="1" dirty="0">
                <a:latin typeface="Times New Roman" panose="02020603050405020304" pitchFamily="18" charset="0"/>
                <a:cs typeface="Times New Roman" panose="02020603050405020304" pitchFamily="18" charset="0"/>
              </a:rPr>
              <a:t>d </a:t>
            </a:r>
            <a:r>
              <a:rPr lang="en-US" sz="2000" dirty="0">
                <a:latin typeface="Times New Roman" panose="02020603050405020304" pitchFamily="18" charset="0"/>
                <a:cs typeface="Times New Roman" panose="02020603050405020304" pitchFamily="18" charset="0"/>
              </a:rPr>
              <a:t>is the maximum depth of the tree.</a:t>
            </a:r>
          </a:p>
          <a:p>
            <a:pPr marL="342900" indent="-342900" algn="just">
              <a:buFont typeface="+mj-lt"/>
              <a:buAutoNum type="arabicPeriod"/>
            </a:pPr>
            <a:endParaRPr lang="en-US" sz="2000" i="1" u="sng" dirty="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117</a:t>
            </a:fld>
            <a:endParaRPr lang="en-IN" dirty="0">
              <a:solidFill>
                <a:srgbClr val="04617B">
                  <a:shade val="90000"/>
                </a:srgbClr>
              </a:solidFill>
            </a:endParaRPr>
          </a:p>
        </p:txBody>
      </p:sp>
    </p:spTree>
    <p:extLst>
      <p:ext uri="{BB962C8B-B14F-4D97-AF65-F5344CB8AC3E}">
        <p14:creationId xmlns:p14="http://schemas.microsoft.com/office/powerpoint/2010/main" val="25237175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118</a:t>
            </a:fld>
            <a:endParaRPr lang="en-IN">
              <a:solidFill>
                <a:srgbClr val="04617B">
                  <a:shade val="90000"/>
                </a:srgbClr>
              </a:solidFill>
            </a:endParaRPr>
          </a:p>
        </p:txBody>
      </p:sp>
      <p:sp>
        <p:nvSpPr>
          <p:cNvPr id="4" name="Content Placeholder 2"/>
          <p:cNvSpPr txBox="1">
            <a:spLocks/>
          </p:cNvSpPr>
          <p:nvPr/>
        </p:nvSpPr>
        <p:spPr>
          <a:xfrm>
            <a:off x="468096" y="1201246"/>
            <a:ext cx="8425339" cy="5327661"/>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5"/>
            </a:pPr>
            <a:r>
              <a:rPr lang="en-US" sz="2000" b="1" dirty="0">
                <a:solidFill>
                  <a:srgbClr val="0B5ED7"/>
                </a:solidFill>
                <a:latin typeface="Times New Roman" panose="02020603050405020304" pitchFamily="18" charset="0"/>
                <a:cs typeface="Times New Roman" panose="02020603050405020304" pitchFamily="18" charset="0"/>
              </a:rPr>
              <a:t>Data Fragmentation Problem: </a:t>
            </a:r>
            <a:r>
              <a:rPr lang="en-US" sz="2000" dirty="0">
                <a:latin typeface="Times New Roman" panose="02020603050405020304" pitchFamily="18" charset="0"/>
                <a:cs typeface="Times New Roman" panose="02020603050405020304" pitchFamily="18" charset="0"/>
              </a:rPr>
              <a:t>Since the decision tree induction algorithms employ a top-down, recursive partitioning approach, the number of tuples becomes smaller as we traverse down the tree. At a time, the number of tuples may be too small to make a decision about the class representation, </a:t>
            </a:r>
            <a:r>
              <a:rPr lang="en-US" sz="2000" dirty="0">
                <a:solidFill>
                  <a:srgbClr val="A50021"/>
                </a:solidFill>
                <a:latin typeface="Times New Roman" panose="02020603050405020304" pitchFamily="18" charset="0"/>
                <a:cs typeface="Times New Roman" panose="02020603050405020304" pitchFamily="18" charset="0"/>
              </a:rPr>
              <a:t>such a problem is known as the data fragmentation</a:t>
            </a:r>
            <a:r>
              <a:rPr lang="en-US" sz="2000" dirty="0">
                <a:latin typeface="Times New Roman" panose="02020603050405020304" pitchFamily="18" charset="0"/>
                <a:cs typeface="Times New Roman" panose="02020603050405020304" pitchFamily="18" charset="0"/>
              </a:rPr>
              <a:t>. To deal with this problem, further splitting can be stopped when the number of records falls below a certain threshold.</a:t>
            </a:r>
          </a:p>
          <a:p>
            <a:pPr marL="342900" indent="-342900" algn="just">
              <a:buFont typeface="+mj-lt"/>
              <a:buAutoNum type="arabicPeriod" startAt="5"/>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startAt="5"/>
            </a:pPr>
            <a:r>
              <a:rPr lang="en-US" sz="2000" b="1" dirty="0">
                <a:solidFill>
                  <a:srgbClr val="0B5ED7"/>
                </a:solidFill>
                <a:latin typeface="Times New Roman" panose="02020603050405020304" pitchFamily="18" charset="0"/>
                <a:cs typeface="Times New Roman" panose="02020603050405020304" pitchFamily="18" charset="0"/>
              </a:rPr>
              <a:t>Tree Pruning: </a:t>
            </a:r>
            <a:r>
              <a:rPr lang="en-US" sz="2000" dirty="0">
                <a:latin typeface="Times New Roman" panose="02020603050405020304" pitchFamily="18" charset="0"/>
                <a:cs typeface="Times New Roman" panose="02020603050405020304" pitchFamily="18" charset="0"/>
              </a:rPr>
              <a:t>A sub-tree can replicate two or more times in a decision tree (see figure below). This makes a decision tree unambiguous to classify a test record. To avoid such a sub-tree replication problem, all sub-trees except one can be pruned from the tree.</a:t>
            </a:r>
            <a:endParaRPr lang="en-US" sz="2000" u="sng" dirty="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grpSp>
        <p:nvGrpSpPr>
          <p:cNvPr id="34" name="Group 33"/>
          <p:cNvGrpSpPr/>
          <p:nvPr/>
        </p:nvGrpSpPr>
        <p:grpSpPr>
          <a:xfrm>
            <a:off x="4578932" y="4892010"/>
            <a:ext cx="3523072" cy="1875034"/>
            <a:chOff x="4400828" y="4127717"/>
            <a:chExt cx="4213236" cy="2491292"/>
          </a:xfrm>
        </p:grpSpPr>
        <p:sp>
          <p:nvSpPr>
            <p:cNvPr id="71" name="Freeform 70"/>
            <p:cNvSpPr/>
            <p:nvPr/>
          </p:nvSpPr>
          <p:spPr>
            <a:xfrm>
              <a:off x="6234545" y="4790209"/>
              <a:ext cx="2379519" cy="1828800"/>
            </a:xfrm>
            <a:custGeom>
              <a:avLst/>
              <a:gdLst>
                <a:gd name="connsiteX0" fmla="*/ 1569028 w 2379519"/>
                <a:gd name="connsiteY0" fmla="*/ 0 h 1828800"/>
                <a:gd name="connsiteX1" fmla="*/ 1506682 w 2379519"/>
                <a:gd name="connsiteY1" fmla="*/ 20782 h 1828800"/>
                <a:gd name="connsiteX2" fmla="*/ 1444337 w 2379519"/>
                <a:gd name="connsiteY2" fmla="*/ 83127 h 1828800"/>
                <a:gd name="connsiteX3" fmla="*/ 1402773 w 2379519"/>
                <a:gd name="connsiteY3" fmla="*/ 114300 h 1828800"/>
                <a:gd name="connsiteX4" fmla="*/ 1361210 w 2379519"/>
                <a:gd name="connsiteY4" fmla="*/ 166255 h 1828800"/>
                <a:gd name="connsiteX5" fmla="*/ 1298864 w 2379519"/>
                <a:gd name="connsiteY5" fmla="*/ 228600 h 1828800"/>
                <a:gd name="connsiteX6" fmla="*/ 1267691 w 2379519"/>
                <a:gd name="connsiteY6" fmla="*/ 249382 h 1828800"/>
                <a:gd name="connsiteX7" fmla="*/ 1194955 w 2379519"/>
                <a:gd name="connsiteY7" fmla="*/ 311727 h 1828800"/>
                <a:gd name="connsiteX8" fmla="*/ 1163782 w 2379519"/>
                <a:gd name="connsiteY8" fmla="*/ 322118 h 1828800"/>
                <a:gd name="connsiteX9" fmla="*/ 1132610 w 2379519"/>
                <a:gd name="connsiteY9" fmla="*/ 342900 h 1828800"/>
                <a:gd name="connsiteX10" fmla="*/ 1101437 w 2379519"/>
                <a:gd name="connsiteY10" fmla="*/ 353291 h 1828800"/>
                <a:gd name="connsiteX11" fmla="*/ 1039091 w 2379519"/>
                <a:gd name="connsiteY11" fmla="*/ 394855 h 1828800"/>
                <a:gd name="connsiteX12" fmla="*/ 955964 w 2379519"/>
                <a:gd name="connsiteY12" fmla="*/ 415636 h 1828800"/>
                <a:gd name="connsiteX13" fmla="*/ 924791 w 2379519"/>
                <a:gd name="connsiteY13" fmla="*/ 446809 h 1828800"/>
                <a:gd name="connsiteX14" fmla="*/ 883228 w 2379519"/>
                <a:gd name="connsiteY14" fmla="*/ 467591 h 1828800"/>
                <a:gd name="connsiteX15" fmla="*/ 820882 w 2379519"/>
                <a:gd name="connsiteY15" fmla="*/ 509155 h 1828800"/>
                <a:gd name="connsiteX16" fmla="*/ 779319 w 2379519"/>
                <a:gd name="connsiteY16" fmla="*/ 529936 h 1828800"/>
                <a:gd name="connsiteX17" fmla="*/ 716973 w 2379519"/>
                <a:gd name="connsiteY17" fmla="*/ 571500 h 1828800"/>
                <a:gd name="connsiteX18" fmla="*/ 675410 w 2379519"/>
                <a:gd name="connsiteY18" fmla="*/ 592282 h 1828800"/>
                <a:gd name="connsiteX19" fmla="*/ 644237 w 2379519"/>
                <a:gd name="connsiteY19" fmla="*/ 613064 h 1828800"/>
                <a:gd name="connsiteX20" fmla="*/ 602673 w 2379519"/>
                <a:gd name="connsiteY20" fmla="*/ 623455 h 1828800"/>
                <a:gd name="connsiteX21" fmla="*/ 488373 w 2379519"/>
                <a:gd name="connsiteY21" fmla="*/ 706582 h 1828800"/>
                <a:gd name="connsiteX22" fmla="*/ 405246 w 2379519"/>
                <a:gd name="connsiteY22" fmla="*/ 800100 h 1828800"/>
                <a:gd name="connsiteX23" fmla="*/ 374073 w 2379519"/>
                <a:gd name="connsiteY23" fmla="*/ 820882 h 1828800"/>
                <a:gd name="connsiteX24" fmla="*/ 311728 w 2379519"/>
                <a:gd name="connsiteY24" fmla="*/ 872836 h 1828800"/>
                <a:gd name="connsiteX25" fmla="*/ 238991 w 2379519"/>
                <a:gd name="connsiteY25" fmla="*/ 966355 h 1828800"/>
                <a:gd name="connsiteX26" fmla="*/ 197428 w 2379519"/>
                <a:gd name="connsiteY26" fmla="*/ 997527 h 1828800"/>
                <a:gd name="connsiteX27" fmla="*/ 124691 w 2379519"/>
                <a:gd name="connsiteY27" fmla="*/ 1080655 h 1828800"/>
                <a:gd name="connsiteX28" fmla="*/ 103910 w 2379519"/>
                <a:gd name="connsiteY28" fmla="*/ 1122218 h 1828800"/>
                <a:gd name="connsiteX29" fmla="*/ 72737 w 2379519"/>
                <a:gd name="connsiteY29" fmla="*/ 1153391 h 1828800"/>
                <a:gd name="connsiteX30" fmla="*/ 31173 w 2379519"/>
                <a:gd name="connsiteY30" fmla="*/ 1205346 h 1828800"/>
                <a:gd name="connsiteX31" fmla="*/ 20782 w 2379519"/>
                <a:gd name="connsiteY31" fmla="*/ 1236518 h 1828800"/>
                <a:gd name="connsiteX32" fmla="*/ 0 w 2379519"/>
                <a:gd name="connsiteY32" fmla="*/ 1309255 h 1828800"/>
                <a:gd name="connsiteX33" fmla="*/ 10391 w 2379519"/>
                <a:gd name="connsiteY33" fmla="*/ 1548246 h 1828800"/>
                <a:gd name="connsiteX34" fmla="*/ 20782 w 2379519"/>
                <a:gd name="connsiteY34" fmla="*/ 1579418 h 1828800"/>
                <a:gd name="connsiteX35" fmla="*/ 41564 w 2379519"/>
                <a:gd name="connsiteY35" fmla="*/ 1610591 h 1828800"/>
                <a:gd name="connsiteX36" fmla="*/ 72737 w 2379519"/>
                <a:gd name="connsiteY36" fmla="*/ 1631373 h 1828800"/>
                <a:gd name="connsiteX37" fmla="*/ 83128 w 2379519"/>
                <a:gd name="connsiteY37" fmla="*/ 1662546 h 1828800"/>
                <a:gd name="connsiteX38" fmla="*/ 114300 w 2379519"/>
                <a:gd name="connsiteY38" fmla="*/ 1672936 h 1828800"/>
                <a:gd name="connsiteX39" fmla="*/ 155864 w 2379519"/>
                <a:gd name="connsiteY39" fmla="*/ 1704109 h 1828800"/>
                <a:gd name="connsiteX40" fmla="*/ 197428 w 2379519"/>
                <a:gd name="connsiteY40" fmla="*/ 1724891 h 1828800"/>
                <a:gd name="connsiteX41" fmla="*/ 259773 w 2379519"/>
                <a:gd name="connsiteY41" fmla="*/ 1766455 h 1828800"/>
                <a:gd name="connsiteX42" fmla="*/ 301337 w 2379519"/>
                <a:gd name="connsiteY42" fmla="*/ 1776846 h 1828800"/>
                <a:gd name="connsiteX43" fmla="*/ 353291 w 2379519"/>
                <a:gd name="connsiteY43" fmla="*/ 1797627 h 1828800"/>
                <a:gd name="connsiteX44" fmla="*/ 436419 w 2379519"/>
                <a:gd name="connsiteY44" fmla="*/ 1808018 h 1828800"/>
                <a:gd name="connsiteX45" fmla="*/ 633846 w 2379519"/>
                <a:gd name="connsiteY45" fmla="*/ 1828800 h 1828800"/>
                <a:gd name="connsiteX46" fmla="*/ 1298864 w 2379519"/>
                <a:gd name="connsiteY46" fmla="*/ 1818409 h 1828800"/>
                <a:gd name="connsiteX47" fmla="*/ 1330037 w 2379519"/>
                <a:gd name="connsiteY47" fmla="*/ 1808018 h 1828800"/>
                <a:gd name="connsiteX48" fmla="*/ 1371600 w 2379519"/>
                <a:gd name="connsiteY48" fmla="*/ 1787236 h 1828800"/>
                <a:gd name="connsiteX49" fmla="*/ 1454728 w 2379519"/>
                <a:gd name="connsiteY49" fmla="*/ 1766455 h 1828800"/>
                <a:gd name="connsiteX50" fmla="*/ 1558637 w 2379519"/>
                <a:gd name="connsiteY50" fmla="*/ 1704109 h 1828800"/>
                <a:gd name="connsiteX51" fmla="*/ 1589810 w 2379519"/>
                <a:gd name="connsiteY51" fmla="*/ 1683327 h 1828800"/>
                <a:gd name="connsiteX52" fmla="*/ 1672937 w 2379519"/>
                <a:gd name="connsiteY52" fmla="*/ 1662546 h 1828800"/>
                <a:gd name="connsiteX53" fmla="*/ 1756064 w 2379519"/>
                <a:gd name="connsiteY53" fmla="*/ 1631373 h 1828800"/>
                <a:gd name="connsiteX54" fmla="*/ 1787237 w 2379519"/>
                <a:gd name="connsiteY54" fmla="*/ 1610591 h 1828800"/>
                <a:gd name="connsiteX55" fmla="*/ 1849582 w 2379519"/>
                <a:gd name="connsiteY55" fmla="*/ 1589809 h 1828800"/>
                <a:gd name="connsiteX56" fmla="*/ 1922319 w 2379519"/>
                <a:gd name="connsiteY56" fmla="*/ 1569027 h 1828800"/>
                <a:gd name="connsiteX57" fmla="*/ 1963882 w 2379519"/>
                <a:gd name="connsiteY57" fmla="*/ 1548246 h 1828800"/>
                <a:gd name="connsiteX58" fmla="*/ 2047010 w 2379519"/>
                <a:gd name="connsiteY58" fmla="*/ 1527464 h 1828800"/>
                <a:gd name="connsiteX59" fmla="*/ 2119746 w 2379519"/>
                <a:gd name="connsiteY59" fmla="*/ 1496291 h 1828800"/>
                <a:gd name="connsiteX60" fmla="*/ 2140528 w 2379519"/>
                <a:gd name="connsiteY60" fmla="*/ 1465118 h 1828800"/>
                <a:gd name="connsiteX61" fmla="*/ 2202873 w 2379519"/>
                <a:gd name="connsiteY61" fmla="*/ 1413164 h 1828800"/>
                <a:gd name="connsiteX62" fmla="*/ 2223655 w 2379519"/>
                <a:gd name="connsiteY62" fmla="*/ 1371600 h 1828800"/>
                <a:gd name="connsiteX63" fmla="*/ 2254828 w 2379519"/>
                <a:gd name="connsiteY63" fmla="*/ 1330036 h 1828800"/>
                <a:gd name="connsiteX64" fmla="*/ 2275610 w 2379519"/>
                <a:gd name="connsiteY64" fmla="*/ 1298864 h 1828800"/>
                <a:gd name="connsiteX65" fmla="*/ 2306782 w 2379519"/>
                <a:gd name="connsiteY65" fmla="*/ 1236518 h 1828800"/>
                <a:gd name="connsiteX66" fmla="*/ 2317173 w 2379519"/>
                <a:gd name="connsiteY66" fmla="*/ 1205346 h 1828800"/>
                <a:gd name="connsiteX67" fmla="*/ 2337955 w 2379519"/>
                <a:gd name="connsiteY67" fmla="*/ 1174173 h 1828800"/>
                <a:gd name="connsiteX68" fmla="*/ 2358737 w 2379519"/>
                <a:gd name="connsiteY68" fmla="*/ 1111827 h 1828800"/>
                <a:gd name="connsiteX69" fmla="*/ 2379519 w 2379519"/>
                <a:gd name="connsiteY69" fmla="*/ 1049482 h 1828800"/>
                <a:gd name="connsiteX70" fmla="*/ 2369128 w 2379519"/>
                <a:gd name="connsiteY70" fmla="*/ 696191 h 1828800"/>
                <a:gd name="connsiteX71" fmla="*/ 2348346 w 2379519"/>
                <a:gd name="connsiteY71" fmla="*/ 665018 h 1828800"/>
                <a:gd name="connsiteX72" fmla="*/ 2327564 w 2379519"/>
                <a:gd name="connsiteY72" fmla="*/ 623455 h 1828800"/>
                <a:gd name="connsiteX73" fmla="*/ 2254828 w 2379519"/>
                <a:gd name="connsiteY73" fmla="*/ 519546 h 1828800"/>
                <a:gd name="connsiteX74" fmla="*/ 2244437 w 2379519"/>
                <a:gd name="connsiteY74" fmla="*/ 488373 h 1828800"/>
                <a:gd name="connsiteX75" fmla="*/ 2182091 w 2379519"/>
                <a:gd name="connsiteY75" fmla="*/ 415636 h 1828800"/>
                <a:gd name="connsiteX76" fmla="*/ 2140528 w 2379519"/>
                <a:gd name="connsiteY76" fmla="*/ 342900 h 1828800"/>
                <a:gd name="connsiteX77" fmla="*/ 2067791 w 2379519"/>
                <a:gd name="connsiteY77" fmla="*/ 280555 h 1828800"/>
                <a:gd name="connsiteX78" fmla="*/ 2005446 w 2379519"/>
                <a:gd name="connsiteY78" fmla="*/ 218209 h 1828800"/>
                <a:gd name="connsiteX79" fmla="*/ 1984664 w 2379519"/>
                <a:gd name="connsiteY79" fmla="*/ 187036 h 1828800"/>
                <a:gd name="connsiteX80" fmla="*/ 1901537 w 2379519"/>
                <a:gd name="connsiteY80" fmla="*/ 135082 h 1828800"/>
                <a:gd name="connsiteX81" fmla="*/ 1839191 w 2379519"/>
                <a:gd name="connsiteY81" fmla="*/ 93518 h 1828800"/>
                <a:gd name="connsiteX82" fmla="*/ 1808019 w 2379519"/>
                <a:gd name="connsiteY82" fmla="*/ 72736 h 1828800"/>
                <a:gd name="connsiteX83" fmla="*/ 1766455 w 2379519"/>
                <a:gd name="connsiteY83" fmla="*/ 51955 h 1828800"/>
                <a:gd name="connsiteX84" fmla="*/ 1641764 w 2379519"/>
                <a:gd name="connsiteY84" fmla="*/ 0 h 1828800"/>
                <a:gd name="connsiteX85" fmla="*/ 1569028 w 2379519"/>
                <a:gd name="connsiteY8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379519" h="1828800">
                  <a:moveTo>
                    <a:pt x="1569028" y="0"/>
                  </a:moveTo>
                  <a:cubicBezTo>
                    <a:pt x="1548246" y="6927"/>
                    <a:pt x="1524909" y="8631"/>
                    <a:pt x="1506682" y="20782"/>
                  </a:cubicBezTo>
                  <a:cubicBezTo>
                    <a:pt x="1482228" y="37084"/>
                    <a:pt x="1467849" y="65493"/>
                    <a:pt x="1444337" y="83127"/>
                  </a:cubicBezTo>
                  <a:lnTo>
                    <a:pt x="1402773" y="114300"/>
                  </a:lnTo>
                  <a:cubicBezTo>
                    <a:pt x="1384714" y="168477"/>
                    <a:pt x="1405736" y="126677"/>
                    <a:pt x="1361210" y="166255"/>
                  </a:cubicBezTo>
                  <a:cubicBezTo>
                    <a:pt x="1339244" y="185781"/>
                    <a:pt x="1323318" y="212297"/>
                    <a:pt x="1298864" y="228600"/>
                  </a:cubicBezTo>
                  <a:cubicBezTo>
                    <a:pt x="1288473" y="235527"/>
                    <a:pt x="1277285" y="241387"/>
                    <a:pt x="1267691" y="249382"/>
                  </a:cubicBezTo>
                  <a:cubicBezTo>
                    <a:pt x="1227487" y="282886"/>
                    <a:pt x="1244488" y="283423"/>
                    <a:pt x="1194955" y="311727"/>
                  </a:cubicBezTo>
                  <a:cubicBezTo>
                    <a:pt x="1185445" y="317161"/>
                    <a:pt x="1174173" y="318654"/>
                    <a:pt x="1163782" y="322118"/>
                  </a:cubicBezTo>
                  <a:cubicBezTo>
                    <a:pt x="1153391" y="329045"/>
                    <a:pt x="1143780" y="337315"/>
                    <a:pt x="1132610" y="342900"/>
                  </a:cubicBezTo>
                  <a:cubicBezTo>
                    <a:pt x="1122813" y="347798"/>
                    <a:pt x="1111012" y="347972"/>
                    <a:pt x="1101437" y="353291"/>
                  </a:cubicBezTo>
                  <a:cubicBezTo>
                    <a:pt x="1079603" y="365421"/>
                    <a:pt x="1063322" y="388797"/>
                    <a:pt x="1039091" y="394855"/>
                  </a:cubicBezTo>
                  <a:lnTo>
                    <a:pt x="955964" y="415636"/>
                  </a:lnTo>
                  <a:cubicBezTo>
                    <a:pt x="945573" y="426027"/>
                    <a:pt x="936749" y="438268"/>
                    <a:pt x="924791" y="446809"/>
                  </a:cubicBezTo>
                  <a:cubicBezTo>
                    <a:pt x="912187" y="455812"/>
                    <a:pt x="896510" y="459622"/>
                    <a:pt x="883228" y="467591"/>
                  </a:cubicBezTo>
                  <a:cubicBezTo>
                    <a:pt x="861811" y="480442"/>
                    <a:pt x="843222" y="497985"/>
                    <a:pt x="820882" y="509155"/>
                  </a:cubicBezTo>
                  <a:cubicBezTo>
                    <a:pt x="807028" y="516082"/>
                    <a:pt x="792601" y="521967"/>
                    <a:pt x="779319" y="529936"/>
                  </a:cubicBezTo>
                  <a:cubicBezTo>
                    <a:pt x="757901" y="542786"/>
                    <a:pt x="739313" y="560330"/>
                    <a:pt x="716973" y="571500"/>
                  </a:cubicBezTo>
                  <a:cubicBezTo>
                    <a:pt x="703119" y="578427"/>
                    <a:pt x="688859" y="584597"/>
                    <a:pt x="675410" y="592282"/>
                  </a:cubicBezTo>
                  <a:cubicBezTo>
                    <a:pt x="664567" y="598478"/>
                    <a:pt x="655716" y="608145"/>
                    <a:pt x="644237" y="613064"/>
                  </a:cubicBezTo>
                  <a:cubicBezTo>
                    <a:pt x="631111" y="618690"/>
                    <a:pt x="616528" y="619991"/>
                    <a:pt x="602673" y="623455"/>
                  </a:cubicBezTo>
                  <a:cubicBezTo>
                    <a:pt x="572895" y="643306"/>
                    <a:pt x="497689" y="692608"/>
                    <a:pt x="488373" y="706582"/>
                  </a:cubicBezTo>
                  <a:cubicBezTo>
                    <a:pt x="463386" y="744062"/>
                    <a:pt x="447951" y="771630"/>
                    <a:pt x="405246" y="800100"/>
                  </a:cubicBezTo>
                  <a:cubicBezTo>
                    <a:pt x="394855" y="807027"/>
                    <a:pt x="383667" y="812887"/>
                    <a:pt x="374073" y="820882"/>
                  </a:cubicBezTo>
                  <a:cubicBezTo>
                    <a:pt x="294069" y="887552"/>
                    <a:pt x="389120" y="821242"/>
                    <a:pt x="311728" y="872836"/>
                  </a:cubicBezTo>
                  <a:cubicBezTo>
                    <a:pt x="280458" y="919741"/>
                    <a:pt x="276973" y="933799"/>
                    <a:pt x="238991" y="966355"/>
                  </a:cubicBezTo>
                  <a:cubicBezTo>
                    <a:pt x="225842" y="977625"/>
                    <a:pt x="211282" y="987136"/>
                    <a:pt x="197428" y="997527"/>
                  </a:cubicBezTo>
                  <a:cubicBezTo>
                    <a:pt x="148937" y="1070264"/>
                    <a:pt x="176646" y="1046018"/>
                    <a:pt x="124691" y="1080655"/>
                  </a:cubicBezTo>
                  <a:cubicBezTo>
                    <a:pt x="117764" y="1094509"/>
                    <a:pt x="112913" y="1109614"/>
                    <a:pt x="103910" y="1122218"/>
                  </a:cubicBezTo>
                  <a:cubicBezTo>
                    <a:pt x="95369" y="1134176"/>
                    <a:pt x="80888" y="1141164"/>
                    <a:pt x="72737" y="1153391"/>
                  </a:cubicBezTo>
                  <a:cubicBezTo>
                    <a:pt x="32584" y="1213620"/>
                    <a:pt x="100890" y="1158868"/>
                    <a:pt x="31173" y="1205346"/>
                  </a:cubicBezTo>
                  <a:cubicBezTo>
                    <a:pt x="27709" y="1215737"/>
                    <a:pt x="23791" y="1225987"/>
                    <a:pt x="20782" y="1236518"/>
                  </a:cubicBezTo>
                  <a:cubicBezTo>
                    <a:pt x="-5316" y="1327858"/>
                    <a:pt x="24916" y="1234507"/>
                    <a:pt x="0" y="1309255"/>
                  </a:cubicBezTo>
                  <a:cubicBezTo>
                    <a:pt x="3464" y="1388919"/>
                    <a:pt x="4275" y="1468742"/>
                    <a:pt x="10391" y="1548246"/>
                  </a:cubicBezTo>
                  <a:cubicBezTo>
                    <a:pt x="11231" y="1559166"/>
                    <a:pt x="15884" y="1569622"/>
                    <a:pt x="20782" y="1579418"/>
                  </a:cubicBezTo>
                  <a:cubicBezTo>
                    <a:pt x="26367" y="1590588"/>
                    <a:pt x="32733" y="1601760"/>
                    <a:pt x="41564" y="1610591"/>
                  </a:cubicBezTo>
                  <a:cubicBezTo>
                    <a:pt x="50395" y="1619422"/>
                    <a:pt x="62346" y="1624446"/>
                    <a:pt x="72737" y="1631373"/>
                  </a:cubicBezTo>
                  <a:cubicBezTo>
                    <a:pt x="76201" y="1641764"/>
                    <a:pt x="75383" y="1654801"/>
                    <a:pt x="83128" y="1662546"/>
                  </a:cubicBezTo>
                  <a:cubicBezTo>
                    <a:pt x="90873" y="1670291"/>
                    <a:pt x="104790" y="1667502"/>
                    <a:pt x="114300" y="1672936"/>
                  </a:cubicBezTo>
                  <a:cubicBezTo>
                    <a:pt x="129337" y="1681528"/>
                    <a:pt x="141178" y="1694930"/>
                    <a:pt x="155864" y="1704109"/>
                  </a:cubicBezTo>
                  <a:cubicBezTo>
                    <a:pt x="168999" y="1712319"/>
                    <a:pt x="184145" y="1716921"/>
                    <a:pt x="197428" y="1724891"/>
                  </a:cubicBezTo>
                  <a:cubicBezTo>
                    <a:pt x="218845" y="1737741"/>
                    <a:pt x="235542" y="1760397"/>
                    <a:pt x="259773" y="1766455"/>
                  </a:cubicBezTo>
                  <a:cubicBezTo>
                    <a:pt x="273628" y="1769919"/>
                    <a:pt x="287789" y="1772330"/>
                    <a:pt x="301337" y="1776846"/>
                  </a:cubicBezTo>
                  <a:cubicBezTo>
                    <a:pt x="319032" y="1782744"/>
                    <a:pt x="335117" y="1793433"/>
                    <a:pt x="353291" y="1797627"/>
                  </a:cubicBezTo>
                  <a:cubicBezTo>
                    <a:pt x="380501" y="1803906"/>
                    <a:pt x="408710" y="1804554"/>
                    <a:pt x="436419" y="1808018"/>
                  </a:cubicBezTo>
                  <a:cubicBezTo>
                    <a:pt x="516056" y="1827928"/>
                    <a:pt x="509096" y="1828800"/>
                    <a:pt x="633846" y="1828800"/>
                  </a:cubicBezTo>
                  <a:cubicBezTo>
                    <a:pt x="855546" y="1828800"/>
                    <a:pt x="1077191" y="1821873"/>
                    <a:pt x="1298864" y="1818409"/>
                  </a:cubicBezTo>
                  <a:cubicBezTo>
                    <a:pt x="1309255" y="1814945"/>
                    <a:pt x="1319970" y="1812333"/>
                    <a:pt x="1330037" y="1808018"/>
                  </a:cubicBezTo>
                  <a:cubicBezTo>
                    <a:pt x="1344274" y="1801916"/>
                    <a:pt x="1356905" y="1792134"/>
                    <a:pt x="1371600" y="1787236"/>
                  </a:cubicBezTo>
                  <a:cubicBezTo>
                    <a:pt x="1398696" y="1778204"/>
                    <a:pt x="1454728" y="1766455"/>
                    <a:pt x="1454728" y="1766455"/>
                  </a:cubicBezTo>
                  <a:cubicBezTo>
                    <a:pt x="1607233" y="1664783"/>
                    <a:pt x="1446811" y="1768010"/>
                    <a:pt x="1558637" y="1704109"/>
                  </a:cubicBezTo>
                  <a:cubicBezTo>
                    <a:pt x="1569480" y="1697913"/>
                    <a:pt x="1578640" y="1688912"/>
                    <a:pt x="1589810" y="1683327"/>
                  </a:cubicBezTo>
                  <a:cubicBezTo>
                    <a:pt x="1611114" y="1672675"/>
                    <a:pt x="1653172" y="1666499"/>
                    <a:pt x="1672937" y="1662546"/>
                  </a:cubicBezTo>
                  <a:cubicBezTo>
                    <a:pt x="1746044" y="1613808"/>
                    <a:pt x="1653343" y="1669894"/>
                    <a:pt x="1756064" y="1631373"/>
                  </a:cubicBezTo>
                  <a:cubicBezTo>
                    <a:pt x="1767757" y="1626988"/>
                    <a:pt x="1775825" y="1615663"/>
                    <a:pt x="1787237" y="1610591"/>
                  </a:cubicBezTo>
                  <a:cubicBezTo>
                    <a:pt x="1807255" y="1601694"/>
                    <a:pt x="1828330" y="1595122"/>
                    <a:pt x="1849582" y="1589809"/>
                  </a:cubicBezTo>
                  <a:cubicBezTo>
                    <a:pt x="1870675" y="1584536"/>
                    <a:pt x="1901448" y="1577971"/>
                    <a:pt x="1922319" y="1569027"/>
                  </a:cubicBezTo>
                  <a:cubicBezTo>
                    <a:pt x="1936556" y="1562925"/>
                    <a:pt x="1949187" y="1553144"/>
                    <a:pt x="1963882" y="1548246"/>
                  </a:cubicBezTo>
                  <a:cubicBezTo>
                    <a:pt x="2037058" y="1523854"/>
                    <a:pt x="1992582" y="1550791"/>
                    <a:pt x="2047010" y="1527464"/>
                  </a:cubicBezTo>
                  <a:cubicBezTo>
                    <a:pt x="2136890" y="1488943"/>
                    <a:pt x="2046639" y="1520660"/>
                    <a:pt x="2119746" y="1496291"/>
                  </a:cubicBezTo>
                  <a:cubicBezTo>
                    <a:pt x="2126673" y="1485900"/>
                    <a:pt x="2132533" y="1474712"/>
                    <a:pt x="2140528" y="1465118"/>
                  </a:cubicBezTo>
                  <a:cubicBezTo>
                    <a:pt x="2165529" y="1435116"/>
                    <a:pt x="2172222" y="1433598"/>
                    <a:pt x="2202873" y="1413164"/>
                  </a:cubicBezTo>
                  <a:cubicBezTo>
                    <a:pt x="2209800" y="1399309"/>
                    <a:pt x="2215445" y="1384735"/>
                    <a:pt x="2223655" y="1371600"/>
                  </a:cubicBezTo>
                  <a:cubicBezTo>
                    <a:pt x="2232834" y="1356914"/>
                    <a:pt x="2244762" y="1344128"/>
                    <a:pt x="2254828" y="1330036"/>
                  </a:cubicBezTo>
                  <a:cubicBezTo>
                    <a:pt x="2262087" y="1319874"/>
                    <a:pt x="2268683" y="1309255"/>
                    <a:pt x="2275610" y="1298864"/>
                  </a:cubicBezTo>
                  <a:cubicBezTo>
                    <a:pt x="2301722" y="1220520"/>
                    <a:pt x="2266501" y="1317079"/>
                    <a:pt x="2306782" y="1236518"/>
                  </a:cubicBezTo>
                  <a:cubicBezTo>
                    <a:pt x="2311680" y="1226722"/>
                    <a:pt x="2312275" y="1215142"/>
                    <a:pt x="2317173" y="1205346"/>
                  </a:cubicBezTo>
                  <a:cubicBezTo>
                    <a:pt x="2322758" y="1194176"/>
                    <a:pt x="2332883" y="1185585"/>
                    <a:pt x="2337955" y="1174173"/>
                  </a:cubicBezTo>
                  <a:cubicBezTo>
                    <a:pt x="2346852" y="1154155"/>
                    <a:pt x="2351810" y="1132609"/>
                    <a:pt x="2358737" y="1111827"/>
                  </a:cubicBezTo>
                  <a:lnTo>
                    <a:pt x="2379519" y="1049482"/>
                  </a:lnTo>
                  <a:cubicBezTo>
                    <a:pt x="2376055" y="931718"/>
                    <a:pt x="2378649" y="813620"/>
                    <a:pt x="2369128" y="696191"/>
                  </a:cubicBezTo>
                  <a:cubicBezTo>
                    <a:pt x="2368119" y="683743"/>
                    <a:pt x="2354542" y="675861"/>
                    <a:pt x="2348346" y="665018"/>
                  </a:cubicBezTo>
                  <a:cubicBezTo>
                    <a:pt x="2340661" y="651569"/>
                    <a:pt x="2335940" y="636485"/>
                    <a:pt x="2327564" y="623455"/>
                  </a:cubicBezTo>
                  <a:cubicBezTo>
                    <a:pt x="2304701" y="587891"/>
                    <a:pt x="2254828" y="519546"/>
                    <a:pt x="2254828" y="519546"/>
                  </a:cubicBezTo>
                  <a:cubicBezTo>
                    <a:pt x="2251364" y="509155"/>
                    <a:pt x="2249871" y="497883"/>
                    <a:pt x="2244437" y="488373"/>
                  </a:cubicBezTo>
                  <a:cubicBezTo>
                    <a:pt x="2226664" y="457270"/>
                    <a:pt x="2206658" y="440203"/>
                    <a:pt x="2182091" y="415636"/>
                  </a:cubicBezTo>
                  <a:cubicBezTo>
                    <a:pt x="2169387" y="390227"/>
                    <a:pt x="2158887" y="364931"/>
                    <a:pt x="2140528" y="342900"/>
                  </a:cubicBezTo>
                  <a:cubicBezTo>
                    <a:pt x="2103429" y="298382"/>
                    <a:pt x="2113663" y="321840"/>
                    <a:pt x="2067791" y="280555"/>
                  </a:cubicBezTo>
                  <a:cubicBezTo>
                    <a:pt x="2045946" y="260894"/>
                    <a:pt x="2021749" y="242663"/>
                    <a:pt x="2005446" y="218209"/>
                  </a:cubicBezTo>
                  <a:cubicBezTo>
                    <a:pt x="1998519" y="207818"/>
                    <a:pt x="1994416" y="194837"/>
                    <a:pt x="1984664" y="187036"/>
                  </a:cubicBezTo>
                  <a:cubicBezTo>
                    <a:pt x="1959149" y="166624"/>
                    <a:pt x="1928725" y="153207"/>
                    <a:pt x="1901537" y="135082"/>
                  </a:cubicBezTo>
                  <a:lnTo>
                    <a:pt x="1839191" y="93518"/>
                  </a:lnTo>
                  <a:cubicBezTo>
                    <a:pt x="1828800" y="86591"/>
                    <a:pt x="1819189" y="78321"/>
                    <a:pt x="1808019" y="72736"/>
                  </a:cubicBezTo>
                  <a:cubicBezTo>
                    <a:pt x="1794164" y="65809"/>
                    <a:pt x="1779904" y="59640"/>
                    <a:pt x="1766455" y="51955"/>
                  </a:cubicBezTo>
                  <a:cubicBezTo>
                    <a:pt x="1721549" y="26295"/>
                    <a:pt x="1711328" y="0"/>
                    <a:pt x="1641764" y="0"/>
                  </a:cubicBezTo>
                  <a:lnTo>
                    <a:pt x="156902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4400828" y="4127717"/>
              <a:ext cx="4213236" cy="2339047"/>
              <a:chOff x="4343400" y="4083627"/>
              <a:chExt cx="4213236" cy="2339047"/>
            </a:xfrm>
          </p:grpSpPr>
          <p:sp>
            <p:nvSpPr>
              <p:cNvPr id="5" name="Oval 4"/>
              <p:cNvSpPr/>
              <p:nvPr/>
            </p:nvSpPr>
            <p:spPr>
              <a:xfrm>
                <a:off x="6130636" y="408362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23362" y="4596732"/>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79469" y="4605148"/>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21817" y="5089083"/>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39887" y="5108619"/>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96096" y="554453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68734" y="4083627"/>
                <a:ext cx="401782" cy="408933"/>
              </a:xfrm>
              <a:prstGeom prst="rect">
                <a:avLst/>
              </a:prstGeom>
              <a:noFill/>
              <a:ln>
                <a:noFill/>
              </a:ln>
            </p:spPr>
            <p:txBody>
              <a:bodyPr wrap="square" rtlCol="0">
                <a:spAutoFit/>
              </a:bodyPr>
              <a:lstStyle/>
              <a:p>
                <a:r>
                  <a:rPr lang="en-US" sz="1400" dirty="0"/>
                  <a:t>A</a:t>
                </a:r>
              </a:p>
            </p:txBody>
          </p:sp>
          <p:sp>
            <p:nvSpPr>
              <p:cNvPr id="12" name="TextBox 11"/>
              <p:cNvSpPr txBox="1"/>
              <p:nvPr/>
            </p:nvSpPr>
            <p:spPr>
              <a:xfrm>
                <a:off x="6882243" y="4629392"/>
                <a:ext cx="401782" cy="408933"/>
              </a:xfrm>
              <a:prstGeom prst="rect">
                <a:avLst/>
              </a:prstGeom>
              <a:noFill/>
              <a:ln>
                <a:noFill/>
              </a:ln>
            </p:spPr>
            <p:txBody>
              <a:bodyPr wrap="square" rtlCol="0">
                <a:spAutoFit/>
              </a:bodyPr>
              <a:lstStyle/>
              <a:p>
                <a:r>
                  <a:rPr lang="en-US" sz="1400" dirty="0"/>
                  <a:t>B</a:t>
                </a:r>
              </a:p>
            </p:txBody>
          </p:sp>
          <p:sp>
            <p:nvSpPr>
              <p:cNvPr id="13" name="TextBox 12"/>
              <p:cNvSpPr txBox="1"/>
              <p:nvPr/>
            </p:nvSpPr>
            <p:spPr>
              <a:xfrm>
                <a:off x="5517565" y="4633101"/>
                <a:ext cx="401782" cy="408933"/>
              </a:xfrm>
              <a:prstGeom prst="rect">
                <a:avLst/>
              </a:prstGeom>
              <a:noFill/>
              <a:ln>
                <a:noFill/>
              </a:ln>
            </p:spPr>
            <p:txBody>
              <a:bodyPr wrap="square" rtlCol="0">
                <a:spAutoFit/>
              </a:bodyPr>
              <a:lstStyle/>
              <a:p>
                <a:r>
                  <a:rPr lang="en-US" sz="1400" dirty="0"/>
                  <a:t>C</a:t>
                </a:r>
              </a:p>
            </p:txBody>
          </p:sp>
          <p:sp>
            <p:nvSpPr>
              <p:cNvPr id="14" name="TextBox 13"/>
              <p:cNvSpPr txBox="1"/>
              <p:nvPr/>
            </p:nvSpPr>
            <p:spPr>
              <a:xfrm>
                <a:off x="7471060" y="5140277"/>
                <a:ext cx="401782" cy="408933"/>
              </a:xfrm>
              <a:prstGeom prst="rect">
                <a:avLst/>
              </a:prstGeom>
              <a:noFill/>
              <a:ln>
                <a:noFill/>
              </a:ln>
            </p:spPr>
            <p:txBody>
              <a:bodyPr wrap="square" rtlCol="0">
                <a:spAutoFit/>
              </a:bodyPr>
              <a:lstStyle/>
              <a:p>
                <a:r>
                  <a:rPr lang="en-US" sz="1400" dirty="0"/>
                  <a:t>C</a:t>
                </a:r>
              </a:p>
            </p:txBody>
          </p:sp>
          <p:sp>
            <p:nvSpPr>
              <p:cNvPr id="15" name="TextBox 14"/>
              <p:cNvSpPr txBox="1"/>
              <p:nvPr/>
            </p:nvSpPr>
            <p:spPr>
              <a:xfrm>
                <a:off x="6944591" y="5572490"/>
                <a:ext cx="401782" cy="408933"/>
              </a:xfrm>
              <a:prstGeom prst="rect">
                <a:avLst/>
              </a:prstGeom>
              <a:noFill/>
              <a:ln>
                <a:noFill/>
              </a:ln>
            </p:spPr>
            <p:txBody>
              <a:bodyPr wrap="square" rtlCol="0">
                <a:spAutoFit/>
              </a:bodyPr>
              <a:lstStyle/>
              <a:p>
                <a:r>
                  <a:rPr lang="en-US" sz="1400" dirty="0"/>
                  <a:t>D</a:t>
                </a:r>
              </a:p>
            </p:txBody>
          </p:sp>
          <p:sp>
            <p:nvSpPr>
              <p:cNvPr id="16" name="Rectangle 15"/>
              <p:cNvSpPr/>
              <p:nvPr/>
            </p:nvSpPr>
            <p:spPr>
              <a:xfrm>
                <a:off x="5900290" y="504667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73772" y="5133974"/>
                <a:ext cx="401782" cy="408933"/>
              </a:xfrm>
              <a:prstGeom prst="rect">
                <a:avLst/>
              </a:prstGeom>
              <a:noFill/>
              <a:ln>
                <a:noFill/>
              </a:ln>
            </p:spPr>
            <p:txBody>
              <a:bodyPr wrap="square" rtlCol="0">
                <a:spAutoFit/>
              </a:bodyPr>
              <a:lstStyle/>
              <a:p>
                <a:r>
                  <a:rPr lang="en-US" sz="1400" dirty="0"/>
                  <a:t>D</a:t>
                </a:r>
              </a:p>
            </p:txBody>
          </p:sp>
          <p:sp>
            <p:nvSpPr>
              <p:cNvPr id="18" name="TextBox 17"/>
              <p:cNvSpPr txBox="1"/>
              <p:nvPr/>
            </p:nvSpPr>
            <p:spPr>
              <a:xfrm>
                <a:off x="5958648" y="5000888"/>
                <a:ext cx="401782" cy="408933"/>
              </a:xfrm>
              <a:prstGeom prst="rect">
                <a:avLst/>
              </a:prstGeom>
              <a:noFill/>
              <a:ln>
                <a:noFill/>
              </a:ln>
            </p:spPr>
            <p:txBody>
              <a:bodyPr wrap="square" rtlCol="0">
                <a:spAutoFit/>
              </a:bodyPr>
              <a:lstStyle/>
              <a:p>
                <a:r>
                  <a:rPr lang="en-US" sz="1400" dirty="0"/>
                  <a:t>1</a:t>
                </a:r>
              </a:p>
            </p:txBody>
          </p:sp>
          <p:sp>
            <p:nvSpPr>
              <p:cNvPr id="19" name="Rectangle 18"/>
              <p:cNvSpPr/>
              <p:nvPr/>
            </p:nvSpPr>
            <p:spPr>
              <a:xfrm>
                <a:off x="6450485" y="5044322"/>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12760" y="5572490"/>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97545" y="5574311"/>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2530"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77987"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96774" y="559420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50552" y="5547066"/>
                <a:ext cx="401782" cy="408933"/>
              </a:xfrm>
              <a:prstGeom prst="rect">
                <a:avLst/>
              </a:prstGeom>
              <a:noFill/>
              <a:ln>
                <a:noFill/>
              </a:ln>
            </p:spPr>
            <p:txBody>
              <a:bodyPr wrap="square" rtlCol="0">
                <a:spAutoFit/>
              </a:bodyPr>
              <a:lstStyle/>
              <a:p>
                <a:r>
                  <a:rPr lang="en-US" sz="1400" dirty="0"/>
                  <a:t>1</a:t>
                </a:r>
              </a:p>
            </p:txBody>
          </p:sp>
          <p:sp>
            <p:nvSpPr>
              <p:cNvPr id="26" name="TextBox 25"/>
              <p:cNvSpPr txBox="1"/>
              <p:nvPr/>
            </p:nvSpPr>
            <p:spPr>
              <a:xfrm>
                <a:off x="8154854" y="5568473"/>
                <a:ext cx="401782" cy="408933"/>
              </a:xfrm>
              <a:prstGeom prst="rect">
                <a:avLst/>
              </a:prstGeom>
              <a:noFill/>
              <a:ln>
                <a:noFill/>
              </a:ln>
            </p:spPr>
            <p:txBody>
              <a:bodyPr wrap="square" rtlCol="0">
                <a:spAutoFit/>
              </a:bodyPr>
              <a:lstStyle/>
              <a:p>
                <a:r>
                  <a:rPr lang="en-US" sz="1400" dirty="0"/>
                  <a:t>1</a:t>
                </a:r>
              </a:p>
            </p:txBody>
          </p:sp>
          <p:sp>
            <p:nvSpPr>
              <p:cNvPr id="27" name="TextBox 26"/>
              <p:cNvSpPr txBox="1"/>
              <p:nvPr/>
            </p:nvSpPr>
            <p:spPr>
              <a:xfrm>
                <a:off x="7521280" y="6013741"/>
                <a:ext cx="401782" cy="408933"/>
              </a:xfrm>
              <a:prstGeom prst="rect">
                <a:avLst/>
              </a:prstGeom>
              <a:noFill/>
              <a:ln>
                <a:noFill/>
              </a:ln>
            </p:spPr>
            <p:txBody>
              <a:bodyPr wrap="square" rtlCol="0">
                <a:spAutoFit/>
              </a:bodyPr>
              <a:lstStyle/>
              <a:p>
                <a:r>
                  <a:rPr lang="en-US" sz="1400" dirty="0"/>
                  <a:t>1</a:t>
                </a:r>
              </a:p>
            </p:txBody>
          </p:sp>
          <p:sp>
            <p:nvSpPr>
              <p:cNvPr id="28" name="TextBox 27"/>
              <p:cNvSpPr txBox="1"/>
              <p:nvPr/>
            </p:nvSpPr>
            <p:spPr>
              <a:xfrm>
                <a:off x="6450484" y="6004215"/>
                <a:ext cx="401782" cy="408933"/>
              </a:xfrm>
              <a:prstGeom prst="rect">
                <a:avLst/>
              </a:prstGeom>
              <a:noFill/>
              <a:ln>
                <a:noFill/>
              </a:ln>
            </p:spPr>
            <p:txBody>
              <a:bodyPr wrap="square" rtlCol="0">
                <a:spAutoFit/>
              </a:bodyPr>
              <a:lstStyle/>
              <a:p>
                <a:r>
                  <a:rPr lang="en-US" sz="1400" dirty="0"/>
                  <a:t>0</a:t>
                </a:r>
              </a:p>
            </p:txBody>
          </p:sp>
          <p:sp>
            <p:nvSpPr>
              <p:cNvPr id="29" name="TextBox 28"/>
              <p:cNvSpPr txBox="1"/>
              <p:nvPr/>
            </p:nvSpPr>
            <p:spPr>
              <a:xfrm>
                <a:off x="6476193" y="5000889"/>
                <a:ext cx="401782" cy="408933"/>
              </a:xfrm>
              <a:prstGeom prst="rect">
                <a:avLst/>
              </a:prstGeom>
              <a:noFill/>
              <a:ln>
                <a:noFill/>
              </a:ln>
            </p:spPr>
            <p:txBody>
              <a:bodyPr wrap="square" rtlCol="0">
                <a:spAutoFit/>
              </a:bodyPr>
              <a:lstStyle/>
              <a:p>
                <a:r>
                  <a:rPr lang="en-US" sz="1400" dirty="0"/>
                  <a:t>0</a:t>
                </a:r>
              </a:p>
            </p:txBody>
          </p:sp>
          <p:sp>
            <p:nvSpPr>
              <p:cNvPr id="30" name="TextBox 29"/>
              <p:cNvSpPr txBox="1"/>
              <p:nvPr/>
            </p:nvSpPr>
            <p:spPr>
              <a:xfrm>
                <a:off x="4553421" y="5547065"/>
                <a:ext cx="401782" cy="408933"/>
              </a:xfrm>
              <a:prstGeom prst="rect">
                <a:avLst/>
              </a:prstGeom>
              <a:noFill/>
              <a:ln>
                <a:noFill/>
              </a:ln>
            </p:spPr>
            <p:txBody>
              <a:bodyPr wrap="square" rtlCol="0">
                <a:spAutoFit/>
              </a:bodyPr>
              <a:lstStyle/>
              <a:p>
                <a:r>
                  <a:rPr lang="en-US" sz="1400" dirty="0"/>
                  <a:t>0</a:t>
                </a:r>
              </a:p>
            </p:txBody>
          </p:sp>
          <p:cxnSp>
            <p:nvCxnSpPr>
              <p:cNvPr id="32" name="Straight Connector 31"/>
              <p:cNvCxnSpPr>
                <a:stCxn id="5" idx="3"/>
              </p:cNvCxnSpPr>
              <p:nvPr/>
            </p:nvCxnSpPr>
            <p:spPr>
              <a:xfrm flipH="1">
                <a:off x="5843137" y="4394049"/>
                <a:ext cx="342281" cy="30209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7" idx="3"/>
                <a:endCxn id="8" idx="7"/>
              </p:cNvCxnSpPr>
              <p:nvPr/>
            </p:nvCxnSpPr>
            <p:spPr>
              <a:xfrm flipH="1">
                <a:off x="5241108" y="4915570"/>
                <a:ext cx="293143" cy="22677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8" idx="3"/>
                <a:endCxn id="30" idx="0"/>
              </p:cNvCxnSpPr>
              <p:nvPr/>
            </p:nvCxnSpPr>
            <p:spPr>
              <a:xfrm flipH="1">
                <a:off x="4754313" y="5399506"/>
                <a:ext cx="222287" cy="14755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5239159" y="5400263"/>
                <a:ext cx="188350" cy="14229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816039" y="4861437"/>
                <a:ext cx="162190" cy="18288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endCxn id="6" idx="1"/>
              </p:cNvCxnSpPr>
              <p:nvPr/>
            </p:nvCxnSpPr>
            <p:spPr>
              <a:xfrm>
                <a:off x="6491486" y="4348773"/>
                <a:ext cx="386658" cy="30121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6786458" y="4915570"/>
                <a:ext cx="91517" cy="125669"/>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12" idx="2"/>
                <a:endCxn id="9" idx="1"/>
              </p:cNvCxnSpPr>
              <p:nvPr/>
            </p:nvCxnSpPr>
            <p:spPr>
              <a:xfrm>
                <a:off x="7083135" y="5038325"/>
                <a:ext cx="411535" cy="1235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7782527" y="5399505"/>
                <a:ext cx="394835" cy="19470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9" idx="3"/>
              </p:cNvCxnSpPr>
              <p:nvPr/>
            </p:nvCxnSpPr>
            <p:spPr>
              <a:xfrm flipH="1">
                <a:off x="7258056" y="5419041"/>
                <a:ext cx="236613" cy="20491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7236783" y="5807304"/>
                <a:ext cx="319320" cy="21811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6725198" y="5832817"/>
                <a:ext cx="196327" cy="206709"/>
              </a:xfrm>
              <a:prstGeom prst="line">
                <a:avLst/>
              </a:prstGeom>
            </p:spPr>
            <p:style>
              <a:lnRef idx="1">
                <a:schemeClr val="dk1"/>
              </a:lnRef>
              <a:fillRef idx="0">
                <a:schemeClr val="dk1"/>
              </a:fillRef>
              <a:effectRef idx="0">
                <a:schemeClr val="dk1"/>
              </a:effectRef>
              <a:fontRef idx="minor">
                <a:schemeClr val="tx1"/>
              </a:fontRef>
            </p:style>
          </p:cxnSp>
          <p:sp>
            <p:nvSpPr>
              <p:cNvPr id="72" name="Freeform 71"/>
              <p:cNvSpPr/>
              <p:nvPr/>
            </p:nvSpPr>
            <p:spPr>
              <a:xfrm>
                <a:off x="4343400" y="4379208"/>
                <a:ext cx="1984664" cy="1865728"/>
              </a:xfrm>
              <a:custGeom>
                <a:avLst/>
                <a:gdLst>
                  <a:gd name="connsiteX0" fmla="*/ 1579418 w 1984664"/>
                  <a:gd name="connsiteY0" fmla="*/ 47319 h 1865728"/>
                  <a:gd name="connsiteX1" fmla="*/ 1527464 w 1984664"/>
                  <a:gd name="connsiteY1" fmla="*/ 16147 h 1865728"/>
                  <a:gd name="connsiteX2" fmla="*/ 1226127 w 1984664"/>
                  <a:gd name="connsiteY2" fmla="*/ 26537 h 1865728"/>
                  <a:gd name="connsiteX3" fmla="*/ 1163782 w 1984664"/>
                  <a:gd name="connsiteY3" fmla="*/ 57710 h 1865728"/>
                  <a:gd name="connsiteX4" fmla="*/ 1039091 w 1984664"/>
                  <a:gd name="connsiteY4" fmla="*/ 109665 h 1865728"/>
                  <a:gd name="connsiteX5" fmla="*/ 1007918 w 1984664"/>
                  <a:gd name="connsiteY5" fmla="*/ 130447 h 1865728"/>
                  <a:gd name="connsiteX6" fmla="*/ 914400 w 1984664"/>
                  <a:gd name="connsiteY6" fmla="*/ 203183 h 1865728"/>
                  <a:gd name="connsiteX7" fmla="*/ 841664 w 1984664"/>
                  <a:gd name="connsiteY7" fmla="*/ 234356 h 1865728"/>
                  <a:gd name="connsiteX8" fmla="*/ 779318 w 1984664"/>
                  <a:gd name="connsiteY8" fmla="*/ 275919 h 1865728"/>
                  <a:gd name="connsiteX9" fmla="*/ 737755 w 1984664"/>
                  <a:gd name="connsiteY9" fmla="*/ 307092 h 1865728"/>
                  <a:gd name="connsiteX10" fmla="*/ 706582 w 1984664"/>
                  <a:gd name="connsiteY10" fmla="*/ 317483 h 1865728"/>
                  <a:gd name="connsiteX11" fmla="*/ 644236 w 1984664"/>
                  <a:gd name="connsiteY11" fmla="*/ 348656 h 1865728"/>
                  <a:gd name="connsiteX12" fmla="*/ 581891 w 1984664"/>
                  <a:gd name="connsiteY12" fmla="*/ 390219 h 1865728"/>
                  <a:gd name="connsiteX13" fmla="*/ 550718 w 1984664"/>
                  <a:gd name="connsiteY13" fmla="*/ 421392 h 1865728"/>
                  <a:gd name="connsiteX14" fmla="*/ 509155 w 1984664"/>
                  <a:gd name="connsiteY14" fmla="*/ 452565 h 1865728"/>
                  <a:gd name="connsiteX15" fmla="*/ 477982 w 1984664"/>
                  <a:gd name="connsiteY15" fmla="*/ 473347 h 1865728"/>
                  <a:gd name="connsiteX16" fmla="*/ 405245 w 1984664"/>
                  <a:gd name="connsiteY16" fmla="*/ 525301 h 1865728"/>
                  <a:gd name="connsiteX17" fmla="*/ 384464 w 1984664"/>
                  <a:gd name="connsiteY17" fmla="*/ 556474 h 1865728"/>
                  <a:gd name="connsiteX18" fmla="*/ 374073 w 1984664"/>
                  <a:gd name="connsiteY18" fmla="*/ 587647 h 1865728"/>
                  <a:gd name="connsiteX19" fmla="*/ 342900 w 1984664"/>
                  <a:gd name="connsiteY19" fmla="*/ 618819 h 1865728"/>
                  <a:gd name="connsiteX20" fmla="*/ 290945 w 1984664"/>
                  <a:gd name="connsiteY20" fmla="*/ 670774 h 1865728"/>
                  <a:gd name="connsiteX21" fmla="*/ 280555 w 1984664"/>
                  <a:gd name="connsiteY21" fmla="*/ 701947 h 1865728"/>
                  <a:gd name="connsiteX22" fmla="*/ 228600 w 1984664"/>
                  <a:gd name="connsiteY22" fmla="*/ 764292 h 1865728"/>
                  <a:gd name="connsiteX23" fmla="*/ 197427 w 1984664"/>
                  <a:gd name="connsiteY23" fmla="*/ 826637 h 1865728"/>
                  <a:gd name="connsiteX24" fmla="*/ 145473 w 1984664"/>
                  <a:gd name="connsiteY24" fmla="*/ 920156 h 1865728"/>
                  <a:gd name="connsiteX25" fmla="*/ 124691 w 1984664"/>
                  <a:gd name="connsiteY25" fmla="*/ 961719 h 1865728"/>
                  <a:gd name="connsiteX26" fmla="*/ 114300 w 1984664"/>
                  <a:gd name="connsiteY26" fmla="*/ 992892 h 1865728"/>
                  <a:gd name="connsiteX27" fmla="*/ 83127 w 1984664"/>
                  <a:gd name="connsiteY27" fmla="*/ 1024065 h 1865728"/>
                  <a:gd name="connsiteX28" fmla="*/ 62345 w 1984664"/>
                  <a:gd name="connsiteY28" fmla="*/ 1055237 h 1865728"/>
                  <a:gd name="connsiteX29" fmla="*/ 51955 w 1984664"/>
                  <a:gd name="connsiteY29" fmla="*/ 1086410 h 1865728"/>
                  <a:gd name="connsiteX30" fmla="*/ 31173 w 1984664"/>
                  <a:gd name="connsiteY30" fmla="*/ 1117583 h 1865728"/>
                  <a:gd name="connsiteX31" fmla="*/ 20782 w 1984664"/>
                  <a:gd name="connsiteY31" fmla="*/ 1179928 h 1865728"/>
                  <a:gd name="connsiteX32" fmla="*/ 0 w 1984664"/>
                  <a:gd name="connsiteY32" fmla="*/ 1252665 h 1865728"/>
                  <a:gd name="connsiteX33" fmla="*/ 20782 w 1984664"/>
                  <a:gd name="connsiteY33" fmla="*/ 1439701 h 1865728"/>
                  <a:gd name="connsiteX34" fmla="*/ 31173 w 1984664"/>
                  <a:gd name="connsiteY34" fmla="*/ 1481265 h 1865728"/>
                  <a:gd name="connsiteX35" fmla="*/ 62345 w 1984664"/>
                  <a:gd name="connsiteY35" fmla="*/ 1502047 h 1865728"/>
                  <a:gd name="connsiteX36" fmla="*/ 93518 w 1984664"/>
                  <a:gd name="connsiteY36" fmla="*/ 1585174 h 1865728"/>
                  <a:gd name="connsiteX37" fmla="*/ 103909 w 1984664"/>
                  <a:gd name="connsiteY37" fmla="*/ 1616347 h 1865728"/>
                  <a:gd name="connsiteX38" fmla="*/ 114300 w 1984664"/>
                  <a:gd name="connsiteY38" fmla="*/ 1657910 h 1865728"/>
                  <a:gd name="connsiteX39" fmla="*/ 145473 w 1984664"/>
                  <a:gd name="connsiteY39" fmla="*/ 1689083 h 1865728"/>
                  <a:gd name="connsiteX40" fmla="*/ 249382 w 1984664"/>
                  <a:gd name="connsiteY40" fmla="*/ 1751428 h 1865728"/>
                  <a:gd name="connsiteX41" fmla="*/ 280555 w 1984664"/>
                  <a:gd name="connsiteY41" fmla="*/ 1761819 h 1865728"/>
                  <a:gd name="connsiteX42" fmla="*/ 342900 w 1984664"/>
                  <a:gd name="connsiteY42" fmla="*/ 1772210 h 1865728"/>
                  <a:gd name="connsiteX43" fmla="*/ 405245 w 1984664"/>
                  <a:gd name="connsiteY43" fmla="*/ 1792992 h 1865728"/>
                  <a:gd name="connsiteX44" fmla="*/ 436418 w 1984664"/>
                  <a:gd name="connsiteY44" fmla="*/ 1813774 h 1865728"/>
                  <a:gd name="connsiteX45" fmla="*/ 529936 w 1984664"/>
                  <a:gd name="connsiteY45" fmla="*/ 1824165 h 1865728"/>
                  <a:gd name="connsiteX46" fmla="*/ 571500 w 1984664"/>
                  <a:gd name="connsiteY46" fmla="*/ 1834556 h 1865728"/>
                  <a:gd name="connsiteX47" fmla="*/ 633845 w 1984664"/>
                  <a:gd name="connsiteY47" fmla="*/ 1855337 h 1865728"/>
                  <a:gd name="connsiteX48" fmla="*/ 685800 w 1984664"/>
                  <a:gd name="connsiteY48" fmla="*/ 1865728 h 1865728"/>
                  <a:gd name="connsiteX49" fmla="*/ 789709 w 1984664"/>
                  <a:gd name="connsiteY49" fmla="*/ 1855337 h 1865728"/>
                  <a:gd name="connsiteX50" fmla="*/ 883227 w 1984664"/>
                  <a:gd name="connsiteY50" fmla="*/ 1824165 h 1865728"/>
                  <a:gd name="connsiteX51" fmla="*/ 966355 w 1984664"/>
                  <a:gd name="connsiteY51" fmla="*/ 1803383 h 1865728"/>
                  <a:gd name="connsiteX52" fmla="*/ 1101436 w 1984664"/>
                  <a:gd name="connsiteY52" fmla="*/ 1772210 h 1865728"/>
                  <a:gd name="connsiteX53" fmla="*/ 1163782 w 1984664"/>
                  <a:gd name="connsiteY53" fmla="*/ 1751428 h 1865728"/>
                  <a:gd name="connsiteX54" fmla="*/ 1246909 w 1984664"/>
                  <a:gd name="connsiteY54" fmla="*/ 1699474 h 1865728"/>
                  <a:gd name="connsiteX55" fmla="*/ 1350818 w 1984664"/>
                  <a:gd name="connsiteY55" fmla="*/ 1657910 h 1865728"/>
                  <a:gd name="connsiteX56" fmla="*/ 1433945 w 1984664"/>
                  <a:gd name="connsiteY56" fmla="*/ 1605956 h 1865728"/>
                  <a:gd name="connsiteX57" fmla="*/ 1496291 w 1984664"/>
                  <a:gd name="connsiteY57" fmla="*/ 1564392 h 1865728"/>
                  <a:gd name="connsiteX58" fmla="*/ 1548245 w 1984664"/>
                  <a:gd name="connsiteY58" fmla="*/ 1512437 h 1865728"/>
                  <a:gd name="connsiteX59" fmla="*/ 1610591 w 1984664"/>
                  <a:gd name="connsiteY59" fmla="*/ 1460483 h 1865728"/>
                  <a:gd name="connsiteX60" fmla="*/ 1652155 w 1984664"/>
                  <a:gd name="connsiteY60" fmla="*/ 1398137 h 1865728"/>
                  <a:gd name="connsiteX61" fmla="*/ 1683327 w 1984664"/>
                  <a:gd name="connsiteY61" fmla="*/ 1366965 h 1865728"/>
                  <a:gd name="connsiteX62" fmla="*/ 1724891 w 1984664"/>
                  <a:gd name="connsiteY62" fmla="*/ 1304619 h 1865728"/>
                  <a:gd name="connsiteX63" fmla="*/ 1735282 w 1984664"/>
                  <a:gd name="connsiteY63" fmla="*/ 1273447 h 1865728"/>
                  <a:gd name="connsiteX64" fmla="*/ 1797627 w 1984664"/>
                  <a:gd name="connsiteY64" fmla="*/ 1221492 h 1865728"/>
                  <a:gd name="connsiteX65" fmla="*/ 1818409 w 1984664"/>
                  <a:gd name="connsiteY65" fmla="*/ 1190319 h 1865728"/>
                  <a:gd name="connsiteX66" fmla="*/ 1891145 w 1984664"/>
                  <a:gd name="connsiteY66" fmla="*/ 1127974 h 1865728"/>
                  <a:gd name="connsiteX67" fmla="*/ 1932709 w 1984664"/>
                  <a:gd name="connsiteY67" fmla="*/ 1065628 h 1865728"/>
                  <a:gd name="connsiteX68" fmla="*/ 1943100 w 1984664"/>
                  <a:gd name="connsiteY68" fmla="*/ 1034456 h 1865728"/>
                  <a:gd name="connsiteX69" fmla="*/ 1963882 w 1984664"/>
                  <a:gd name="connsiteY69" fmla="*/ 961719 h 1865728"/>
                  <a:gd name="connsiteX70" fmla="*/ 1974273 w 1984664"/>
                  <a:gd name="connsiteY70" fmla="*/ 868201 h 1865728"/>
                  <a:gd name="connsiteX71" fmla="*/ 1984664 w 1984664"/>
                  <a:gd name="connsiteY71" fmla="*/ 837028 h 1865728"/>
                  <a:gd name="connsiteX72" fmla="*/ 1974273 w 1984664"/>
                  <a:gd name="connsiteY72" fmla="*/ 546083 h 1865728"/>
                  <a:gd name="connsiteX73" fmla="*/ 1922318 w 1984664"/>
                  <a:gd name="connsiteY73" fmla="*/ 452565 h 1865728"/>
                  <a:gd name="connsiteX74" fmla="*/ 1880755 w 1984664"/>
                  <a:gd name="connsiteY74" fmla="*/ 390219 h 1865728"/>
                  <a:gd name="connsiteX75" fmla="*/ 1839191 w 1984664"/>
                  <a:gd name="connsiteY75" fmla="*/ 327874 h 1865728"/>
                  <a:gd name="connsiteX76" fmla="*/ 1818409 w 1984664"/>
                  <a:gd name="connsiteY76" fmla="*/ 296701 h 1865728"/>
                  <a:gd name="connsiteX77" fmla="*/ 1714500 w 1984664"/>
                  <a:gd name="connsiteY77" fmla="*/ 182401 h 1865728"/>
                  <a:gd name="connsiteX78" fmla="*/ 1683327 w 1984664"/>
                  <a:gd name="connsiteY78" fmla="*/ 151228 h 1865728"/>
                  <a:gd name="connsiteX79" fmla="*/ 1610591 w 1984664"/>
                  <a:gd name="connsiteY79" fmla="*/ 88883 h 1865728"/>
                  <a:gd name="connsiteX80" fmla="*/ 1579418 w 1984664"/>
                  <a:gd name="connsiteY80" fmla="*/ 47319 h 186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84664" h="1865728">
                    <a:moveTo>
                      <a:pt x="1579418" y="47319"/>
                    </a:moveTo>
                    <a:cubicBezTo>
                      <a:pt x="1565564" y="35196"/>
                      <a:pt x="1545528" y="25179"/>
                      <a:pt x="1527464" y="16147"/>
                    </a:cubicBezTo>
                    <a:cubicBezTo>
                      <a:pt x="1444364" y="-25403"/>
                      <a:pt x="1228834" y="26329"/>
                      <a:pt x="1226127" y="26537"/>
                    </a:cubicBezTo>
                    <a:cubicBezTo>
                      <a:pt x="1205345" y="36928"/>
                      <a:pt x="1185355" y="49081"/>
                      <a:pt x="1163782" y="57710"/>
                    </a:cubicBezTo>
                    <a:cubicBezTo>
                      <a:pt x="1079506" y="91421"/>
                      <a:pt x="1162449" y="27426"/>
                      <a:pt x="1039091" y="109665"/>
                    </a:cubicBezTo>
                    <a:cubicBezTo>
                      <a:pt x="1028700" y="116592"/>
                      <a:pt x="1017909" y="122954"/>
                      <a:pt x="1007918" y="130447"/>
                    </a:cubicBezTo>
                    <a:cubicBezTo>
                      <a:pt x="976325" y="154142"/>
                      <a:pt x="951865" y="190695"/>
                      <a:pt x="914400" y="203183"/>
                    </a:cubicBezTo>
                    <a:cubicBezTo>
                      <a:pt x="882149" y="213933"/>
                      <a:pt x="873767" y="215095"/>
                      <a:pt x="841664" y="234356"/>
                    </a:cubicBezTo>
                    <a:cubicBezTo>
                      <a:pt x="820247" y="247206"/>
                      <a:pt x="799299" y="260933"/>
                      <a:pt x="779318" y="275919"/>
                    </a:cubicBezTo>
                    <a:cubicBezTo>
                      <a:pt x="765464" y="286310"/>
                      <a:pt x="752791" y="298500"/>
                      <a:pt x="737755" y="307092"/>
                    </a:cubicBezTo>
                    <a:cubicBezTo>
                      <a:pt x="728245" y="312526"/>
                      <a:pt x="716379" y="312585"/>
                      <a:pt x="706582" y="317483"/>
                    </a:cubicBezTo>
                    <a:cubicBezTo>
                      <a:pt x="626009" y="357770"/>
                      <a:pt x="722590" y="322538"/>
                      <a:pt x="644236" y="348656"/>
                    </a:cubicBezTo>
                    <a:cubicBezTo>
                      <a:pt x="544795" y="448097"/>
                      <a:pt x="672118" y="330068"/>
                      <a:pt x="581891" y="390219"/>
                    </a:cubicBezTo>
                    <a:cubicBezTo>
                      <a:pt x="569664" y="398370"/>
                      <a:pt x="561875" y="411828"/>
                      <a:pt x="550718" y="421392"/>
                    </a:cubicBezTo>
                    <a:cubicBezTo>
                      <a:pt x="537569" y="432663"/>
                      <a:pt x="523247" y="442499"/>
                      <a:pt x="509155" y="452565"/>
                    </a:cubicBezTo>
                    <a:cubicBezTo>
                      <a:pt x="498993" y="459824"/>
                      <a:pt x="486813" y="464516"/>
                      <a:pt x="477982" y="473347"/>
                    </a:cubicBezTo>
                    <a:cubicBezTo>
                      <a:pt x="420578" y="530750"/>
                      <a:pt x="478175" y="507068"/>
                      <a:pt x="405245" y="525301"/>
                    </a:cubicBezTo>
                    <a:cubicBezTo>
                      <a:pt x="398318" y="535692"/>
                      <a:pt x="390049" y="545304"/>
                      <a:pt x="384464" y="556474"/>
                    </a:cubicBezTo>
                    <a:cubicBezTo>
                      <a:pt x="379566" y="566271"/>
                      <a:pt x="380149" y="578534"/>
                      <a:pt x="374073" y="587647"/>
                    </a:cubicBezTo>
                    <a:cubicBezTo>
                      <a:pt x="365922" y="599874"/>
                      <a:pt x="352308" y="607530"/>
                      <a:pt x="342900" y="618819"/>
                    </a:cubicBezTo>
                    <a:cubicBezTo>
                      <a:pt x="299603" y="670775"/>
                      <a:pt x="348097" y="632673"/>
                      <a:pt x="290945" y="670774"/>
                    </a:cubicBezTo>
                    <a:cubicBezTo>
                      <a:pt x="287482" y="681165"/>
                      <a:pt x="286631" y="692834"/>
                      <a:pt x="280555" y="701947"/>
                    </a:cubicBezTo>
                    <a:cubicBezTo>
                      <a:pt x="234589" y="770897"/>
                      <a:pt x="262600" y="696291"/>
                      <a:pt x="228600" y="764292"/>
                    </a:cubicBezTo>
                    <a:cubicBezTo>
                      <a:pt x="185582" y="850327"/>
                      <a:pt x="256981" y="737308"/>
                      <a:pt x="197427" y="826637"/>
                    </a:cubicBezTo>
                    <a:cubicBezTo>
                      <a:pt x="168694" y="912835"/>
                      <a:pt x="216926" y="777254"/>
                      <a:pt x="145473" y="920156"/>
                    </a:cubicBezTo>
                    <a:cubicBezTo>
                      <a:pt x="138546" y="934010"/>
                      <a:pt x="130793" y="947482"/>
                      <a:pt x="124691" y="961719"/>
                    </a:cubicBezTo>
                    <a:cubicBezTo>
                      <a:pt x="120376" y="971786"/>
                      <a:pt x="120376" y="983778"/>
                      <a:pt x="114300" y="992892"/>
                    </a:cubicBezTo>
                    <a:cubicBezTo>
                      <a:pt x="106149" y="1005119"/>
                      <a:pt x="92535" y="1012776"/>
                      <a:pt x="83127" y="1024065"/>
                    </a:cubicBezTo>
                    <a:cubicBezTo>
                      <a:pt x="75132" y="1033659"/>
                      <a:pt x="69272" y="1044846"/>
                      <a:pt x="62345" y="1055237"/>
                    </a:cubicBezTo>
                    <a:cubicBezTo>
                      <a:pt x="58882" y="1065628"/>
                      <a:pt x="56853" y="1076613"/>
                      <a:pt x="51955" y="1086410"/>
                    </a:cubicBezTo>
                    <a:cubicBezTo>
                      <a:pt x="46370" y="1097580"/>
                      <a:pt x="35122" y="1105735"/>
                      <a:pt x="31173" y="1117583"/>
                    </a:cubicBezTo>
                    <a:cubicBezTo>
                      <a:pt x="24511" y="1137570"/>
                      <a:pt x="24914" y="1159269"/>
                      <a:pt x="20782" y="1179928"/>
                    </a:cubicBezTo>
                    <a:cubicBezTo>
                      <a:pt x="14258" y="1212547"/>
                      <a:pt x="9904" y="1222954"/>
                      <a:pt x="0" y="1252665"/>
                    </a:cubicBezTo>
                    <a:cubicBezTo>
                      <a:pt x="16671" y="1502723"/>
                      <a:pt x="-7243" y="1341615"/>
                      <a:pt x="20782" y="1439701"/>
                    </a:cubicBezTo>
                    <a:cubicBezTo>
                      <a:pt x="24705" y="1453433"/>
                      <a:pt x="23251" y="1469382"/>
                      <a:pt x="31173" y="1481265"/>
                    </a:cubicBezTo>
                    <a:cubicBezTo>
                      <a:pt x="38100" y="1491656"/>
                      <a:pt x="51954" y="1495120"/>
                      <a:pt x="62345" y="1502047"/>
                    </a:cubicBezTo>
                    <a:cubicBezTo>
                      <a:pt x="82393" y="1602284"/>
                      <a:pt x="57843" y="1513824"/>
                      <a:pt x="93518" y="1585174"/>
                    </a:cubicBezTo>
                    <a:cubicBezTo>
                      <a:pt x="98416" y="1594971"/>
                      <a:pt x="100900" y="1605815"/>
                      <a:pt x="103909" y="1616347"/>
                    </a:cubicBezTo>
                    <a:cubicBezTo>
                      <a:pt x="107832" y="1630078"/>
                      <a:pt x="107215" y="1645511"/>
                      <a:pt x="114300" y="1657910"/>
                    </a:cubicBezTo>
                    <a:cubicBezTo>
                      <a:pt x="121591" y="1670669"/>
                      <a:pt x="133873" y="1680061"/>
                      <a:pt x="145473" y="1689083"/>
                    </a:cubicBezTo>
                    <a:cubicBezTo>
                      <a:pt x="175698" y="1712592"/>
                      <a:pt x="213391" y="1736004"/>
                      <a:pt x="249382" y="1751428"/>
                    </a:cubicBezTo>
                    <a:cubicBezTo>
                      <a:pt x="259450" y="1755743"/>
                      <a:pt x="269863" y="1759443"/>
                      <a:pt x="280555" y="1761819"/>
                    </a:cubicBezTo>
                    <a:cubicBezTo>
                      <a:pt x="301122" y="1766389"/>
                      <a:pt x="322461" y="1767100"/>
                      <a:pt x="342900" y="1772210"/>
                    </a:cubicBezTo>
                    <a:cubicBezTo>
                      <a:pt x="364152" y="1777523"/>
                      <a:pt x="387018" y="1780841"/>
                      <a:pt x="405245" y="1792992"/>
                    </a:cubicBezTo>
                    <a:cubicBezTo>
                      <a:pt x="415636" y="1799919"/>
                      <a:pt x="424302" y="1810745"/>
                      <a:pt x="436418" y="1813774"/>
                    </a:cubicBezTo>
                    <a:cubicBezTo>
                      <a:pt x="466846" y="1821381"/>
                      <a:pt x="498763" y="1820701"/>
                      <a:pt x="529936" y="1824165"/>
                    </a:cubicBezTo>
                    <a:cubicBezTo>
                      <a:pt x="543791" y="1827629"/>
                      <a:pt x="557821" y="1830452"/>
                      <a:pt x="571500" y="1834556"/>
                    </a:cubicBezTo>
                    <a:cubicBezTo>
                      <a:pt x="592482" y="1840850"/>
                      <a:pt x="612711" y="1849573"/>
                      <a:pt x="633845" y="1855337"/>
                    </a:cubicBezTo>
                    <a:cubicBezTo>
                      <a:pt x="650884" y="1859984"/>
                      <a:pt x="668482" y="1862264"/>
                      <a:pt x="685800" y="1865728"/>
                    </a:cubicBezTo>
                    <a:cubicBezTo>
                      <a:pt x="720436" y="1862264"/>
                      <a:pt x="755250" y="1860260"/>
                      <a:pt x="789709" y="1855337"/>
                    </a:cubicBezTo>
                    <a:cubicBezTo>
                      <a:pt x="827217" y="1849979"/>
                      <a:pt x="846945" y="1837771"/>
                      <a:pt x="883227" y="1824165"/>
                    </a:cubicBezTo>
                    <a:cubicBezTo>
                      <a:pt x="922185" y="1809556"/>
                      <a:pt x="918124" y="1813718"/>
                      <a:pt x="966355" y="1803383"/>
                    </a:cubicBezTo>
                    <a:cubicBezTo>
                      <a:pt x="969246" y="1802763"/>
                      <a:pt x="1075657" y="1779944"/>
                      <a:pt x="1101436" y="1772210"/>
                    </a:cubicBezTo>
                    <a:cubicBezTo>
                      <a:pt x="1122418" y="1765915"/>
                      <a:pt x="1163782" y="1751428"/>
                      <a:pt x="1163782" y="1751428"/>
                    </a:cubicBezTo>
                    <a:cubicBezTo>
                      <a:pt x="1244529" y="1670681"/>
                      <a:pt x="1165137" y="1735817"/>
                      <a:pt x="1246909" y="1699474"/>
                    </a:cubicBezTo>
                    <a:cubicBezTo>
                      <a:pt x="1356708" y="1650674"/>
                      <a:pt x="1241720" y="1679730"/>
                      <a:pt x="1350818" y="1657910"/>
                    </a:cubicBezTo>
                    <a:cubicBezTo>
                      <a:pt x="1445294" y="1594926"/>
                      <a:pt x="1296085" y="1693684"/>
                      <a:pt x="1433945" y="1605956"/>
                    </a:cubicBezTo>
                    <a:cubicBezTo>
                      <a:pt x="1455017" y="1592547"/>
                      <a:pt x="1496291" y="1564392"/>
                      <a:pt x="1496291" y="1564392"/>
                    </a:cubicBezTo>
                    <a:cubicBezTo>
                      <a:pt x="1551708" y="1481267"/>
                      <a:pt x="1478975" y="1581707"/>
                      <a:pt x="1548245" y="1512437"/>
                    </a:cubicBezTo>
                    <a:cubicBezTo>
                      <a:pt x="1606991" y="1453691"/>
                      <a:pt x="1521425" y="1505066"/>
                      <a:pt x="1610591" y="1460483"/>
                    </a:cubicBezTo>
                    <a:cubicBezTo>
                      <a:pt x="1624446" y="1439701"/>
                      <a:pt x="1634494" y="1415798"/>
                      <a:pt x="1652155" y="1398137"/>
                    </a:cubicBezTo>
                    <a:cubicBezTo>
                      <a:pt x="1662546" y="1387746"/>
                      <a:pt x="1674305" y="1378564"/>
                      <a:pt x="1683327" y="1366965"/>
                    </a:cubicBezTo>
                    <a:cubicBezTo>
                      <a:pt x="1698661" y="1347249"/>
                      <a:pt x="1716992" y="1328314"/>
                      <a:pt x="1724891" y="1304619"/>
                    </a:cubicBezTo>
                    <a:cubicBezTo>
                      <a:pt x="1728355" y="1294228"/>
                      <a:pt x="1729206" y="1282560"/>
                      <a:pt x="1735282" y="1273447"/>
                    </a:cubicBezTo>
                    <a:cubicBezTo>
                      <a:pt x="1751283" y="1249446"/>
                      <a:pt x="1774626" y="1236827"/>
                      <a:pt x="1797627" y="1221492"/>
                    </a:cubicBezTo>
                    <a:cubicBezTo>
                      <a:pt x="1804554" y="1211101"/>
                      <a:pt x="1810282" y="1199801"/>
                      <a:pt x="1818409" y="1190319"/>
                    </a:cubicBezTo>
                    <a:cubicBezTo>
                      <a:pt x="1852003" y="1151126"/>
                      <a:pt x="1854379" y="1152486"/>
                      <a:pt x="1891145" y="1127974"/>
                    </a:cubicBezTo>
                    <a:cubicBezTo>
                      <a:pt x="1905000" y="1107192"/>
                      <a:pt x="1924810" y="1089323"/>
                      <a:pt x="1932709" y="1065628"/>
                    </a:cubicBezTo>
                    <a:cubicBezTo>
                      <a:pt x="1936173" y="1055237"/>
                      <a:pt x="1940091" y="1044987"/>
                      <a:pt x="1943100" y="1034456"/>
                    </a:cubicBezTo>
                    <a:cubicBezTo>
                      <a:pt x="1969198" y="943116"/>
                      <a:pt x="1938966" y="1036467"/>
                      <a:pt x="1963882" y="961719"/>
                    </a:cubicBezTo>
                    <a:cubicBezTo>
                      <a:pt x="1967346" y="930546"/>
                      <a:pt x="1969117" y="899139"/>
                      <a:pt x="1974273" y="868201"/>
                    </a:cubicBezTo>
                    <a:cubicBezTo>
                      <a:pt x="1976074" y="857397"/>
                      <a:pt x="1984664" y="847981"/>
                      <a:pt x="1984664" y="837028"/>
                    </a:cubicBezTo>
                    <a:cubicBezTo>
                      <a:pt x="1984664" y="739985"/>
                      <a:pt x="1982803" y="642751"/>
                      <a:pt x="1974273" y="546083"/>
                    </a:cubicBezTo>
                    <a:cubicBezTo>
                      <a:pt x="1969351" y="490303"/>
                      <a:pt x="1955225" y="485471"/>
                      <a:pt x="1922318" y="452565"/>
                    </a:cubicBezTo>
                    <a:cubicBezTo>
                      <a:pt x="1902446" y="392949"/>
                      <a:pt x="1926157" y="448594"/>
                      <a:pt x="1880755" y="390219"/>
                    </a:cubicBezTo>
                    <a:cubicBezTo>
                      <a:pt x="1865421" y="370504"/>
                      <a:pt x="1853046" y="348656"/>
                      <a:pt x="1839191" y="327874"/>
                    </a:cubicBezTo>
                    <a:cubicBezTo>
                      <a:pt x="1832264" y="317483"/>
                      <a:pt x="1826211" y="306453"/>
                      <a:pt x="1818409" y="296701"/>
                    </a:cubicBezTo>
                    <a:cubicBezTo>
                      <a:pt x="1758486" y="221799"/>
                      <a:pt x="1792525" y="260427"/>
                      <a:pt x="1714500" y="182401"/>
                    </a:cubicBezTo>
                    <a:cubicBezTo>
                      <a:pt x="1704109" y="172010"/>
                      <a:pt x="1695083" y="160045"/>
                      <a:pt x="1683327" y="151228"/>
                    </a:cubicBezTo>
                    <a:cubicBezTo>
                      <a:pt x="1655592" y="130427"/>
                      <a:pt x="1632301" y="116020"/>
                      <a:pt x="1610591" y="88883"/>
                    </a:cubicBezTo>
                    <a:cubicBezTo>
                      <a:pt x="1605753" y="82835"/>
                      <a:pt x="1593272" y="59442"/>
                      <a:pt x="1579418" y="4731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Rectangle 34"/>
          <p:cNvSpPr/>
          <p:nvPr/>
        </p:nvSpPr>
        <p:spPr>
          <a:xfrm>
            <a:off x="311991" y="369368"/>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17893434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119</a:t>
            </a:fld>
            <a:endParaRPr lang="en-IN">
              <a:solidFill>
                <a:srgbClr val="04617B">
                  <a:shade val="90000"/>
                </a:srgbClr>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468096" y="1383739"/>
                <a:ext cx="8425339" cy="1639195"/>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7"/>
                </a:pPr>
                <a:r>
                  <a:rPr lang="en-US" sz="2000" b="1" dirty="0">
                    <a:solidFill>
                      <a:srgbClr val="0B5ED7"/>
                    </a:solidFill>
                    <a:latin typeface="Times New Roman" panose="02020603050405020304" pitchFamily="18" charset="0"/>
                    <a:cs typeface="Times New Roman" panose="02020603050405020304" pitchFamily="18" charset="0"/>
                  </a:rPr>
                  <a:t>Decision tree equivalence:</a:t>
                </a:r>
                <a:r>
                  <a:rPr lang="en-US" sz="2000" dirty="0">
                    <a:solidFill>
                      <a:srgbClr val="0B5ED7"/>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different splitting criteria followed in different decision tree induction algorithms have little effect on the performance of the algorithms. This is because the different heuristic measures (such as information gain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𝛼</m:t>
                    </m:r>
                  </m:oMath>
                </a14:m>
                <a:r>
                  <a:rPr lang="en-US" sz="2000" dirty="0">
                    <a:latin typeface="Times New Roman" panose="02020603050405020304" pitchFamily="18" charset="0"/>
                    <a:cs typeface="Times New Roman" panose="02020603050405020304" pitchFamily="18" charset="0"/>
                  </a:rPr>
                  <a:t>), Gini index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𝛾</m:t>
                    </m:r>
                  </m:oMath>
                </a14:m>
                <a:r>
                  <a:rPr lang="en-US" sz="2000" dirty="0">
                    <a:latin typeface="Times New Roman" panose="02020603050405020304" pitchFamily="18" charset="0"/>
                    <a:cs typeface="Times New Roman" panose="02020603050405020304" pitchFamily="18" charset="0"/>
                  </a:rPr>
                  <a:t>) and Gain ratio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𝛽</m:t>
                    </m:r>
                  </m:oMath>
                </a14:m>
                <a:r>
                  <a:rPr lang="en-US" sz="2000" dirty="0">
                    <a:latin typeface="Times New Roman" panose="02020603050405020304" pitchFamily="18" charset="0"/>
                    <a:cs typeface="Times New Roman" panose="02020603050405020304" pitchFamily="18" charset="0"/>
                  </a:rPr>
                  <a:t>) are quite consistent with each other); also see the figure below.</a:t>
                </a:r>
              </a:p>
              <a:p>
                <a:pPr marL="342900" indent="-342900" algn="just">
                  <a:buFont typeface="+mj-lt"/>
                  <a:buAutoNum type="arabicPeriod" startAt="7"/>
                </a:pPr>
                <a:endParaRPr lang="en-US" sz="1800" dirty="0">
                  <a:latin typeface="Times New Roman" panose="02020603050405020304" pitchFamily="18" charset="0"/>
                  <a:cs typeface="Times New Roman" panose="02020603050405020304"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68078" y="1383703"/>
                <a:ext cx="8425339" cy="1639195"/>
              </a:xfrm>
              <a:prstGeom prst="rect">
                <a:avLst/>
              </a:prstGeom>
              <a:blipFill rotWithShape="1">
                <a:blip r:embed="rId2"/>
                <a:stretch>
                  <a:fillRect l="-579" t="-1859" r="-724" b="-5204"/>
                </a:stretch>
              </a:blipFill>
            </p:spPr>
            <p:txBody>
              <a:bodyPr/>
              <a:lstStyle/>
              <a:p>
                <a:r>
                  <a:rPr lang="en-IN">
                    <a:noFill/>
                  </a:rPr>
                  <a:t> </a:t>
                </a:r>
              </a:p>
            </p:txBody>
          </p:sp>
        </mc:Fallback>
      </mc:AlternateContent>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674" y="3346001"/>
            <a:ext cx="5240725" cy="3059802"/>
          </a:xfrm>
          <a:prstGeom prst="rect">
            <a:avLst/>
          </a:prstGeom>
        </p:spPr>
      </p:pic>
      <p:sp>
        <p:nvSpPr>
          <p:cNvPr id="6" name="Rectangle 5"/>
          <p:cNvSpPr/>
          <p:nvPr/>
        </p:nvSpPr>
        <p:spPr>
          <a:xfrm>
            <a:off x="311991" y="394455"/>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2942481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Building Decision Tree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a:cs typeface="Times New Roman" pitchFamily="18" charset="0"/>
              </a:rPr>
              <a:t>In principle, there are exponentially many decision tree that can be constructed from a given database (also called training data).</a:t>
            </a:r>
          </a:p>
          <a:p>
            <a:pPr lvl="8"/>
            <a:endParaRPr lang="en-US" sz="800" dirty="0">
              <a:cs typeface="Times New Roman" pitchFamily="18" charset="0"/>
            </a:endParaRPr>
          </a:p>
          <a:p>
            <a:pPr lvl="1"/>
            <a:r>
              <a:rPr lang="en-US" sz="1800" dirty="0">
                <a:cs typeface="Times New Roman" pitchFamily="18" charset="0"/>
              </a:rPr>
              <a:t>Some of the tree may not be optimum</a:t>
            </a:r>
          </a:p>
          <a:p>
            <a:pPr lvl="8"/>
            <a:endParaRPr lang="en-US" sz="800" dirty="0">
              <a:cs typeface="Times New Roman" pitchFamily="18" charset="0"/>
            </a:endParaRPr>
          </a:p>
          <a:p>
            <a:pPr lvl="1"/>
            <a:r>
              <a:rPr lang="en-US" sz="1800" dirty="0">
                <a:cs typeface="Times New Roman" pitchFamily="18" charset="0"/>
              </a:rPr>
              <a:t>Some of them may give inaccurate result</a:t>
            </a:r>
          </a:p>
          <a:p>
            <a:pPr lvl="4"/>
            <a:endParaRPr lang="en-US" sz="1400" dirty="0">
              <a:cs typeface="Times New Roman" pitchFamily="18" charset="0"/>
            </a:endParaRPr>
          </a:p>
          <a:p>
            <a:r>
              <a:rPr lang="en-US" sz="2000" dirty="0">
                <a:cs typeface="Times New Roman" pitchFamily="18" charset="0"/>
              </a:rPr>
              <a:t>Two approaches are known</a:t>
            </a:r>
          </a:p>
          <a:p>
            <a:pPr lvl="8"/>
            <a:endParaRPr lang="en-US" sz="800" dirty="0">
              <a:cs typeface="Times New Roman" pitchFamily="18" charset="0"/>
            </a:endParaRPr>
          </a:p>
          <a:p>
            <a:pPr lvl="1"/>
            <a:r>
              <a:rPr lang="en-US" sz="1800" b="1" dirty="0">
                <a:solidFill>
                  <a:srgbClr val="A50021"/>
                </a:solidFill>
                <a:cs typeface="Times New Roman" pitchFamily="18" charset="0"/>
              </a:rPr>
              <a:t>Greedy strategy</a:t>
            </a:r>
          </a:p>
          <a:p>
            <a:pPr lvl="2"/>
            <a:r>
              <a:rPr lang="en-US" sz="1500" dirty="0">
                <a:cs typeface="Times New Roman" pitchFamily="18" charset="0"/>
              </a:rPr>
              <a:t>A top-down recursive divide-and-conquer</a:t>
            </a:r>
          </a:p>
          <a:p>
            <a:pPr lvl="5"/>
            <a:endParaRPr lang="en-US" sz="1200" dirty="0">
              <a:cs typeface="Times New Roman" pitchFamily="18" charset="0"/>
            </a:endParaRPr>
          </a:p>
          <a:p>
            <a:pPr lvl="1"/>
            <a:r>
              <a:rPr lang="en-US" sz="1800" b="1" dirty="0">
                <a:solidFill>
                  <a:srgbClr val="A50021"/>
                </a:solidFill>
                <a:cs typeface="Times New Roman" pitchFamily="18" charset="0"/>
              </a:rPr>
              <a:t>Modification of greedy strategy</a:t>
            </a:r>
          </a:p>
          <a:p>
            <a:pPr lvl="2"/>
            <a:r>
              <a:rPr lang="en-US" sz="1500" dirty="0">
                <a:latin typeface="Times New Roman" pitchFamily="18" charset="0"/>
                <a:cs typeface="Times New Roman" pitchFamily="18" charset="0"/>
              </a:rPr>
              <a:t>ID3</a:t>
            </a:r>
          </a:p>
          <a:p>
            <a:pPr lvl="2"/>
            <a:r>
              <a:rPr lang="en-US" sz="1500" dirty="0">
                <a:latin typeface="Times New Roman" pitchFamily="18" charset="0"/>
                <a:cs typeface="Times New Roman" pitchFamily="18" charset="0"/>
              </a:rPr>
              <a:t>C4.5</a:t>
            </a:r>
          </a:p>
          <a:p>
            <a:pPr lvl="2"/>
            <a:r>
              <a:rPr lang="en-US" sz="1500" dirty="0">
                <a:cs typeface="Times New Roman" pitchFamily="18" charset="0"/>
              </a:rPr>
              <a:t>CART, etc.</a:t>
            </a:r>
          </a:p>
          <a:p>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DF68143-5193-494B-A4A7-2F27D66C4073}"/>
                  </a:ext>
                </a:extLst>
              </p14:cNvPr>
              <p14:cNvContentPartPr/>
              <p14:nvPr/>
            </p14:nvContentPartPr>
            <p14:xfrm>
              <a:off x="549000" y="1639440"/>
              <a:ext cx="8230320" cy="4229280"/>
            </p14:xfrm>
          </p:contentPart>
        </mc:Choice>
        <mc:Fallback xmlns="">
          <p:pic>
            <p:nvPicPr>
              <p:cNvPr id="5" name="Ink 4">
                <a:extLst>
                  <a:ext uri="{FF2B5EF4-FFF2-40B4-BE49-F238E27FC236}">
                    <a16:creationId xmlns:a16="http://schemas.microsoft.com/office/drawing/2014/main" id="{EDF68143-5193-494B-A4A7-2F27D66C4073}"/>
                  </a:ext>
                </a:extLst>
              </p:cNvPr>
              <p:cNvPicPr/>
              <p:nvPr/>
            </p:nvPicPr>
            <p:blipFill>
              <a:blip r:embed="rId3"/>
              <a:stretch>
                <a:fillRect/>
              </a:stretch>
            </p:blipFill>
            <p:spPr>
              <a:xfrm>
                <a:off x="539640" y="1630080"/>
                <a:ext cx="8249040" cy="4248000"/>
              </a:xfrm>
              <a:prstGeom prst="rect">
                <a:avLst/>
              </a:prstGeom>
            </p:spPr>
          </p:pic>
        </mc:Fallback>
      </mc:AlternateContent>
    </p:spTree>
    <p:extLst>
      <p:ext uri="{BB962C8B-B14F-4D97-AF65-F5344CB8AC3E}">
        <p14:creationId xmlns:p14="http://schemas.microsoft.com/office/powerpoint/2010/main" val="21134991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5" y="124461"/>
            <a:ext cx="8425339" cy="1143000"/>
          </a:xfrm>
        </p:spPr>
        <p:txBody>
          <a:bodyPr>
            <a:normAutofit/>
          </a:bodyPr>
          <a:lstStyle/>
          <a:p>
            <a:r>
              <a:rPr lang="en-US" sz="4000" dirty="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120</a:t>
            </a:fld>
            <a:endParaRPr lang="en-IN" dirty="0">
              <a:solidFill>
                <a:srgbClr val="04617B">
                  <a:shade val="90000"/>
                </a:srgbClr>
              </a:solidFill>
            </a:endParaRPr>
          </a:p>
        </p:txBody>
      </p:sp>
      <p:sp>
        <p:nvSpPr>
          <p:cNvPr id="7" name="Content Placeholder 4"/>
          <p:cNvSpPr txBox="1">
            <a:spLocks/>
          </p:cNvSpPr>
          <p:nvPr/>
        </p:nvSpPr>
        <p:spPr>
          <a:xfrm>
            <a:off x="210780" y="2928512"/>
            <a:ext cx="8506500"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The detail material related to this lecture can be found in</a:t>
            </a:r>
          </a:p>
          <a:p>
            <a:pPr>
              <a:buClr>
                <a:srgbClr val="0BD0D9"/>
              </a:buClr>
            </a:pPr>
            <a:endParaRPr lang="en-US" dirty="0">
              <a:solidFill>
                <a:prstClr val="black"/>
              </a:solidFill>
            </a:endParaRPr>
          </a:p>
          <a:p>
            <a:pPr marL="393192" lvl="1" indent="0">
              <a:buClr>
                <a:srgbClr val="0BD0D9"/>
              </a:buClr>
              <a:buNone/>
            </a:pPr>
            <a:r>
              <a:rPr lang="en-IN" dirty="0">
                <a:solidFill>
                  <a:srgbClr val="073C8B"/>
                </a:solidFill>
              </a:rPr>
              <a:t>Data Mining: Concepts and Techniques, (3</a:t>
            </a:r>
            <a:r>
              <a:rPr lang="en-IN" baseline="30000" dirty="0">
                <a:solidFill>
                  <a:srgbClr val="073C8B"/>
                </a:solidFill>
              </a:rPr>
              <a:t>rd</a:t>
            </a:r>
            <a:r>
              <a:rPr lang="en-IN" dirty="0">
                <a:solidFill>
                  <a:srgbClr val="073C8B"/>
                </a:solidFill>
              </a:rPr>
              <a:t> </a:t>
            </a:r>
            <a:r>
              <a:rPr lang="en-IN" dirty="0" err="1">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 </a:t>
            </a:r>
            <a:r>
              <a:rPr lang="en-IN" dirty="0" err="1">
                <a:solidFill>
                  <a:srgbClr val="073C8B"/>
                </a:solidFill>
              </a:rPr>
              <a:t>Micheline</a:t>
            </a:r>
            <a:r>
              <a:rPr lang="en-IN" dirty="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Mining, Pang-</a:t>
            </a:r>
            <a:r>
              <a:rPr lang="en-US" dirty="0" err="1">
                <a:solidFill>
                  <a:srgbClr val="073C8B"/>
                </a:solidFill>
              </a:rPr>
              <a:t>Ning</a:t>
            </a:r>
            <a:r>
              <a:rPr lang="en-US" dirty="0">
                <a:solidFill>
                  <a:srgbClr val="073C8B"/>
                </a:solidFill>
              </a:rPr>
              <a:t> Tan,  Michael Steinbach, and </a:t>
            </a:r>
            <a:r>
              <a:rPr lang="en-US" dirty="0" err="1">
                <a:solidFill>
                  <a:srgbClr val="073C8B"/>
                </a:solidFill>
              </a:rPr>
              <a:t>Vipin</a:t>
            </a:r>
            <a:r>
              <a:rPr lang="en-US" dirty="0">
                <a:solidFill>
                  <a:srgbClr val="073C8B"/>
                </a:solidFill>
              </a:rPr>
              <a:t> Kumar,  Addison-Wesley, 2014</a:t>
            </a:r>
          </a:p>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val="39900937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684" y="2420888"/>
            <a:ext cx="8425339" cy="936104"/>
          </a:xfrm>
        </p:spPr>
        <p:txBody>
          <a:bodyPr>
            <a:normAutofit fontScale="92500" lnSpcReduction="10000"/>
          </a:bodyPr>
          <a:lstStyle/>
          <a:p>
            <a:pPr marL="0" indent="0" algn="ctr">
              <a:buNone/>
            </a:pPr>
            <a:r>
              <a:rPr lang="en-US" altLang="zh-CN" sz="6000" dirty="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a:solidFill>
                <a:srgbClr val="FF00FF"/>
              </a:solidFill>
              <a:ea typeface="宋体" pitchFamily="2" charset="-122"/>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121</a:t>
            </a:fld>
            <a:endParaRPr lang="en-IN" dirty="0">
              <a:solidFill>
                <a:srgbClr val="04617B">
                  <a:shade val="90000"/>
                </a:srgbClr>
              </a:solidFill>
            </a:endParaRPr>
          </a:p>
        </p:txBody>
      </p:sp>
      <p:sp>
        <p:nvSpPr>
          <p:cNvPr id="7" name="Date Placeholder 6"/>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2" name="Rectangle 1"/>
          <p:cNvSpPr/>
          <p:nvPr/>
        </p:nvSpPr>
        <p:spPr>
          <a:xfrm>
            <a:off x="1122251" y="4788950"/>
            <a:ext cx="7381104" cy="646331"/>
          </a:xfrm>
          <a:prstGeom prst="rect">
            <a:avLst/>
          </a:prstGeom>
        </p:spPr>
        <p:txBody>
          <a:bodyPr wrap="square">
            <a:spAutoFit/>
          </a:bodyPr>
          <a:lstStyle/>
          <a:p>
            <a:pPr lvl="1" algn="ctr"/>
            <a:r>
              <a:rPr lang="en-IN" dirty="0">
                <a:solidFill>
                  <a:srgbClr val="7CCA62">
                    <a:lumMod val="50000"/>
                  </a:srgbClr>
                </a:solidFill>
              </a:rPr>
              <a:t>You may post your question(s) at the “Discussion Forum” maintained in the course Web page!</a:t>
            </a:r>
          </a:p>
        </p:txBody>
      </p:sp>
    </p:spTree>
    <p:extLst>
      <p:ext uri="{BB962C8B-B14F-4D97-AF65-F5344CB8AC3E}">
        <p14:creationId xmlns:p14="http://schemas.microsoft.com/office/powerpoint/2010/main" val="1693597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Built Decision Tree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b="1" dirty="0">
                <a:latin typeface="Times New Roman" pitchFamily="18" charset="0"/>
                <a:cs typeface="Times New Roman" pitchFamily="18" charset="0"/>
              </a:rPr>
              <a:t>Algorithm </a:t>
            </a:r>
            <a:r>
              <a:rPr lang="en-US" sz="2000" b="1" dirty="0" err="1">
                <a:latin typeface="Times New Roman" pitchFamily="18" charset="0"/>
                <a:cs typeface="Times New Roman" pitchFamily="18" charset="0"/>
              </a:rPr>
              <a:t>BuiltDT</a:t>
            </a:r>
            <a:endParaRPr lang="en-US" sz="2000" b="1" dirty="0">
              <a:latin typeface="Times New Roman" pitchFamily="18" charset="0"/>
              <a:cs typeface="Times New Roman" pitchFamily="18" charset="0"/>
            </a:endParaRPr>
          </a:p>
          <a:p>
            <a:r>
              <a:rPr lang="en-US" sz="1500" dirty="0">
                <a:latin typeface="Times New Roman" pitchFamily="18" charset="0"/>
                <a:cs typeface="Times New Roman" pitchFamily="18" charset="0"/>
              </a:rPr>
              <a:t>Input: </a:t>
            </a:r>
            <a:r>
              <a:rPr lang="en-US" sz="1500" i="1" dirty="0">
                <a:latin typeface="Times New Roman" pitchFamily="18" charset="0"/>
                <a:cs typeface="Times New Roman" pitchFamily="18" charset="0"/>
              </a:rPr>
              <a:t>D</a:t>
            </a:r>
            <a:r>
              <a:rPr lang="en-US" sz="1500" dirty="0">
                <a:latin typeface="Times New Roman" pitchFamily="18" charset="0"/>
                <a:cs typeface="Times New Roman" pitchFamily="18" charset="0"/>
              </a:rPr>
              <a:t> : Training data set</a:t>
            </a:r>
          </a:p>
          <a:p>
            <a:r>
              <a:rPr lang="en-US" sz="1500" dirty="0">
                <a:latin typeface="Times New Roman" pitchFamily="18" charset="0"/>
                <a:cs typeface="Times New Roman" pitchFamily="18" charset="0"/>
              </a:rPr>
              <a:t>Output: </a:t>
            </a:r>
            <a:r>
              <a:rPr lang="en-US" sz="1500" i="1" dirty="0">
                <a:latin typeface="Times New Roman" pitchFamily="18" charset="0"/>
                <a:cs typeface="Times New Roman" pitchFamily="18" charset="0"/>
              </a:rPr>
              <a:t>T</a:t>
            </a:r>
            <a:r>
              <a:rPr lang="en-US" sz="1500" dirty="0">
                <a:latin typeface="Times New Roman" pitchFamily="18" charset="0"/>
                <a:cs typeface="Times New Roman" pitchFamily="18" charset="0"/>
              </a:rPr>
              <a:t> : Decision tree</a:t>
            </a:r>
          </a:p>
          <a:p>
            <a:pPr lvl="8"/>
            <a:endParaRPr lang="en-US" sz="300" dirty="0">
              <a:latin typeface="Times New Roman" pitchFamily="18" charset="0"/>
              <a:cs typeface="Times New Roman" pitchFamily="18" charset="0"/>
            </a:endParaRPr>
          </a:p>
          <a:p>
            <a:pPr marL="0" indent="0">
              <a:buNone/>
            </a:pPr>
            <a:r>
              <a:rPr lang="en-US" sz="1500" b="1" dirty="0">
                <a:latin typeface="Times New Roman" pitchFamily="18" charset="0"/>
                <a:cs typeface="Times New Roman" pitchFamily="18" charset="0"/>
              </a:rPr>
              <a:t>Steps</a:t>
            </a:r>
          </a:p>
          <a:p>
            <a:pPr marL="342900" indent="-342900">
              <a:buFont typeface="+mj-lt"/>
              <a:buAutoNum type="arabicPeriod"/>
            </a:pPr>
            <a:r>
              <a:rPr lang="en-US" sz="1500" dirty="0">
                <a:latin typeface="Times New Roman" pitchFamily="18" charset="0"/>
                <a:cs typeface="Times New Roman" pitchFamily="18" charset="0"/>
              </a:rPr>
              <a:t>If all tuples in </a:t>
            </a:r>
            <a:r>
              <a:rPr lang="en-US" sz="1500" i="1" dirty="0">
                <a:latin typeface="Times New Roman" pitchFamily="18" charset="0"/>
                <a:cs typeface="Times New Roman" pitchFamily="18" charset="0"/>
              </a:rPr>
              <a:t>D</a:t>
            </a:r>
            <a:r>
              <a:rPr lang="en-US" sz="1500" dirty="0">
                <a:latin typeface="Times New Roman" pitchFamily="18" charset="0"/>
                <a:cs typeface="Times New Roman" pitchFamily="18" charset="0"/>
              </a:rPr>
              <a:t> belongs to the same class </a:t>
            </a:r>
            <a:r>
              <a:rPr lang="en-US" sz="1500" i="1" dirty="0" err="1">
                <a:latin typeface="Times New Roman" pitchFamily="18" charset="0"/>
                <a:cs typeface="Times New Roman" pitchFamily="18" charset="0"/>
              </a:rPr>
              <a:t>C</a:t>
            </a:r>
            <a:r>
              <a:rPr lang="en-US" sz="1500" i="1" baseline="-25000" dirty="0" err="1">
                <a:latin typeface="Times New Roman" pitchFamily="18" charset="0"/>
                <a:cs typeface="Times New Roman" pitchFamily="18" charset="0"/>
              </a:rPr>
              <a:t>j</a:t>
            </a:r>
            <a:endParaRPr lang="en-US" sz="15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Add a leaf node labeled as </a:t>
            </a:r>
            <a:r>
              <a:rPr lang="en-US" sz="1300" i="1" dirty="0" err="1">
                <a:latin typeface="Times New Roman" pitchFamily="18" charset="0"/>
                <a:cs typeface="Times New Roman" pitchFamily="18" charset="0"/>
              </a:rPr>
              <a:t>C</a:t>
            </a:r>
            <a:r>
              <a:rPr lang="en-US" sz="1300" i="1" baseline="-25000" dirty="0" err="1">
                <a:latin typeface="Times New Roman" pitchFamily="18" charset="0"/>
                <a:cs typeface="Times New Roman" pitchFamily="18" charset="0"/>
              </a:rPr>
              <a:t>j</a:t>
            </a:r>
            <a:endParaRPr lang="en-US" sz="1300" i="1" baseline="-250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Return  		</a:t>
            </a:r>
            <a:r>
              <a:rPr lang="en-US" sz="1300" i="1" dirty="0">
                <a:latin typeface="Times New Roman" pitchFamily="18" charset="0"/>
                <a:cs typeface="Times New Roman" pitchFamily="18" charset="0"/>
              </a:rPr>
              <a:t>// Termination condition</a:t>
            </a:r>
          </a:p>
          <a:p>
            <a:pPr marL="2537460" lvl="8" indent="-342900">
              <a:buFont typeface="+mj-lt"/>
              <a:buAutoNum type="arabicPeriod"/>
            </a:pPr>
            <a:endParaRPr lang="en-US" sz="300" i="1" dirty="0">
              <a:latin typeface="Times New Roman" pitchFamily="18" charset="0"/>
              <a:cs typeface="Times New Roman" pitchFamily="18" charset="0"/>
            </a:endParaRPr>
          </a:p>
          <a:p>
            <a:pPr marL="342900" indent="-342900">
              <a:buFont typeface="+mj-lt"/>
              <a:buAutoNum type="arabicPeriod"/>
            </a:pPr>
            <a:r>
              <a:rPr lang="en-US" sz="1500" b="1" dirty="0">
                <a:solidFill>
                  <a:srgbClr val="0B5ED7"/>
                </a:solidFill>
                <a:latin typeface="Times New Roman" pitchFamily="18" charset="0"/>
                <a:cs typeface="Times New Roman" pitchFamily="18" charset="0"/>
              </a:rPr>
              <a:t>Select</a:t>
            </a:r>
            <a:r>
              <a:rPr lang="en-US" sz="1500" dirty="0">
                <a:latin typeface="Times New Roman" pitchFamily="18" charset="0"/>
                <a:cs typeface="Times New Roman" pitchFamily="18" charset="0"/>
              </a:rPr>
              <a:t> an attribute </a:t>
            </a:r>
            <a:r>
              <a:rPr lang="en-US" sz="1500" i="1" dirty="0">
                <a:latin typeface="Times New Roman" pitchFamily="18" charset="0"/>
                <a:cs typeface="Times New Roman" pitchFamily="18" charset="0"/>
              </a:rPr>
              <a:t>A</a:t>
            </a:r>
            <a:r>
              <a:rPr lang="en-US" sz="1500" i="1" baseline="-25000" dirty="0">
                <a:latin typeface="Times New Roman" pitchFamily="18" charset="0"/>
                <a:cs typeface="Times New Roman" pitchFamily="18" charset="0"/>
              </a:rPr>
              <a:t>i</a:t>
            </a:r>
            <a:r>
              <a:rPr lang="en-US" sz="1500" dirty="0">
                <a:latin typeface="Times New Roman" pitchFamily="18" charset="0"/>
                <a:cs typeface="Times New Roman" pitchFamily="18" charset="0"/>
              </a:rPr>
              <a:t> (so that it is not selected twice in the same branch)</a:t>
            </a:r>
          </a:p>
          <a:p>
            <a:pPr marL="1988820" lvl="6" indent="-342900">
              <a:buFont typeface="+mj-lt"/>
              <a:buAutoNum type="arabicPeriod"/>
            </a:pPr>
            <a:endParaRPr lang="en-US" sz="500" dirty="0">
              <a:latin typeface="Times New Roman" pitchFamily="18" charset="0"/>
              <a:cs typeface="Times New Roman" pitchFamily="18" charset="0"/>
            </a:endParaRPr>
          </a:p>
          <a:p>
            <a:pPr marL="342900" indent="-342900">
              <a:buFont typeface="+mj-lt"/>
              <a:buAutoNum type="arabicPeriod"/>
            </a:pPr>
            <a:r>
              <a:rPr lang="en-US" sz="1500" b="1" dirty="0">
                <a:solidFill>
                  <a:srgbClr val="0B5ED7"/>
                </a:solidFill>
                <a:latin typeface="Times New Roman" pitchFamily="18" charset="0"/>
                <a:cs typeface="Times New Roman" pitchFamily="18" charset="0"/>
              </a:rPr>
              <a:t>Partition</a:t>
            </a:r>
            <a:r>
              <a:rPr lang="en-US" sz="1500" dirty="0">
                <a:latin typeface="Times New Roman" pitchFamily="18" charset="0"/>
                <a:cs typeface="Times New Roman" pitchFamily="18" charset="0"/>
              </a:rPr>
              <a:t> </a:t>
            </a:r>
            <a:r>
              <a:rPr lang="en-US" sz="1500" i="1" dirty="0">
                <a:latin typeface="Times New Roman" pitchFamily="18" charset="0"/>
                <a:cs typeface="Times New Roman" pitchFamily="18" charset="0"/>
              </a:rPr>
              <a:t>D</a:t>
            </a:r>
            <a:r>
              <a:rPr lang="en-US" sz="1500" dirty="0">
                <a:latin typeface="Times New Roman" pitchFamily="18" charset="0"/>
                <a:cs typeface="Times New Roman" pitchFamily="18" charset="0"/>
              </a:rPr>
              <a:t>  = { </a:t>
            </a:r>
            <a:r>
              <a:rPr lang="en-US" sz="1500" i="1" dirty="0">
                <a:latin typeface="Times New Roman" pitchFamily="18" charset="0"/>
                <a:cs typeface="Times New Roman" pitchFamily="18" charset="0"/>
              </a:rPr>
              <a:t>D</a:t>
            </a:r>
            <a:r>
              <a:rPr lang="en-US" sz="1500" i="1" baseline="-25000" dirty="0">
                <a:latin typeface="Times New Roman" pitchFamily="18" charset="0"/>
                <a:cs typeface="Times New Roman" pitchFamily="18" charset="0"/>
              </a:rPr>
              <a:t>1</a:t>
            </a:r>
            <a:r>
              <a:rPr lang="en-US" sz="1500" dirty="0">
                <a:latin typeface="Times New Roman" pitchFamily="18" charset="0"/>
                <a:cs typeface="Times New Roman" pitchFamily="18" charset="0"/>
              </a:rPr>
              <a:t>, </a:t>
            </a:r>
            <a:r>
              <a:rPr lang="en-US" sz="1500" i="1" dirty="0">
                <a:latin typeface="Times New Roman" pitchFamily="18" charset="0"/>
                <a:cs typeface="Times New Roman" pitchFamily="18" charset="0"/>
              </a:rPr>
              <a:t>D</a:t>
            </a:r>
            <a:r>
              <a:rPr lang="en-US" sz="1500" i="1" baseline="-25000" dirty="0">
                <a:latin typeface="Times New Roman" pitchFamily="18" charset="0"/>
                <a:cs typeface="Times New Roman" pitchFamily="18" charset="0"/>
              </a:rPr>
              <a:t>2</a:t>
            </a:r>
            <a:r>
              <a:rPr lang="en-US" sz="1500" dirty="0">
                <a:latin typeface="Times New Roman" pitchFamily="18" charset="0"/>
                <a:cs typeface="Times New Roman" pitchFamily="18" charset="0"/>
              </a:rPr>
              <a:t>, …, </a:t>
            </a:r>
            <a:r>
              <a:rPr lang="en-US" sz="1500" i="1" dirty="0" err="1">
                <a:latin typeface="Times New Roman" pitchFamily="18" charset="0"/>
                <a:cs typeface="Times New Roman" pitchFamily="18" charset="0"/>
              </a:rPr>
              <a:t>D</a:t>
            </a:r>
            <a:r>
              <a:rPr lang="en-US" sz="1500" i="1" baseline="-25000" dirty="0" err="1">
                <a:latin typeface="Times New Roman" pitchFamily="18" charset="0"/>
                <a:cs typeface="Times New Roman" pitchFamily="18" charset="0"/>
              </a:rPr>
              <a:t>p</a:t>
            </a:r>
            <a:r>
              <a:rPr lang="en-US" sz="1500" dirty="0">
                <a:latin typeface="Times New Roman" pitchFamily="18" charset="0"/>
                <a:cs typeface="Times New Roman" pitchFamily="18" charset="0"/>
              </a:rPr>
              <a:t>} based on </a:t>
            </a:r>
            <a:r>
              <a:rPr lang="en-US" sz="1500" i="1" dirty="0">
                <a:latin typeface="Times New Roman" pitchFamily="18" charset="0"/>
                <a:cs typeface="Times New Roman" pitchFamily="18" charset="0"/>
              </a:rPr>
              <a:t>p</a:t>
            </a:r>
            <a:r>
              <a:rPr lang="en-US" sz="1500" dirty="0">
                <a:latin typeface="Times New Roman" pitchFamily="18" charset="0"/>
                <a:cs typeface="Times New Roman" pitchFamily="18" charset="0"/>
              </a:rPr>
              <a:t> different values of </a:t>
            </a:r>
            <a:r>
              <a:rPr lang="en-US" sz="1500" i="1" dirty="0">
                <a:latin typeface="Times New Roman" pitchFamily="18" charset="0"/>
                <a:cs typeface="Times New Roman" pitchFamily="18" charset="0"/>
              </a:rPr>
              <a:t>A</a:t>
            </a:r>
            <a:r>
              <a:rPr lang="en-US" sz="1500" i="1" baseline="-25000" dirty="0">
                <a:latin typeface="Times New Roman" pitchFamily="18" charset="0"/>
                <a:cs typeface="Times New Roman" pitchFamily="18" charset="0"/>
              </a:rPr>
              <a:t>i</a:t>
            </a:r>
            <a:r>
              <a:rPr lang="en-US" sz="1500" i="1" dirty="0">
                <a:latin typeface="Times New Roman" pitchFamily="18" charset="0"/>
                <a:cs typeface="Times New Roman" pitchFamily="18" charset="0"/>
              </a:rPr>
              <a:t> </a:t>
            </a:r>
            <a:r>
              <a:rPr lang="en-US" sz="1500" dirty="0">
                <a:latin typeface="Times New Roman" pitchFamily="18" charset="0"/>
                <a:cs typeface="Times New Roman" pitchFamily="18" charset="0"/>
              </a:rPr>
              <a:t>in </a:t>
            </a:r>
            <a:r>
              <a:rPr lang="en-US" sz="1500" i="1" dirty="0">
                <a:latin typeface="Times New Roman" pitchFamily="18" charset="0"/>
                <a:cs typeface="Times New Roman" pitchFamily="18" charset="0"/>
              </a:rPr>
              <a:t>D</a:t>
            </a:r>
          </a:p>
          <a:p>
            <a:pPr marL="1988820" lvl="6" indent="-342900">
              <a:buFont typeface="+mj-lt"/>
              <a:buAutoNum type="arabicPeriod"/>
            </a:pPr>
            <a:endParaRPr lang="en-US" sz="500" i="1" dirty="0">
              <a:latin typeface="Times New Roman" pitchFamily="18" charset="0"/>
              <a:cs typeface="Times New Roman" pitchFamily="18" charset="0"/>
            </a:endParaRPr>
          </a:p>
          <a:p>
            <a:pPr marL="342900" indent="-342900">
              <a:buFont typeface="+mj-lt"/>
              <a:buAutoNum type="arabicPeriod"/>
            </a:pPr>
            <a:r>
              <a:rPr lang="en-US" sz="1500" dirty="0">
                <a:latin typeface="Times New Roman" pitchFamily="18" charset="0"/>
                <a:cs typeface="Times New Roman" pitchFamily="18" charset="0"/>
              </a:rPr>
              <a:t>For each </a:t>
            </a:r>
            <a:r>
              <a:rPr lang="en-US" sz="1500" i="1" dirty="0" err="1">
                <a:latin typeface="Times New Roman" pitchFamily="18" charset="0"/>
                <a:cs typeface="Times New Roman" pitchFamily="18" charset="0"/>
              </a:rPr>
              <a:t>D</a:t>
            </a:r>
            <a:r>
              <a:rPr lang="en-US" sz="1500" i="1" baseline="-25000" dirty="0" err="1">
                <a:latin typeface="Times New Roman" pitchFamily="18" charset="0"/>
                <a:cs typeface="Times New Roman" pitchFamily="18" charset="0"/>
              </a:rPr>
              <a:t>k</a:t>
            </a:r>
            <a:r>
              <a:rPr lang="en-US" sz="1500" i="1" dirty="0">
                <a:latin typeface="Times New Roman" pitchFamily="18" charset="0"/>
                <a:cs typeface="Times New Roman" pitchFamily="18" charset="0"/>
              </a:rPr>
              <a:t> </a:t>
            </a:r>
            <a:r>
              <a:rPr lang="el-GR" sz="1500" dirty="0">
                <a:latin typeface="Times New Roman" pitchFamily="18" charset="0"/>
                <a:cs typeface="Times New Roman" pitchFamily="18" charset="0"/>
              </a:rPr>
              <a:t>ϵ</a:t>
            </a:r>
            <a:r>
              <a:rPr lang="en-US" sz="1500" i="1" dirty="0">
                <a:latin typeface="Times New Roman" pitchFamily="18" charset="0"/>
                <a:cs typeface="Times New Roman" pitchFamily="18" charset="0"/>
              </a:rPr>
              <a:t> D</a:t>
            </a:r>
          </a:p>
          <a:p>
            <a:pPr marL="365760" lvl="1" indent="0">
              <a:buNone/>
            </a:pPr>
            <a:r>
              <a:rPr lang="en-US" sz="1300" dirty="0">
                <a:latin typeface="Times New Roman" pitchFamily="18" charset="0"/>
                <a:cs typeface="Times New Roman" pitchFamily="18" charset="0"/>
              </a:rPr>
              <a:t>            Create a node and add an edge between </a:t>
            </a:r>
            <a:r>
              <a:rPr lang="en-US" sz="1300" i="1" dirty="0">
                <a:latin typeface="Times New Roman" pitchFamily="18" charset="0"/>
                <a:cs typeface="Times New Roman" pitchFamily="18" charset="0"/>
              </a:rPr>
              <a:t>D</a:t>
            </a:r>
            <a:r>
              <a:rPr lang="en-US" sz="1300" dirty="0">
                <a:latin typeface="Times New Roman" pitchFamily="18" charset="0"/>
                <a:cs typeface="Times New Roman" pitchFamily="18" charset="0"/>
              </a:rPr>
              <a:t> and </a:t>
            </a:r>
            <a:r>
              <a:rPr lang="en-US" sz="1300" i="1" dirty="0" err="1">
                <a:latin typeface="Times New Roman" pitchFamily="18" charset="0"/>
                <a:cs typeface="Times New Roman" pitchFamily="18" charset="0"/>
              </a:rPr>
              <a:t>D</a:t>
            </a:r>
            <a:r>
              <a:rPr lang="en-US" sz="1300" i="1" baseline="-25000" dirty="0" err="1">
                <a:latin typeface="Times New Roman" pitchFamily="18" charset="0"/>
                <a:cs typeface="Times New Roman" pitchFamily="18" charset="0"/>
              </a:rPr>
              <a:t>k</a:t>
            </a:r>
            <a:r>
              <a:rPr lang="en-US" sz="1300" dirty="0">
                <a:latin typeface="Times New Roman" pitchFamily="18" charset="0"/>
                <a:cs typeface="Times New Roman" pitchFamily="18" charset="0"/>
              </a:rPr>
              <a:t> with label as the </a:t>
            </a:r>
            <a:r>
              <a:rPr lang="en-US" sz="1300" i="1" dirty="0">
                <a:latin typeface="Times New Roman" pitchFamily="18" charset="0"/>
                <a:cs typeface="Times New Roman" pitchFamily="18" charset="0"/>
              </a:rPr>
              <a:t>A</a:t>
            </a:r>
            <a:r>
              <a:rPr lang="en-US" sz="1300" i="1" baseline="-25000" dirty="0">
                <a:latin typeface="Times New Roman" pitchFamily="18" charset="0"/>
                <a:cs typeface="Times New Roman" pitchFamily="18" charset="0"/>
              </a:rPr>
              <a:t>i</a:t>
            </a:r>
            <a:r>
              <a:rPr lang="en-US" sz="1300" dirty="0">
                <a:latin typeface="Times New Roman" pitchFamily="18" charset="0"/>
                <a:cs typeface="Times New Roman" pitchFamily="18" charset="0"/>
              </a:rPr>
              <a:t>’s attribute value in </a:t>
            </a:r>
            <a:r>
              <a:rPr lang="en-US" sz="1300" i="1" dirty="0" err="1">
                <a:latin typeface="Times New Roman" pitchFamily="18" charset="0"/>
                <a:cs typeface="Times New Roman" pitchFamily="18" charset="0"/>
              </a:rPr>
              <a:t>D</a:t>
            </a:r>
            <a:r>
              <a:rPr lang="en-US" sz="1300" i="1" baseline="-25000" dirty="0" err="1">
                <a:latin typeface="Times New Roman" pitchFamily="18" charset="0"/>
                <a:cs typeface="Times New Roman" pitchFamily="18" charset="0"/>
              </a:rPr>
              <a:t>k</a:t>
            </a:r>
            <a:endParaRPr lang="en-US" sz="1300" i="1" baseline="-25000" dirty="0">
              <a:latin typeface="Times New Roman" pitchFamily="18" charset="0"/>
              <a:cs typeface="Times New Roman" pitchFamily="18" charset="0"/>
            </a:endParaRPr>
          </a:p>
          <a:p>
            <a:pPr marL="1805940" lvl="5" indent="-342900">
              <a:buFont typeface="+mj-lt"/>
              <a:buAutoNum type="arabicPeriod"/>
            </a:pPr>
            <a:endParaRPr lang="en-US" sz="700" dirty="0">
              <a:latin typeface="Times New Roman" pitchFamily="18" charset="0"/>
              <a:cs typeface="Times New Roman" pitchFamily="18" charset="0"/>
            </a:endParaRPr>
          </a:p>
          <a:p>
            <a:pPr marL="342900" indent="-342900">
              <a:buFont typeface="+mj-lt"/>
              <a:buAutoNum type="arabicPeriod"/>
            </a:pPr>
            <a:r>
              <a:rPr lang="en-US" sz="1500" dirty="0">
                <a:latin typeface="Times New Roman" pitchFamily="18" charset="0"/>
                <a:cs typeface="Times New Roman" pitchFamily="18" charset="0"/>
              </a:rPr>
              <a:t>For each </a:t>
            </a:r>
            <a:r>
              <a:rPr lang="en-US" sz="1500" i="1" dirty="0" err="1">
                <a:latin typeface="Times New Roman" pitchFamily="18" charset="0"/>
                <a:cs typeface="Times New Roman" pitchFamily="18" charset="0"/>
              </a:rPr>
              <a:t>D</a:t>
            </a:r>
            <a:r>
              <a:rPr lang="en-US" sz="1500" i="1" baseline="-25000" dirty="0" err="1">
                <a:latin typeface="Times New Roman" pitchFamily="18" charset="0"/>
                <a:cs typeface="Times New Roman" pitchFamily="18" charset="0"/>
              </a:rPr>
              <a:t>k</a:t>
            </a:r>
            <a:r>
              <a:rPr lang="en-US" sz="1500" dirty="0">
                <a:latin typeface="Times New Roman" pitchFamily="18" charset="0"/>
                <a:cs typeface="Times New Roman" pitchFamily="18" charset="0"/>
              </a:rPr>
              <a:t> </a:t>
            </a:r>
            <a:r>
              <a:rPr lang="el-GR" sz="1500" dirty="0">
                <a:latin typeface="Times New Roman" pitchFamily="18" charset="0"/>
                <a:cs typeface="Times New Roman" pitchFamily="18" charset="0"/>
              </a:rPr>
              <a:t>ϵ </a:t>
            </a:r>
            <a:r>
              <a:rPr lang="en-US" sz="1500" i="1" dirty="0">
                <a:latin typeface="Times New Roman" pitchFamily="18" charset="0"/>
                <a:cs typeface="Times New Roman" pitchFamily="18" charset="0"/>
              </a:rPr>
              <a:t>D</a:t>
            </a:r>
          </a:p>
          <a:p>
            <a:pPr marL="365760" lvl="1" indent="0">
              <a:buNone/>
            </a:pPr>
            <a:r>
              <a:rPr lang="en-US" sz="1300" b="1" dirty="0">
                <a:latin typeface="Times New Roman" pitchFamily="18" charset="0"/>
                <a:cs typeface="Times New Roman" pitchFamily="18" charset="0"/>
              </a:rPr>
              <a:t>         </a:t>
            </a:r>
            <a:r>
              <a:rPr lang="en-US" sz="1300" b="1" dirty="0" err="1">
                <a:latin typeface="Times New Roman" pitchFamily="18" charset="0"/>
                <a:cs typeface="Times New Roman" pitchFamily="18" charset="0"/>
              </a:rPr>
              <a:t>BuildTD</a:t>
            </a:r>
            <a:r>
              <a:rPr lang="en-US" sz="1300" b="1" dirty="0">
                <a:latin typeface="Times New Roman" pitchFamily="18" charset="0"/>
                <a:cs typeface="Times New Roman" pitchFamily="18" charset="0"/>
              </a:rPr>
              <a:t>(</a:t>
            </a:r>
            <a:r>
              <a:rPr lang="en-US" sz="1300" b="1" i="1" dirty="0" err="1">
                <a:latin typeface="Times New Roman" pitchFamily="18" charset="0"/>
                <a:cs typeface="Times New Roman" pitchFamily="18" charset="0"/>
              </a:rPr>
              <a:t>D</a:t>
            </a:r>
            <a:r>
              <a:rPr lang="en-US" sz="1300" b="1" i="1" baseline="-25000" dirty="0" err="1">
                <a:latin typeface="Times New Roman" pitchFamily="18" charset="0"/>
                <a:cs typeface="Times New Roman" pitchFamily="18" charset="0"/>
              </a:rPr>
              <a:t>k</a:t>
            </a:r>
            <a:r>
              <a:rPr lang="en-US" sz="1300" b="1" dirty="0">
                <a:latin typeface="Times New Roman" pitchFamily="18" charset="0"/>
                <a:cs typeface="Times New Roman" pitchFamily="18" charset="0"/>
              </a:rPr>
              <a:t>)</a:t>
            </a:r>
            <a:r>
              <a:rPr lang="en-US" sz="1300" dirty="0">
                <a:latin typeface="Times New Roman" pitchFamily="18" charset="0"/>
                <a:cs typeface="Times New Roman" pitchFamily="18" charset="0"/>
              </a:rPr>
              <a:t>  		</a:t>
            </a:r>
            <a:r>
              <a:rPr lang="en-US" sz="1300" i="1" dirty="0">
                <a:latin typeface="Times New Roman" pitchFamily="18" charset="0"/>
                <a:cs typeface="Times New Roman" pitchFamily="18" charset="0"/>
              </a:rPr>
              <a:t>// Recursive call</a:t>
            </a:r>
          </a:p>
          <a:p>
            <a:pPr marL="342900" indent="-342900">
              <a:buFont typeface="+mj-lt"/>
              <a:buAutoNum type="arabicPeriod"/>
            </a:pPr>
            <a:r>
              <a:rPr lang="en-US" sz="1500" dirty="0">
                <a:latin typeface="Times New Roman" pitchFamily="18" charset="0"/>
                <a:cs typeface="Times New Roman" pitchFamily="18" charset="0"/>
              </a:rPr>
              <a:t>Stop</a:t>
            </a:r>
          </a:p>
          <a:p>
            <a:endParaRPr lang="en-US" sz="1500" dirty="0">
              <a:latin typeface="Times New Roman" pitchFamily="18" charset="0"/>
              <a:cs typeface="Times New Roman" pitchFamily="18" charset="0"/>
            </a:endParaRPr>
          </a:p>
          <a:p>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28B1642-3D9E-4398-B5EC-3E0B8613762B}"/>
                  </a:ext>
                </a:extLst>
              </p14:cNvPr>
              <p14:cNvContentPartPr/>
              <p14:nvPr/>
            </p14:nvContentPartPr>
            <p14:xfrm>
              <a:off x="1983240" y="2184480"/>
              <a:ext cx="2681280" cy="3428280"/>
            </p14:xfrm>
          </p:contentPart>
        </mc:Choice>
        <mc:Fallback xmlns="">
          <p:pic>
            <p:nvPicPr>
              <p:cNvPr id="5" name="Ink 4">
                <a:extLst>
                  <a:ext uri="{FF2B5EF4-FFF2-40B4-BE49-F238E27FC236}">
                    <a16:creationId xmlns:a16="http://schemas.microsoft.com/office/drawing/2014/main" id="{328B1642-3D9E-4398-B5EC-3E0B8613762B}"/>
                  </a:ext>
                </a:extLst>
              </p:cNvPr>
              <p:cNvPicPr/>
              <p:nvPr/>
            </p:nvPicPr>
            <p:blipFill>
              <a:blip r:embed="rId3"/>
              <a:stretch>
                <a:fillRect/>
              </a:stretch>
            </p:blipFill>
            <p:spPr>
              <a:xfrm>
                <a:off x="1973880" y="2175120"/>
                <a:ext cx="2700000" cy="3447000"/>
              </a:xfrm>
              <a:prstGeom prst="rect">
                <a:avLst/>
              </a:prstGeom>
            </p:spPr>
          </p:pic>
        </mc:Fallback>
      </mc:AlternateContent>
    </p:spTree>
    <p:extLst>
      <p:ext uri="{BB962C8B-B14F-4D97-AF65-F5344CB8AC3E}">
        <p14:creationId xmlns:p14="http://schemas.microsoft.com/office/powerpoint/2010/main" val="3528607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Node Splitting in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err="1">
                <a:latin typeface="Times New Roman" pitchFamily="18" charset="0"/>
                <a:cs typeface="Times New Roman" pitchFamily="18" charset="0"/>
              </a:rPr>
              <a:t>BuildDT</a:t>
            </a:r>
            <a:r>
              <a:rPr lang="en-US" sz="2000" dirty="0">
                <a:latin typeface="Times New Roman" pitchFamily="18" charset="0"/>
                <a:cs typeface="Times New Roman" pitchFamily="18" charset="0"/>
              </a:rPr>
              <a:t> algorithm must provides a method for expressing </a:t>
            </a:r>
            <a:r>
              <a:rPr lang="en-US" sz="2000" dirty="0">
                <a:solidFill>
                  <a:srgbClr val="0B5ED7"/>
                </a:solidFill>
                <a:latin typeface="Times New Roman" pitchFamily="18" charset="0"/>
                <a:cs typeface="Times New Roman" pitchFamily="18" charset="0"/>
              </a:rPr>
              <a:t>an attribute test condition</a:t>
            </a:r>
            <a:r>
              <a:rPr lang="en-US" sz="2000" dirty="0">
                <a:latin typeface="Times New Roman" pitchFamily="18" charset="0"/>
                <a:cs typeface="Times New Roman" pitchFamily="18" charset="0"/>
              </a:rPr>
              <a:t> and </a:t>
            </a:r>
            <a:r>
              <a:rPr lang="en-US" sz="2000" dirty="0">
                <a:solidFill>
                  <a:srgbClr val="0B5ED7"/>
                </a:solidFill>
                <a:latin typeface="Times New Roman" pitchFamily="18" charset="0"/>
                <a:cs typeface="Times New Roman" pitchFamily="18" charset="0"/>
              </a:rPr>
              <a:t>corresponding outcome </a:t>
            </a:r>
            <a:r>
              <a:rPr lang="en-US" sz="2000" dirty="0">
                <a:latin typeface="Times New Roman" pitchFamily="18" charset="0"/>
                <a:cs typeface="Times New Roman" pitchFamily="18" charset="0"/>
              </a:rPr>
              <a:t>for different attribute type</a:t>
            </a:r>
          </a:p>
          <a:p>
            <a:pPr lvl="3"/>
            <a:endParaRPr lang="en-US" sz="1400" dirty="0">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Case: Binary attribute</a:t>
            </a:r>
          </a:p>
          <a:p>
            <a:pPr lvl="1"/>
            <a:r>
              <a:rPr lang="en-US" sz="1800" dirty="0">
                <a:latin typeface="Times New Roman" pitchFamily="18" charset="0"/>
                <a:cs typeface="Times New Roman" pitchFamily="18" charset="0"/>
              </a:rPr>
              <a:t>This is the simplest case of node splitting</a:t>
            </a:r>
          </a:p>
          <a:p>
            <a:pPr lvl="8"/>
            <a:endParaRPr lang="en-US" sz="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The test condition for a binary attribute generates only two outcomes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17"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774"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285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Node Splitting in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a:solidFill>
                  <a:srgbClr val="0B5ED7"/>
                </a:solidFill>
                <a:latin typeface="Times New Roman" pitchFamily="18" charset="0"/>
                <a:cs typeface="Times New Roman" pitchFamily="18" charset="0"/>
              </a:rPr>
              <a:t>Case: Nominal attribute</a:t>
            </a:r>
          </a:p>
          <a:p>
            <a:pPr lvl="1"/>
            <a:r>
              <a:rPr lang="en-US" sz="1800" dirty="0">
                <a:latin typeface="Times New Roman" pitchFamily="18" charset="0"/>
                <a:cs typeface="Times New Roman" pitchFamily="18" charset="0"/>
              </a:rPr>
              <a:t>Since a nominal attribute can have many values, its test condition can be expressed in two ways:</a:t>
            </a:r>
          </a:p>
          <a:p>
            <a:pPr lvl="8"/>
            <a:endParaRPr lang="en-US" sz="800" dirty="0">
              <a:latin typeface="Times New Roman" pitchFamily="18" charset="0"/>
              <a:cs typeface="Times New Roman" pitchFamily="18" charset="0"/>
            </a:endParaRPr>
          </a:p>
          <a:p>
            <a:pPr lvl="2"/>
            <a:r>
              <a:rPr lang="en-US" sz="1500" dirty="0">
                <a:latin typeface="Times New Roman" pitchFamily="18" charset="0"/>
                <a:cs typeface="Times New Roman" pitchFamily="18" charset="0"/>
              </a:rPr>
              <a:t>A multi-way split</a:t>
            </a:r>
          </a:p>
          <a:p>
            <a:pPr lvl="2"/>
            <a:r>
              <a:rPr lang="en-US" sz="1500" dirty="0">
                <a:latin typeface="Times New Roman" pitchFamily="18" charset="0"/>
                <a:cs typeface="Times New Roman" pitchFamily="18" charset="0"/>
              </a:rPr>
              <a:t>A binary split</a:t>
            </a:r>
          </a:p>
          <a:p>
            <a:pPr lvl="8"/>
            <a:endParaRPr lang="en-US" sz="800" dirty="0">
              <a:latin typeface="Times New Roman" pitchFamily="18" charset="0"/>
              <a:cs typeface="Times New Roman" pitchFamily="18" charset="0"/>
            </a:endParaRPr>
          </a:p>
          <a:p>
            <a:pPr lvl="1"/>
            <a:r>
              <a:rPr lang="en-US" sz="1800" dirty="0" err="1">
                <a:solidFill>
                  <a:srgbClr val="0B5ED7"/>
                </a:solidFill>
                <a:latin typeface="Times New Roman" pitchFamily="18" charset="0"/>
                <a:cs typeface="Times New Roman" pitchFamily="18" charset="0"/>
              </a:rPr>
              <a:t>Muti</a:t>
            </a:r>
            <a:r>
              <a:rPr lang="en-US" sz="1800" dirty="0">
                <a:solidFill>
                  <a:srgbClr val="0B5ED7"/>
                </a:solidFill>
                <a:latin typeface="Times New Roman" pitchFamily="18" charset="0"/>
                <a:cs typeface="Times New Roman" pitchFamily="18" charset="0"/>
              </a:rPr>
              <a:t>-way split: </a:t>
            </a:r>
            <a:r>
              <a:rPr lang="en-US" sz="1800" dirty="0">
                <a:latin typeface="Times New Roman" pitchFamily="18" charset="0"/>
                <a:cs typeface="Times New Roman" pitchFamily="18" charset="0"/>
              </a:rPr>
              <a:t>Outcome depends on the number of distinct values for the corresponding attribute</a:t>
            </a: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Binary splitting</a:t>
            </a:r>
            <a:r>
              <a:rPr lang="en-US" sz="1800" dirty="0">
                <a:latin typeface="Times New Roman" pitchFamily="18" charset="0"/>
                <a:cs typeface="Times New Roman" pitchFamily="18" charset="0"/>
              </a:rPr>
              <a:t> by grouping attribute values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05" y="5307330"/>
            <a:ext cx="7258051"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786" y="3742409"/>
            <a:ext cx="275272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91329B4-329D-4155-B990-D61463B437B8}"/>
                  </a:ext>
                </a:extLst>
              </p14:cNvPr>
              <p14:cNvContentPartPr/>
              <p14:nvPr/>
            </p14:nvContentPartPr>
            <p14:xfrm>
              <a:off x="529200" y="5528520"/>
              <a:ext cx="5771520" cy="744840"/>
            </p14:xfrm>
          </p:contentPart>
        </mc:Choice>
        <mc:Fallback xmlns="">
          <p:pic>
            <p:nvPicPr>
              <p:cNvPr id="5" name="Ink 4">
                <a:extLst>
                  <a:ext uri="{FF2B5EF4-FFF2-40B4-BE49-F238E27FC236}">
                    <a16:creationId xmlns:a16="http://schemas.microsoft.com/office/drawing/2014/main" id="{991329B4-329D-4155-B990-D61463B437B8}"/>
                  </a:ext>
                </a:extLst>
              </p:cNvPr>
              <p:cNvPicPr/>
              <p:nvPr/>
            </p:nvPicPr>
            <p:blipFill>
              <a:blip r:embed="rId5"/>
              <a:stretch>
                <a:fillRect/>
              </a:stretch>
            </p:blipFill>
            <p:spPr>
              <a:xfrm>
                <a:off x="519840" y="5519160"/>
                <a:ext cx="5790240" cy="763560"/>
              </a:xfrm>
              <a:prstGeom prst="rect">
                <a:avLst/>
              </a:prstGeom>
            </p:spPr>
          </p:pic>
        </mc:Fallback>
      </mc:AlternateContent>
    </p:spTree>
    <p:extLst>
      <p:ext uri="{BB962C8B-B14F-4D97-AF65-F5344CB8AC3E}">
        <p14:creationId xmlns:p14="http://schemas.microsoft.com/office/powerpoint/2010/main" val="179989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Node Splitting in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a:solidFill>
                  <a:srgbClr val="0B5ED7"/>
                </a:solidFill>
                <a:latin typeface="Times New Roman" pitchFamily="18" charset="0"/>
                <a:cs typeface="Times New Roman" pitchFamily="18" charset="0"/>
              </a:rPr>
              <a:t>Case: Ordinal attribute</a:t>
            </a:r>
          </a:p>
          <a:p>
            <a:pPr lvl="1"/>
            <a:r>
              <a:rPr lang="en-US" sz="1800" dirty="0">
                <a:latin typeface="Times New Roman" pitchFamily="18" charset="0"/>
                <a:cs typeface="Times New Roman" pitchFamily="18" charset="0"/>
              </a:rPr>
              <a:t>It also can be expressed in two ways:</a:t>
            </a:r>
          </a:p>
          <a:p>
            <a:pPr lvl="8"/>
            <a:endParaRPr lang="en-US" sz="800" dirty="0">
              <a:latin typeface="Times New Roman" pitchFamily="18" charset="0"/>
              <a:cs typeface="Times New Roman" pitchFamily="18" charset="0"/>
            </a:endParaRPr>
          </a:p>
          <a:p>
            <a:pPr lvl="2"/>
            <a:r>
              <a:rPr lang="en-US" sz="1500" dirty="0">
                <a:latin typeface="Times New Roman" pitchFamily="18" charset="0"/>
                <a:cs typeface="Times New Roman" pitchFamily="18" charset="0"/>
              </a:rPr>
              <a:t>A multi-way split</a:t>
            </a:r>
          </a:p>
          <a:p>
            <a:pPr lvl="2"/>
            <a:r>
              <a:rPr lang="en-US" sz="1500" dirty="0">
                <a:latin typeface="Times New Roman" pitchFamily="18" charset="0"/>
                <a:cs typeface="Times New Roman" pitchFamily="18" charset="0"/>
              </a:rPr>
              <a:t>A binary split</a:t>
            </a:r>
          </a:p>
          <a:p>
            <a:pPr lvl="8"/>
            <a:endParaRPr lang="en-US" sz="800" dirty="0">
              <a:latin typeface="Times New Roman" pitchFamily="18" charset="0"/>
              <a:cs typeface="Times New Roman" pitchFamily="18" charset="0"/>
            </a:endParaRPr>
          </a:p>
          <a:p>
            <a:pPr lvl="1"/>
            <a:r>
              <a:rPr lang="en-US" sz="1800" dirty="0" err="1">
                <a:solidFill>
                  <a:srgbClr val="0B5ED7"/>
                </a:solidFill>
                <a:latin typeface="Times New Roman" pitchFamily="18" charset="0"/>
                <a:cs typeface="Times New Roman" pitchFamily="18" charset="0"/>
              </a:rPr>
              <a:t>Muti</a:t>
            </a:r>
            <a:r>
              <a:rPr lang="en-US" sz="1800" dirty="0">
                <a:solidFill>
                  <a:srgbClr val="0B5ED7"/>
                </a:solidFill>
                <a:latin typeface="Times New Roman" pitchFamily="18" charset="0"/>
                <a:cs typeface="Times New Roman" pitchFamily="18" charset="0"/>
              </a:rPr>
              <a:t>-way split: </a:t>
            </a:r>
            <a:r>
              <a:rPr lang="en-US" sz="1800" dirty="0">
                <a:latin typeface="Times New Roman" pitchFamily="18" charset="0"/>
                <a:cs typeface="Times New Roman" pitchFamily="18" charset="0"/>
              </a:rPr>
              <a:t>It is same as in the case of nominal attribute</a:t>
            </a:r>
          </a:p>
          <a:p>
            <a:pPr lvl="8"/>
            <a:endParaRPr lang="en-US" sz="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Binary splitting</a:t>
            </a:r>
            <a:r>
              <a:rPr lang="en-US" sz="1800" dirty="0">
                <a:latin typeface="Times New Roman" pitchFamily="18" charset="0"/>
                <a:cs typeface="Times New Roman" pitchFamily="18" charset="0"/>
              </a:rPr>
              <a:t> attribute values should be grouped maintaining the </a:t>
            </a:r>
            <a:r>
              <a:rPr lang="en-US" sz="1800" dirty="0">
                <a:solidFill>
                  <a:srgbClr val="0B5ED7"/>
                </a:solidFill>
                <a:latin typeface="Times New Roman" pitchFamily="18" charset="0"/>
                <a:cs typeface="Times New Roman" pitchFamily="18" charset="0"/>
              </a:rPr>
              <a:t>order property </a:t>
            </a:r>
            <a:r>
              <a:rPr lang="en-US" sz="1800" dirty="0">
                <a:latin typeface="Times New Roman" pitchFamily="18" charset="0"/>
                <a:cs typeface="Times New Roman" pitchFamily="18" charset="0"/>
              </a:rPr>
              <a:t>of the attribute values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4294859"/>
            <a:ext cx="71247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44804F7-2D78-4AB5-839E-B6DA4C9F5F63}"/>
                  </a:ext>
                </a:extLst>
              </p14:cNvPr>
              <p14:cNvContentPartPr/>
              <p14:nvPr/>
            </p14:nvContentPartPr>
            <p14:xfrm>
              <a:off x="978840" y="3701520"/>
              <a:ext cx="7536240" cy="1691280"/>
            </p14:xfrm>
          </p:contentPart>
        </mc:Choice>
        <mc:Fallback xmlns="">
          <p:pic>
            <p:nvPicPr>
              <p:cNvPr id="5" name="Ink 4">
                <a:extLst>
                  <a:ext uri="{FF2B5EF4-FFF2-40B4-BE49-F238E27FC236}">
                    <a16:creationId xmlns:a16="http://schemas.microsoft.com/office/drawing/2014/main" id="{044804F7-2D78-4AB5-839E-B6DA4C9F5F63}"/>
                  </a:ext>
                </a:extLst>
              </p:cNvPr>
              <p:cNvPicPr/>
              <p:nvPr/>
            </p:nvPicPr>
            <p:blipFill>
              <a:blip r:embed="rId4"/>
              <a:stretch>
                <a:fillRect/>
              </a:stretch>
            </p:blipFill>
            <p:spPr>
              <a:xfrm>
                <a:off x="969480" y="3692160"/>
                <a:ext cx="7554960" cy="1710000"/>
              </a:xfrm>
              <a:prstGeom prst="rect">
                <a:avLst/>
              </a:prstGeom>
            </p:spPr>
          </p:pic>
        </mc:Fallback>
      </mc:AlternateContent>
    </p:spTree>
    <p:extLst>
      <p:ext uri="{BB962C8B-B14F-4D97-AF65-F5344CB8AC3E}">
        <p14:creationId xmlns:p14="http://schemas.microsoft.com/office/powerpoint/2010/main" val="1417290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Node Splitting in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a:solidFill>
                  <a:srgbClr val="0B5ED7"/>
                </a:solidFill>
                <a:latin typeface="Times New Roman" pitchFamily="18" charset="0"/>
                <a:cs typeface="Times New Roman" pitchFamily="18" charset="0"/>
              </a:rPr>
              <a:t>Case: Numerical attribute</a:t>
            </a:r>
          </a:p>
          <a:p>
            <a:pPr lvl="1"/>
            <a:r>
              <a:rPr lang="en-US" sz="1800" dirty="0">
                <a:latin typeface="Times New Roman" pitchFamily="18" charset="0"/>
                <a:cs typeface="Times New Roman" pitchFamily="18" charset="0"/>
              </a:rPr>
              <a:t>For numeric attribute (with discrete or continuous values), a test condition can be expressed as a comparison set</a:t>
            </a:r>
          </a:p>
          <a:p>
            <a:pPr lvl="6"/>
            <a:endParaRPr lang="en-US" sz="1000" dirty="0">
              <a:latin typeface="Times New Roman" pitchFamily="18" charset="0"/>
              <a:cs typeface="Times New Roman" pitchFamily="18" charset="0"/>
            </a:endParaRPr>
          </a:p>
          <a:p>
            <a:pPr lvl="2"/>
            <a:r>
              <a:rPr lang="en-US" sz="1500" dirty="0">
                <a:solidFill>
                  <a:srgbClr val="0B5ED7"/>
                </a:solidFill>
                <a:latin typeface="Times New Roman" pitchFamily="18" charset="0"/>
                <a:cs typeface="Times New Roman" pitchFamily="18" charset="0"/>
              </a:rPr>
              <a:t>Binary outcome:      </a:t>
            </a:r>
            <a:r>
              <a:rPr lang="en-US" sz="1500" i="1" dirty="0">
                <a:latin typeface="Times New Roman" pitchFamily="18" charset="0"/>
                <a:cs typeface="Times New Roman" pitchFamily="18" charset="0"/>
              </a:rPr>
              <a:t>A</a:t>
            </a:r>
            <a:r>
              <a:rPr lang="en-US" sz="1500" dirty="0">
                <a:latin typeface="Times New Roman" pitchFamily="18" charset="0"/>
                <a:cs typeface="Times New Roman" pitchFamily="18" charset="0"/>
              </a:rPr>
              <a:t>  &gt; </a:t>
            </a:r>
            <a:r>
              <a:rPr lang="en-US" sz="1500" i="1" dirty="0">
                <a:latin typeface="Times New Roman" pitchFamily="18" charset="0"/>
                <a:cs typeface="Times New Roman" pitchFamily="18" charset="0"/>
              </a:rPr>
              <a:t>v</a:t>
            </a:r>
            <a:r>
              <a:rPr lang="en-US" sz="1500" dirty="0">
                <a:latin typeface="Times New Roman" pitchFamily="18" charset="0"/>
                <a:cs typeface="Times New Roman" pitchFamily="18" charset="0"/>
              </a:rPr>
              <a:t>     or   </a:t>
            </a:r>
            <a:r>
              <a:rPr lang="en-US" sz="1500" i="1" dirty="0">
                <a:latin typeface="Times New Roman" pitchFamily="18" charset="0"/>
                <a:cs typeface="Times New Roman" pitchFamily="18" charset="0"/>
              </a:rPr>
              <a:t>A</a:t>
            </a:r>
            <a:r>
              <a:rPr lang="en-US" sz="1500" dirty="0">
                <a:latin typeface="Times New Roman" pitchFamily="18" charset="0"/>
                <a:cs typeface="Times New Roman" pitchFamily="18" charset="0"/>
              </a:rPr>
              <a:t> ≤ </a:t>
            </a:r>
            <a:r>
              <a:rPr lang="en-US" sz="1500" i="1" dirty="0">
                <a:latin typeface="Times New Roman" pitchFamily="18" charset="0"/>
                <a:cs typeface="Times New Roman" pitchFamily="18" charset="0"/>
              </a:rPr>
              <a:t>v</a:t>
            </a:r>
          </a:p>
          <a:p>
            <a:pPr lvl="8"/>
            <a:endParaRPr lang="en-US" sz="800" i="1" dirty="0">
              <a:latin typeface="Times New Roman" pitchFamily="18" charset="0"/>
              <a:cs typeface="Times New Roman" pitchFamily="18" charset="0"/>
            </a:endParaRPr>
          </a:p>
          <a:p>
            <a:pPr lvl="3"/>
            <a:r>
              <a:rPr lang="en-US" sz="1400" dirty="0">
                <a:latin typeface="Times New Roman" pitchFamily="18" charset="0"/>
                <a:cs typeface="Times New Roman" pitchFamily="18" charset="0"/>
              </a:rPr>
              <a:t>In this case, decision tree induction must consider all possible split positions</a:t>
            </a:r>
          </a:p>
          <a:p>
            <a:pPr lvl="6"/>
            <a:endParaRPr lang="en-US" sz="1000" dirty="0">
              <a:latin typeface="Times New Roman" pitchFamily="18" charset="0"/>
              <a:cs typeface="Times New Roman" pitchFamily="18" charset="0"/>
            </a:endParaRPr>
          </a:p>
          <a:p>
            <a:pPr lvl="2"/>
            <a:r>
              <a:rPr lang="en-US" sz="1500" dirty="0">
                <a:solidFill>
                  <a:srgbClr val="0B5ED7"/>
                </a:solidFill>
                <a:cs typeface="Times New Roman" pitchFamily="18" charset="0"/>
              </a:rPr>
              <a:t>Range query : </a:t>
            </a:r>
            <a:r>
              <a:rPr lang="en-US" sz="1500" i="1" dirty="0">
                <a:cs typeface="Times New Roman" pitchFamily="18" charset="0"/>
              </a:rPr>
              <a:t>v</a:t>
            </a:r>
            <a:r>
              <a:rPr lang="en-US" sz="1500" i="1" baseline="-25000" dirty="0">
                <a:cs typeface="Times New Roman" pitchFamily="18" charset="0"/>
              </a:rPr>
              <a:t>i</a:t>
            </a:r>
            <a:r>
              <a:rPr lang="en-US" sz="1500" i="1" dirty="0">
                <a:cs typeface="Times New Roman" pitchFamily="18" charset="0"/>
              </a:rPr>
              <a:t> ≤ A &lt; v</a:t>
            </a:r>
            <a:r>
              <a:rPr lang="en-US" sz="1500" i="1" baseline="-25000" dirty="0">
                <a:cs typeface="Times New Roman" pitchFamily="18" charset="0"/>
              </a:rPr>
              <a:t>i+1</a:t>
            </a:r>
            <a:r>
              <a:rPr lang="en-US" sz="1500" i="1" dirty="0">
                <a:cs typeface="Times New Roman" pitchFamily="18" charset="0"/>
              </a:rPr>
              <a:t> </a:t>
            </a:r>
            <a:r>
              <a:rPr lang="en-US" sz="1500" dirty="0">
                <a:cs typeface="Times New Roman" pitchFamily="18" charset="0"/>
              </a:rPr>
              <a:t>for </a:t>
            </a:r>
            <a:r>
              <a:rPr lang="en-US" sz="1500" i="1" dirty="0" err="1">
                <a:cs typeface="Times New Roman" pitchFamily="18" charset="0"/>
              </a:rPr>
              <a:t>i</a:t>
            </a:r>
            <a:r>
              <a:rPr lang="en-US" sz="1500" dirty="0">
                <a:cs typeface="Times New Roman" pitchFamily="18" charset="0"/>
              </a:rPr>
              <a:t> = 1, 2, …, </a:t>
            </a:r>
            <a:r>
              <a:rPr lang="en-US" sz="1500" i="1" dirty="0">
                <a:cs typeface="Times New Roman" pitchFamily="18" charset="0"/>
              </a:rPr>
              <a:t>q</a:t>
            </a:r>
            <a:r>
              <a:rPr lang="en-US" sz="1500" dirty="0">
                <a:cs typeface="Times New Roman" pitchFamily="18" charset="0"/>
              </a:rPr>
              <a:t> (if </a:t>
            </a:r>
            <a:r>
              <a:rPr lang="en-US" sz="1500" i="1" dirty="0">
                <a:cs typeface="Times New Roman" pitchFamily="18" charset="0"/>
              </a:rPr>
              <a:t>q</a:t>
            </a:r>
            <a:r>
              <a:rPr lang="en-US" sz="1500" dirty="0">
                <a:cs typeface="Times New Roman" pitchFamily="18" charset="0"/>
              </a:rPr>
              <a:t> number of ranges are chosen)</a:t>
            </a:r>
          </a:p>
          <a:p>
            <a:pPr lvl="8"/>
            <a:endParaRPr lang="en-US" sz="800" dirty="0">
              <a:cs typeface="Times New Roman" pitchFamily="18" charset="0"/>
            </a:endParaRPr>
          </a:p>
          <a:p>
            <a:pPr lvl="3"/>
            <a:r>
              <a:rPr lang="en-US" sz="1400" dirty="0">
                <a:cs typeface="Times New Roman" pitchFamily="18" charset="0"/>
              </a:rPr>
              <a:t>Here, q should be decided a priori</a:t>
            </a:r>
          </a:p>
          <a:p>
            <a:pPr lvl="3"/>
            <a:endParaRPr lang="en-US" sz="1400" dirty="0">
              <a:cs typeface="Times New Roman" pitchFamily="18" charset="0"/>
            </a:endParaRPr>
          </a:p>
          <a:p>
            <a:pPr lvl="3"/>
            <a:endParaRPr lang="en-US" sz="1400" dirty="0">
              <a:cs typeface="Times New Roman" pitchFamily="18" charset="0"/>
            </a:endParaRPr>
          </a:p>
          <a:p>
            <a:pPr lvl="3"/>
            <a:endParaRPr lang="en-US" sz="1400" dirty="0">
              <a:cs typeface="Times New Roman" pitchFamily="18" charset="0"/>
            </a:endParaRPr>
          </a:p>
          <a:p>
            <a:pPr lvl="3"/>
            <a:endParaRPr lang="en-US" sz="1400" dirty="0">
              <a:cs typeface="Times New Roman" pitchFamily="18" charset="0"/>
            </a:endParaRPr>
          </a:p>
          <a:p>
            <a:pPr lvl="3"/>
            <a:endParaRPr lang="en-US" sz="1400" dirty="0">
              <a:cs typeface="Times New Roman" pitchFamily="18" charset="0"/>
            </a:endParaRPr>
          </a:p>
          <a:p>
            <a:pPr lvl="1"/>
            <a:r>
              <a:rPr lang="en-US" sz="1800" dirty="0">
                <a:solidFill>
                  <a:srgbClr val="CC3300"/>
                </a:solidFill>
                <a:cs typeface="Times New Roman" pitchFamily="18" charset="0"/>
              </a:rPr>
              <a:t>For a numeric attribute, decision tree induction is a combinatorial optimization problem</a:t>
            </a: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745" y="4381500"/>
            <a:ext cx="52673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0529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pPr marL="0" indent="0">
              <a:buNone/>
            </a:pPr>
            <a:r>
              <a:rPr lang="en-US" sz="2000" b="1" dirty="0">
                <a:solidFill>
                  <a:srgbClr val="0B5ED7"/>
                </a:solidFill>
                <a:latin typeface="Times New Roman" pitchFamily="18" charset="0"/>
                <a:cs typeface="Times New Roman" pitchFamily="18" charset="0"/>
              </a:rPr>
              <a:t>Example 9.4: Illustration of </a:t>
            </a:r>
            <a:r>
              <a:rPr lang="en-US" sz="2000" b="1" dirty="0" err="1">
                <a:solidFill>
                  <a:srgbClr val="0B5ED7"/>
                </a:solidFill>
                <a:latin typeface="Times New Roman" pitchFamily="18" charset="0"/>
                <a:cs typeface="Times New Roman" pitchFamily="18" charset="0"/>
              </a:rPr>
              <a:t>BuildDT</a:t>
            </a:r>
            <a:r>
              <a:rPr lang="en-US" sz="2000" b="1" dirty="0">
                <a:solidFill>
                  <a:srgbClr val="0B5ED7"/>
                </a:solidFill>
                <a:latin typeface="Times New Roman" pitchFamily="18" charset="0"/>
                <a:cs typeface="Times New Roman" pitchFamily="18" charset="0"/>
              </a:rPr>
              <a:t> Algorithm</a:t>
            </a:r>
          </a:p>
          <a:p>
            <a:pPr lvl="1"/>
            <a:r>
              <a:rPr lang="en-US" sz="1800" dirty="0">
                <a:solidFill>
                  <a:srgbClr val="0B5ED7"/>
                </a:solidFill>
                <a:latin typeface="Times New Roman" pitchFamily="18" charset="0"/>
                <a:cs typeface="Times New Roman" pitchFamily="18" charset="0"/>
              </a:rPr>
              <a:t>Consider a training data set as shown.</a:t>
            </a:r>
          </a:p>
          <a:p>
            <a:pPr lvl="6"/>
            <a:endParaRPr lang="en-US" sz="1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768832492"/>
              </p:ext>
            </p:extLst>
          </p:nvPr>
        </p:nvGraphicFramePr>
        <p:xfrm>
          <a:off x="944580" y="2337118"/>
          <a:ext cx="7511055" cy="4040822"/>
        </p:xfrm>
        <a:graphic>
          <a:graphicData uri="http://schemas.openxmlformats.org/presentationml/2006/ole">
            <mc:AlternateContent xmlns:mc="http://schemas.openxmlformats.org/markup-compatibility/2006">
              <mc:Choice xmlns:v="urn:schemas-microsoft-com:vml" Requires="v">
                <p:oleObj name="Document" r:id="rId2" imgW="5872318" imgH="3159608" progId="Word.Document.12">
                  <p:embed/>
                </p:oleObj>
              </mc:Choice>
              <mc:Fallback>
                <p:oleObj name="Document" r:id="rId2" imgW="5872318" imgH="3159608" progId="Word.Document.12">
                  <p:embed/>
                  <p:pic>
                    <p:nvPicPr>
                      <p:cNvPr id="0" name=""/>
                      <p:cNvPicPr/>
                      <p:nvPr/>
                    </p:nvPicPr>
                    <p:blipFill>
                      <a:blip r:embed="rId3"/>
                      <a:stretch>
                        <a:fillRect/>
                      </a:stretch>
                    </p:blipFill>
                    <p:spPr>
                      <a:xfrm>
                        <a:off x="944580" y="2337118"/>
                        <a:ext cx="7511055" cy="4040822"/>
                      </a:xfrm>
                      <a:prstGeom prst="rect">
                        <a:avLst/>
                      </a:prstGeom>
                    </p:spPr>
                  </p:pic>
                </p:oleObj>
              </mc:Fallback>
            </mc:AlternateContent>
          </a:graphicData>
        </a:graphic>
      </p:graphicFrame>
      <p:sp>
        <p:nvSpPr>
          <p:cNvPr id="14" name="Rectangle 13"/>
          <p:cNvSpPr/>
          <p:nvPr/>
        </p:nvSpPr>
        <p:spPr>
          <a:xfrm>
            <a:off x="4900295" y="3161437"/>
            <a:ext cx="4679950" cy="2154436"/>
          </a:xfrm>
          <a:prstGeom prst="rect">
            <a:avLst/>
          </a:prstGeom>
        </p:spPr>
        <p:txBody>
          <a:bodyPr>
            <a:spAutoFit/>
          </a:bodyPr>
          <a:lstStyle/>
          <a:p>
            <a:r>
              <a:rPr lang="en-IN" sz="1400" b="1" dirty="0">
                <a:solidFill>
                  <a:srgbClr val="0B5ED7"/>
                </a:solidFill>
              </a:rPr>
              <a:t>Attributes:</a:t>
            </a:r>
          </a:p>
          <a:p>
            <a:endParaRPr lang="en-IN" sz="800" dirty="0">
              <a:solidFill>
                <a:srgbClr val="0B5ED7"/>
              </a:solidFill>
            </a:endParaRPr>
          </a:p>
          <a:p>
            <a:r>
              <a:rPr lang="en-IN" sz="1400" dirty="0">
                <a:solidFill>
                  <a:srgbClr val="0B5ED7"/>
                </a:solidFill>
              </a:rPr>
              <a:t>Gender = {Male(M), Female (F)}  // Binary attribute</a:t>
            </a:r>
          </a:p>
          <a:p>
            <a:r>
              <a:rPr lang="en-IN" sz="1400" dirty="0">
                <a:solidFill>
                  <a:srgbClr val="0B5ED7"/>
                </a:solidFill>
              </a:rPr>
              <a:t>Height = {1.5, …, 2.5}                      // Continuous attribute</a:t>
            </a:r>
          </a:p>
          <a:p>
            <a:endParaRPr lang="en-IN" sz="1400" dirty="0">
              <a:solidFill>
                <a:srgbClr val="0B5ED7"/>
              </a:solidFill>
            </a:endParaRPr>
          </a:p>
          <a:p>
            <a:r>
              <a:rPr lang="en-IN" sz="1400" dirty="0">
                <a:solidFill>
                  <a:srgbClr val="0B5ED7"/>
                </a:solidFill>
              </a:rPr>
              <a:t>Class = {Short (S), Medium (M), Tall (T)}</a:t>
            </a:r>
          </a:p>
          <a:p>
            <a:endParaRPr lang="en-US" sz="1400" dirty="0">
              <a:solidFill>
                <a:srgbClr val="0B5ED7"/>
              </a:solidFill>
            </a:endParaRPr>
          </a:p>
          <a:p>
            <a:endParaRPr lang="en-US" sz="1400" dirty="0">
              <a:solidFill>
                <a:srgbClr val="0B5ED7"/>
              </a:solidFill>
            </a:endParaRPr>
          </a:p>
          <a:p>
            <a:endParaRPr lang="en-US" sz="1400" dirty="0">
              <a:solidFill>
                <a:srgbClr val="0B5ED7"/>
              </a:solidFill>
            </a:endParaRPr>
          </a:p>
          <a:p>
            <a:r>
              <a:rPr lang="en-US" sz="1400" dirty="0">
                <a:solidFill>
                  <a:srgbClr val="A50021"/>
                </a:solidFill>
              </a:rPr>
              <a:t>Given a person, we are to test in which class s/he belongs</a:t>
            </a:r>
            <a:endParaRPr lang="en-IN" sz="1400" dirty="0">
              <a:solidFill>
                <a:srgbClr val="A50021"/>
              </a:solidFill>
            </a:endParaRPr>
          </a:p>
        </p:txBody>
      </p:sp>
    </p:spTree>
    <p:extLst>
      <p:ext uri="{BB962C8B-B14F-4D97-AF65-F5344CB8AC3E}">
        <p14:creationId xmlns:p14="http://schemas.microsoft.com/office/powerpoint/2010/main" val="848970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dirty="0">
                <a:solidFill>
                  <a:srgbClr val="0B5ED7"/>
                </a:solidFill>
                <a:latin typeface="Times New Roman" pitchFamily="18" charset="0"/>
                <a:cs typeface="Times New Roman" pitchFamily="18" charset="0"/>
              </a:rPr>
              <a:t>To built a decision tree, we can select an attribute in two different orderings: &lt;Gender, Height&gt; or &lt;Height, Gender&gt;</a:t>
            </a:r>
          </a:p>
          <a:p>
            <a:pPr lvl="8"/>
            <a:endParaRPr lang="en-US" sz="800" dirty="0">
              <a:solidFill>
                <a:srgbClr val="0B5ED7"/>
              </a:solidFill>
              <a:latin typeface="Times New Roman" pitchFamily="18" charset="0"/>
              <a:cs typeface="Times New Roman" pitchFamily="18" charset="0"/>
            </a:endParaRPr>
          </a:p>
          <a:p>
            <a:r>
              <a:rPr lang="en-US" sz="2000" dirty="0">
                <a:solidFill>
                  <a:srgbClr val="0B5ED7"/>
                </a:solidFill>
                <a:latin typeface="Times New Roman" pitchFamily="18" charset="0"/>
                <a:cs typeface="Times New Roman" pitchFamily="18" charset="0"/>
              </a:rPr>
              <a:t>Further, for each ordering, we can choose different ways of splitting</a:t>
            </a:r>
          </a:p>
          <a:p>
            <a:pPr lvl="8"/>
            <a:endParaRPr lang="en-US" sz="800" dirty="0">
              <a:solidFill>
                <a:srgbClr val="0B5ED7"/>
              </a:solidFill>
              <a:latin typeface="Times New Roman" pitchFamily="18" charset="0"/>
              <a:cs typeface="Times New Roman" pitchFamily="18" charset="0"/>
            </a:endParaRPr>
          </a:p>
          <a:p>
            <a:r>
              <a:rPr lang="en-US" sz="2000" dirty="0">
                <a:solidFill>
                  <a:srgbClr val="0B5ED7"/>
                </a:solidFill>
                <a:latin typeface="Times New Roman" pitchFamily="18" charset="0"/>
                <a:cs typeface="Times New Roman" pitchFamily="18" charset="0"/>
              </a:rPr>
              <a:t>Different instances are shown in the following.</a:t>
            </a:r>
          </a:p>
          <a:p>
            <a:pPr lvl="8"/>
            <a:endParaRPr lang="en-US" sz="800" dirty="0">
              <a:solidFill>
                <a:srgbClr val="0B5ED7"/>
              </a:solidFill>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Approach 1 : &lt;Gender, Height&gt; </a:t>
            </a:r>
            <a:endParaRPr lang="en-US" sz="1800" b="1" dirty="0">
              <a:solidFill>
                <a:srgbClr val="0B5ED7"/>
              </a:solidFill>
              <a:latin typeface="Times New Roman" pitchFamily="18" charset="0"/>
              <a:cs typeface="Times New Roman" pitchFamily="18" charset="0"/>
            </a:endParaRPr>
          </a:p>
          <a:p>
            <a:pPr lvl="6"/>
            <a:endParaRPr lang="en-US" sz="1000"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777" y="3813810"/>
            <a:ext cx="63436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395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astronaut-wr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7671"/>
            <a:ext cx="9361487" cy="56297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58930" y="456051"/>
            <a:ext cx="8229600" cy="492664"/>
          </a:xfrm>
        </p:spPr>
        <p:txBody>
          <a:bodyPr>
            <a:normAutofit fontScale="90000"/>
          </a:bodyPr>
          <a:lstStyle/>
          <a:p>
            <a:pPr algn="r"/>
            <a:r>
              <a:rPr lang="en-US" dirty="0"/>
              <a:t>An interesting fact..</a:t>
            </a:r>
            <a:endParaRPr lang="en-GB"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
        <p:nvSpPr>
          <p:cNvPr id="8" name="Footer Placeholder 7"/>
          <p:cNvSpPr>
            <a:spLocks noGrp="1"/>
          </p:cNvSpPr>
          <p:nvPr>
            <p:ph type="ftr" sz="quarter" idx="11"/>
          </p:nvPr>
        </p:nvSpPr>
        <p:spPr/>
        <p:txBody>
          <a:bodyPr/>
          <a:lstStyle/>
          <a:p>
            <a:pPr algn="ctr"/>
            <a:r>
              <a:rPr lang="en-IN">
                <a:solidFill>
                  <a:srgbClr val="04617B">
                    <a:shade val="90000"/>
                  </a:srgbClr>
                </a:solidFill>
              </a:rPr>
              <a:t>CS 40003: Data Analytics</a:t>
            </a:r>
            <a:endParaRPr lang="en-IN" dirty="0">
              <a:solidFill>
                <a:srgbClr val="04617B">
                  <a:shade val="90000"/>
                </a:srgbClr>
              </a:solidFill>
            </a:endParaRPr>
          </a:p>
        </p:txBody>
      </p:sp>
      <p:sp>
        <p:nvSpPr>
          <p:cNvPr id="6" name="AutoShape 4" descr="Image result for Galaxy"/>
          <p:cNvSpPr>
            <a:spLocks noChangeAspect="1" noChangeArrowheads="1"/>
          </p:cNvSpPr>
          <p:nvPr/>
        </p:nvSpPr>
        <p:spPr bwMode="auto">
          <a:xfrm>
            <a:off x="159287" y="-136525"/>
            <a:ext cx="303924"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AutoShape 6" descr="Image result for Galaxy"/>
          <p:cNvSpPr>
            <a:spLocks noChangeAspect="1" noChangeArrowheads="1"/>
          </p:cNvSpPr>
          <p:nvPr/>
        </p:nvSpPr>
        <p:spPr bwMode="auto">
          <a:xfrm>
            <a:off x="315321" y="15926"/>
            <a:ext cx="303924"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9" name="AutoShape 9" descr="Image result for Galaxy"/>
          <p:cNvSpPr>
            <a:spLocks noChangeAspect="1" noChangeArrowheads="1"/>
          </p:cNvSpPr>
          <p:nvPr/>
        </p:nvSpPr>
        <p:spPr bwMode="auto">
          <a:xfrm>
            <a:off x="471325" y="168326"/>
            <a:ext cx="303924"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1" name="Rectangle 5"/>
          <p:cNvSpPr>
            <a:spLocks noChangeArrowheads="1"/>
          </p:cNvSpPr>
          <p:nvPr/>
        </p:nvSpPr>
        <p:spPr bwMode="auto">
          <a:xfrm>
            <a:off x="311248" y="6007942"/>
            <a:ext cx="9126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900" b="1" i="0" u="none" strike="noStrike" cap="none" normalizeH="0" baseline="0" dirty="0">
                <a:ln>
                  <a:noFill/>
                </a:ln>
                <a:solidFill>
                  <a:schemeClr val="tx1"/>
                </a:solidFill>
                <a:effectLst/>
                <a:latin typeface="Arial" charset="0"/>
                <a:cs typeface="Arial" charset="0"/>
              </a:rPr>
              <a:t>Thanks to 3D printing, NASA can basically “email” tools to astronauts. </a:t>
            </a:r>
          </a:p>
          <a:p>
            <a:pPr lvl="0" fontAlgn="base">
              <a:spcBef>
                <a:spcPct val="0"/>
              </a:spcBef>
              <a:spcAft>
                <a:spcPct val="0"/>
              </a:spcAft>
            </a:pPr>
            <a:r>
              <a:rPr lang="en-IN" sz="900" dirty="0"/>
              <a:t>Getting new equipment to the Space Station used to take months or years, but the new technology means the tools are ready within hours.</a:t>
            </a:r>
            <a:endParaRPr kumimoji="0" lang="en-US" sz="900" b="1" i="0" u="none" strike="noStrike" cap="none" normalizeH="0" baseline="0" dirty="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tx1"/>
                </a:solidFill>
                <a:effectLst/>
                <a:latin typeface="Arial" charset="0"/>
                <a:cs typeface="Arial" charset="0"/>
              </a:rPr>
              <a:t>  </a:t>
            </a:r>
            <a:endParaRPr kumimoji="0" lang="en-US" sz="36400" b="0" i="0" u="none" strike="noStrike" cap="none" normalizeH="0" baseline="0" dirty="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38972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40" y="1333539"/>
            <a:ext cx="7079298" cy="510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AABADD7-C66E-4CC0-AA74-19F1D65AB32C}"/>
                  </a:ext>
                </a:extLst>
              </p14:cNvPr>
              <p14:cNvContentPartPr/>
              <p14:nvPr/>
            </p14:nvContentPartPr>
            <p14:xfrm>
              <a:off x="1344960" y="1877760"/>
              <a:ext cx="7526160" cy="4536360"/>
            </p14:xfrm>
          </p:contentPart>
        </mc:Choice>
        <mc:Fallback xmlns="">
          <p:pic>
            <p:nvPicPr>
              <p:cNvPr id="3" name="Ink 2">
                <a:extLst>
                  <a:ext uri="{FF2B5EF4-FFF2-40B4-BE49-F238E27FC236}">
                    <a16:creationId xmlns:a16="http://schemas.microsoft.com/office/drawing/2014/main" id="{4AABADD7-C66E-4CC0-AA74-19F1D65AB32C}"/>
                  </a:ext>
                </a:extLst>
              </p:cNvPr>
              <p:cNvPicPr/>
              <p:nvPr/>
            </p:nvPicPr>
            <p:blipFill>
              <a:blip r:embed="rId4"/>
              <a:stretch>
                <a:fillRect/>
              </a:stretch>
            </p:blipFill>
            <p:spPr>
              <a:xfrm>
                <a:off x="1335600" y="1868400"/>
                <a:ext cx="7544880" cy="4555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2154C4FA-C4A6-4854-B3A2-A9CE0C724A9B}"/>
                  </a:ext>
                </a:extLst>
              </p14:cNvPr>
              <p14:cNvContentPartPr/>
              <p14:nvPr/>
            </p14:nvContentPartPr>
            <p14:xfrm>
              <a:off x="3533400" y="1539360"/>
              <a:ext cx="2268720" cy="129960"/>
            </p14:xfrm>
          </p:contentPart>
        </mc:Choice>
        <mc:Fallback>
          <p:pic>
            <p:nvPicPr>
              <p:cNvPr id="5" name="Ink 4">
                <a:extLst>
                  <a:ext uri="{FF2B5EF4-FFF2-40B4-BE49-F238E27FC236}">
                    <a16:creationId xmlns:a16="http://schemas.microsoft.com/office/drawing/2014/main" id="{2154C4FA-C4A6-4854-B3A2-A9CE0C724A9B}"/>
                  </a:ext>
                </a:extLst>
              </p:cNvPr>
              <p:cNvPicPr/>
              <p:nvPr/>
            </p:nvPicPr>
            <p:blipFill>
              <a:blip r:embed="rId6"/>
              <a:stretch>
                <a:fillRect/>
              </a:stretch>
            </p:blipFill>
            <p:spPr>
              <a:xfrm>
                <a:off x="3524040" y="1530000"/>
                <a:ext cx="2287440" cy="148680"/>
              </a:xfrm>
              <a:prstGeom prst="rect">
                <a:avLst/>
              </a:prstGeom>
            </p:spPr>
          </p:pic>
        </mc:Fallback>
      </mc:AlternateContent>
    </p:spTree>
    <p:extLst>
      <p:ext uri="{BB962C8B-B14F-4D97-AF65-F5344CB8AC3E}">
        <p14:creationId xmlns:p14="http://schemas.microsoft.com/office/powerpoint/2010/main" val="7482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74519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29092" y="1150620"/>
            <a:ext cx="8501751" cy="4785360"/>
          </a:xfrm>
        </p:spPr>
        <p:txBody>
          <a:bodyPr>
            <a:noAutofit/>
          </a:bodyPr>
          <a:lstStyle/>
          <a:p>
            <a:pPr lvl="8"/>
            <a:endParaRPr lang="en-US" sz="800" dirty="0">
              <a:solidFill>
                <a:srgbClr val="0B5ED7"/>
              </a:solidFill>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Approach 2 : &lt;Height, Gender&gt; </a:t>
            </a:r>
            <a:endParaRPr lang="en-US" sz="1800" b="1" dirty="0">
              <a:solidFill>
                <a:srgbClr val="0B5ED7"/>
              </a:solidFill>
              <a:latin typeface="Times New Roman" pitchFamily="18" charset="0"/>
              <a:cs typeface="Times New Roman" pitchFamily="18" charset="0"/>
            </a:endParaRPr>
          </a:p>
          <a:p>
            <a:pPr lvl="6"/>
            <a:endParaRPr lang="en-US" sz="1000"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490" y="5450205"/>
            <a:ext cx="41148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1824041"/>
            <a:ext cx="512445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A506B80-54A4-46EC-9CD6-BA737658CB67}"/>
                  </a:ext>
                </a:extLst>
              </p14:cNvPr>
              <p14:cNvContentPartPr/>
              <p14:nvPr/>
            </p14:nvContentPartPr>
            <p14:xfrm>
              <a:off x="3048840" y="5405760"/>
              <a:ext cx="4127760" cy="1243800"/>
            </p14:xfrm>
          </p:contentPart>
        </mc:Choice>
        <mc:Fallback>
          <p:pic>
            <p:nvPicPr>
              <p:cNvPr id="5" name="Ink 4">
                <a:extLst>
                  <a:ext uri="{FF2B5EF4-FFF2-40B4-BE49-F238E27FC236}">
                    <a16:creationId xmlns:a16="http://schemas.microsoft.com/office/drawing/2014/main" id="{4A506B80-54A4-46EC-9CD6-BA737658CB67}"/>
                  </a:ext>
                </a:extLst>
              </p:cNvPr>
              <p:cNvPicPr/>
              <p:nvPr/>
            </p:nvPicPr>
            <p:blipFill>
              <a:blip r:embed="rId5"/>
              <a:stretch>
                <a:fillRect/>
              </a:stretch>
            </p:blipFill>
            <p:spPr>
              <a:xfrm>
                <a:off x="3039480" y="5396400"/>
                <a:ext cx="4146480" cy="1262520"/>
              </a:xfrm>
              <a:prstGeom prst="rect">
                <a:avLst/>
              </a:prstGeom>
            </p:spPr>
          </p:pic>
        </mc:Fallback>
      </mc:AlternateContent>
    </p:spTree>
    <p:extLst>
      <p:ext uri="{BB962C8B-B14F-4D97-AF65-F5344CB8AC3E}">
        <p14:creationId xmlns:p14="http://schemas.microsoft.com/office/powerpoint/2010/main" val="392438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01951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361416" y="1463040"/>
            <a:ext cx="8501751" cy="4556760"/>
          </a:xfrm>
        </p:spPr>
        <p:txBody>
          <a:bodyPr>
            <a:noAutofit/>
          </a:bodyPr>
          <a:lstStyle/>
          <a:p>
            <a:pPr marL="0" indent="0">
              <a:buNone/>
            </a:pPr>
            <a:r>
              <a:rPr lang="en-US" sz="2000" b="1" dirty="0">
                <a:solidFill>
                  <a:srgbClr val="0B5ED7"/>
                </a:solidFill>
                <a:latin typeface="Times New Roman" pitchFamily="18" charset="0"/>
                <a:cs typeface="Times New Roman" pitchFamily="18" charset="0"/>
              </a:rPr>
              <a:t>Example 9.5: Illustration of </a:t>
            </a:r>
            <a:r>
              <a:rPr lang="en-US" sz="2000" b="1" dirty="0" err="1">
                <a:solidFill>
                  <a:srgbClr val="0B5ED7"/>
                </a:solidFill>
                <a:latin typeface="Times New Roman" pitchFamily="18" charset="0"/>
                <a:cs typeface="Times New Roman" pitchFamily="18" charset="0"/>
              </a:rPr>
              <a:t>BuildDT</a:t>
            </a:r>
            <a:r>
              <a:rPr lang="en-US" sz="2000" b="1" dirty="0">
                <a:solidFill>
                  <a:srgbClr val="0B5ED7"/>
                </a:solidFill>
                <a:latin typeface="Times New Roman" pitchFamily="18" charset="0"/>
                <a:cs typeface="Times New Roman" pitchFamily="18" charset="0"/>
              </a:rPr>
              <a:t> Algorithm</a:t>
            </a:r>
          </a:p>
          <a:p>
            <a:pPr lvl="1"/>
            <a:r>
              <a:rPr lang="en-US" sz="1800" dirty="0">
                <a:solidFill>
                  <a:srgbClr val="0B5ED7"/>
                </a:solidFill>
                <a:latin typeface="Times New Roman" pitchFamily="18" charset="0"/>
                <a:cs typeface="Times New Roman" pitchFamily="18" charset="0"/>
              </a:rPr>
              <a:t>Consider an anonymous database as shown.</a:t>
            </a: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6"/>
            <a:endParaRPr lang="en-US" sz="1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598213483"/>
              </p:ext>
            </p:extLst>
          </p:nvPr>
        </p:nvGraphicFramePr>
        <p:xfrm>
          <a:off x="609301" y="2449830"/>
          <a:ext cx="7055105" cy="3158490"/>
        </p:xfrm>
        <a:graphic>
          <a:graphicData uri="http://schemas.openxmlformats.org/presentationml/2006/ole">
            <mc:AlternateContent xmlns:mc="http://schemas.openxmlformats.org/markup-compatibility/2006">
              <mc:Choice xmlns:v="urn:schemas-microsoft-com:vml" Requires="v">
                <p:oleObj name="Document" r:id="rId2" imgW="5872318" imgH="2628987" progId="Word.Document.12">
                  <p:embed/>
                </p:oleObj>
              </mc:Choice>
              <mc:Fallback>
                <p:oleObj name="Document" r:id="rId2" imgW="5872318" imgH="2628987" progId="Word.Document.12">
                  <p:embed/>
                  <p:pic>
                    <p:nvPicPr>
                      <p:cNvPr id="0" name=""/>
                      <p:cNvPicPr/>
                      <p:nvPr/>
                    </p:nvPicPr>
                    <p:blipFill>
                      <a:blip r:embed="rId3"/>
                      <a:stretch>
                        <a:fillRect/>
                      </a:stretch>
                    </p:blipFill>
                    <p:spPr>
                      <a:xfrm>
                        <a:off x="609301" y="2449830"/>
                        <a:ext cx="7055105" cy="3158490"/>
                      </a:xfrm>
                      <a:prstGeom prst="rect">
                        <a:avLst/>
                      </a:prstGeom>
                    </p:spPr>
                  </p:pic>
                </p:oleObj>
              </mc:Fallback>
            </mc:AlternateContent>
          </a:graphicData>
        </a:graphic>
      </p:graphicFrame>
      <p:sp>
        <p:nvSpPr>
          <p:cNvPr id="9" name="Rectangle 8"/>
          <p:cNvSpPr/>
          <p:nvPr/>
        </p:nvSpPr>
        <p:spPr>
          <a:xfrm>
            <a:off x="5021579" y="2301336"/>
            <a:ext cx="4168141" cy="4185761"/>
          </a:xfrm>
          <a:prstGeom prst="rect">
            <a:avLst/>
          </a:prstGeom>
        </p:spPr>
        <p:txBody>
          <a:bodyPr wrap="square">
            <a:spAutoFit/>
          </a:bodyPr>
          <a:lstStyle/>
          <a:p>
            <a:pPr marL="742950" lvl="1" indent="-285750">
              <a:buFont typeface="Arial" pitchFamily="34" charset="0"/>
              <a:buChar char="•"/>
            </a:pPr>
            <a:r>
              <a:rPr lang="en-US" dirty="0">
                <a:solidFill>
                  <a:srgbClr val="0B5ED7"/>
                </a:solidFill>
                <a:latin typeface="Times New Roman" pitchFamily="18" charset="0"/>
                <a:cs typeface="Times New Roman" pitchFamily="18" charset="0"/>
              </a:rPr>
              <a:t>Is there any “clue” that enables to select the “best” attribute first?</a:t>
            </a:r>
          </a:p>
          <a:p>
            <a:pPr marL="3486150" lvl="7" indent="-285750">
              <a:buFont typeface="Arial" pitchFamily="34" charset="0"/>
              <a:buChar char="•"/>
            </a:pPr>
            <a:endParaRPr lang="en-US" sz="800" dirty="0">
              <a:solidFill>
                <a:srgbClr val="0B5ED7"/>
              </a:solidFill>
              <a:latin typeface="Times New Roman" pitchFamily="18" charset="0"/>
              <a:cs typeface="Times New Roman" pitchFamily="18" charset="0"/>
            </a:endParaRPr>
          </a:p>
          <a:p>
            <a:pPr marL="742950" lvl="1" indent="-285750">
              <a:buFont typeface="Arial" pitchFamily="34" charset="0"/>
              <a:buChar char="•"/>
            </a:pPr>
            <a:r>
              <a:rPr lang="en-US" dirty="0">
                <a:solidFill>
                  <a:srgbClr val="0B5ED7"/>
                </a:solidFill>
                <a:latin typeface="Times New Roman" pitchFamily="18" charset="0"/>
                <a:cs typeface="Times New Roman" pitchFamily="18" charset="0"/>
              </a:rPr>
              <a:t>Suppose, following are two attempts:</a:t>
            </a: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rPr>
              <a:t>A1</a:t>
            </a:r>
            <a:r>
              <a:rPr lang="en-US" sz="1600" dirty="0">
                <a:solidFill>
                  <a:srgbClr val="0B5ED7"/>
                </a:solidFill>
                <a:latin typeface="Times New Roman" pitchFamily="18" charset="0"/>
                <a:cs typeface="Times New Roman" pitchFamily="18" charset="0"/>
                <a:sym typeface="Wingdings" pitchFamily="2" charset="2"/>
              </a:rPr>
              <a:t>A2A3A4 [naïve] </a:t>
            </a: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sym typeface="Wingdings" pitchFamily="2" charset="2"/>
              </a:rPr>
              <a:t>A3A2A4A1 [Random]</a:t>
            </a:r>
          </a:p>
          <a:p>
            <a:pPr marL="1200150" lvl="2"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Draw the decision trees in the above-mentioned two cases.</a:t>
            </a:r>
          </a:p>
          <a:p>
            <a:pPr marL="742950" lvl="1" indent="-285750">
              <a:buFont typeface="Arial" pitchFamily="34" charset="0"/>
              <a:buChar char="•"/>
            </a:pPr>
            <a:endParaRPr lang="en-US" sz="15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Are the trees different to classify any test data?</a:t>
            </a:r>
          </a:p>
          <a:p>
            <a:pPr marL="742950" lvl="1"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If any other sample data is added into the database, is that likely to alter the decision tree already obtained? </a:t>
            </a:r>
            <a:endParaRPr lang="en-US" sz="1500" dirty="0">
              <a:solidFill>
                <a:srgbClr val="0B5ED7"/>
              </a:solidFill>
              <a:latin typeface="Times New Roman" pitchFamily="18" charset="0"/>
              <a:cs typeface="Times New Roman" pitchFamily="18" charset="0"/>
            </a:endParaRPr>
          </a:p>
          <a:p>
            <a:pPr lvl="1"/>
            <a:endParaRPr lang="en-US" dirty="0">
              <a:solidFill>
                <a:srgbClr val="0B5ED7"/>
              </a:solidFill>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8A07D86-C473-487C-A8D7-A17D6DE61321}"/>
                  </a:ext>
                </a:extLst>
              </p14:cNvPr>
              <p14:cNvContentPartPr/>
              <p14:nvPr/>
            </p14:nvContentPartPr>
            <p14:xfrm>
              <a:off x="263880" y="2166120"/>
              <a:ext cx="7531200" cy="4514400"/>
            </p14:xfrm>
          </p:contentPart>
        </mc:Choice>
        <mc:Fallback>
          <p:pic>
            <p:nvPicPr>
              <p:cNvPr id="5" name="Ink 4">
                <a:extLst>
                  <a:ext uri="{FF2B5EF4-FFF2-40B4-BE49-F238E27FC236}">
                    <a16:creationId xmlns:a16="http://schemas.microsoft.com/office/drawing/2014/main" id="{68A07D86-C473-487C-A8D7-A17D6DE61321}"/>
                  </a:ext>
                </a:extLst>
              </p:cNvPr>
              <p:cNvPicPr/>
              <p:nvPr/>
            </p:nvPicPr>
            <p:blipFill>
              <a:blip r:embed="rId5"/>
              <a:stretch>
                <a:fillRect/>
              </a:stretch>
            </p:blipFill>
            <p:spPr>
              <a:xfrm>
                <a:off x="254520" y="2156760"/>
                <a:ext cx="7549920" cy="4533120"/>
              </a:xfrm>
              <a:prstGeom prst="rect">
                <a:avLst/>
              </a:prstGeom>
            </p:spPr>
          </p:pic>
        </mc:Fallback>
      </mc:AlternateContent>
    </p:spTree>
    <p:extLst>
      <p:ext uri="{BB962C8B-B14F-4D97-AF65-F5344CB8AC3E}">
        <p14:creationId xmlns:p14="http://schemas.microsoft.com/office/powerpoint/2010/main" val="2402024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90" y="2791968"/>
            <a:ext cx="8425339" cy="1002792"/>
          </a:xfrm>
        </p:spPr>
        <p:txBody>
          <a:bodyPr/>
          <a:lstStyle/>
          <a:p>
            <a:pPr algn="ctr"/>
            <a:r>
              <a:rPr lang="en-US" b="1" dirty="0">
                <a:solidFill>
                  <a:srgbClr val="0B5ED7"/>
                </a:solidFill>
                <a:latin typeface="Times New Roman" pitchFamily="18" charset="0"/>
                <a:cs typeface="Times New Roman" pitchFamily="18" charset="0"/>
              </a:rPr>
              <a:t>Concept of Entropy</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B4E9ACD-1789-4C05-BEB3-1EF18DA10276}"/>
                  </a:ext>
                </a:extLst>
              </p14:cNvPr>
              <p14:cNvContentPartPr/>
              <p14:nvPr/>
            </p14:nvContentPartPr>
            <p14:xfrm>
              <a:off x="2973600" y="1824480"/>
              <a:ext cx="4462200" cy="1099080"/>
            </p14:xfrm>
          </p:contentPart>
        </mc:Choice>
        <mc:Fallback xmlns="">
          <p:pic>
            <p:nvPicPr>
              <p:cNvPr id="3" name="Ink 2">
                <a:extLst>
                  <a:ext uri="{FF2B5EF4-FFF2-40B4-BE49-F238E27FC236}">
                    <a16:creationId xmlns:a16="http://schemas.microsoft.com/office/drawing/2014/main" id="{4B4E9ACD-1789-4C05-BEB3-1EF18DA10276}"/>
                  </a:ext>
                </a:extLst>
              </p:cNvPr>
              <p:cNvPicPr/>
              <p:nvPr/>
            </p:nvPicPr>
            <p:blipFill>
              <a:blip r:embed="rId3"/>
              <a:stretch>
                <a:fillRect/>
              </a:stretch>
            </p:blipFill>
            <p:spPr>
              <a:xfrm>
                <a:off x="2964240" y="1815120"/>
                <a:ext cx="4480920" cy="1117800"/>
              </a:xfrm>
              <a:prstGeom prst="rect">
                <a:avLst/>
              </a:prstGeom>
            </p:spPr>
          </p:pic>
        </mc:Fallback>
      </mc:AlternateContent>
    </p:spTree>
    <p:extLst>
      <p:ext uri="{BB962C8B-B14F-4D97-AF65-F5344CB8AC3E}">
        <p14:creationId xmlns:p14="http://schemas.microsoft.com/office/powerpoint/2010/main" val="824229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294484"/>
            <a:ext cx="55245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5819158" y="1621750"/>
                <a:ext cx="3279307" cy="1431674"/>
              </a:xfrm>
              <a:prstGeom prst="rect">
                <a:avLst/>
              </a:prstGeom>
            </p:spPr>
            <p:txBody>
              <a:bodyPr wrap="none">
                <a:spAutoFit/>
              </a:bodyPr>
              <a:lstStyle/>
              <a:p>
                <a:r>
                  <a:rPr lang="en-US" sz="1600" dirty="0">
                    <a:solidFill>
                      <a:srgbClr val="0B5ED7"/>
                    </a:solidFill>
                    <a:latin typeface="Times New Roman" panose="02020603050405020304" pitchFamily="18" charset="0"/>
                    <a:cs typeface="Times New Roman" panose="02020603050405020304" pitchFamily="18" charset="0"/>
                  </a:rPr>
                  <a:t>If a point represents a gas molecule, </a:t>
                </a:r>
              </a:p>
              <a:p>
                <a:r>
                  <a:rPr lang="en-US" sz="1600" dirty="0">
                    <a:solidFill>
                      <a:srgbClr val="0B5ED7"/>
                    </a:solidFill>
                    <a:latin typeface="Times New Roman" panose="02020603050405020304" pitchFamily="18" charset="0"/>
                    <a:cs typeface="Times New Roman" panose="02020603050405020304" pitchFamily="18" charset="0"/>
                  </a:rPr>
                  <a:t>then </a:t>
                </a:r>
                <a:r>
                  <a:rPr lang="en-IN" sz="1600" dirty="0">
                    <a:solidFill>
                      <a:srgbClr val="0B5ED7"/>
                    </a:solidFill>
                    <a:latin typeface="Times New Roman" panose="02020603050405020304" pitchFamily="18" charset="0"/>
                    <a:cs typeface="Times New Roman" panose="02020603050405020304" pitchFamily="18" charset="0"/>
                  </a:rPr>
                  <a:t>which system has the more </a:t>
                </a:r>
              </a:p>
              <a:p>
                <a:r>
                  <a:rPr lang="en-IN" sz="1600" dirty="0">
                    <a:solidFill>
                      <a:srgbClr val="0B5ED7"/>
                    </a:solidFill>
                    <a:latin typeface="Times New Roman" panose="02020603050405020304" pitchFamily="18" charset="0"/>
                    <a:cs typeface="Times New Roman" panose="02020603050405020304" pitchFamily="18" charset="0"/>
                  </a:rPr>
                  <a:t>entropy?</a:t>
                </a:r>
              </a:p>
              <a:p>
                <a:endParaRPr lang="en-US" sz="1600" dirty="0">
                  <a:solidFill>
                    <a:srgbClr val="0B5ED7"/>
                  </a:solidFill>
                  <a:latin typeface="Times New Roman" panose="02020603050405020304" pitchFamily="18" charset="0"/>
                  <a:cs typeface="Times New Roman" panose="02020603050405020304" pitchFamily="18" charset="0"/>
                </a:endParaRPr>
              </a:p>
              <a:p>
                <a:r>
                  <a:rPr lang="en-US" sz="1600" dirty="0">
                    <a:solidFill>
                      <a:srgbClr val="0B5ED7"/>
                    </a:solidFill>
                    <a:latin typeface="Times New Roman" panose="02020603050405020304" pitchFamily="18" charset="0"/>
                    <a:cs typeface="Times New Roman" panose="02020603050405020304" pitchFamily="18" charset="0"/>
                  </a:rPr>
                  <a:t>How to measure? </a:t>
                </a:r>
                <a14:m>
                  <m:oMath xmlns:m="http://schemas.openxmlformats.org/officeDocument/2006/math">
                    <m:r>
                      <a:rPr lang="en-US" sz="1600" b="0" i="0" smtClean="0">
                        <a:solidFill>
                          <a:srgbClr val="0B5ED7"/>
                        </a:solidFill>
                        <a:latin typeface="Cambria Math"/>
                      </a:rPr>
                      <m:t>              </m:t>
                    </m:r>
                    <m:r>
                      <a:rPr lang="en-IN" sz="1600" i="1" smtClean="0">
                        <a:solidFill>
                          <a:srgbClr val="0B5ED7"/>
                        </a:solidFill>
                        <a:latin typeface="Cambria Math"/>
                      </a:rPr>
                      <m:t>∆</m:t>
                    </m:r>
                    <m:r>
                      <a:rPr lang="en-IN" sz="1600" i="1" smtClean="0">
                        <a:solidFill>
                          <a:srgbClr val="0B5ED7"/>
                        </a:solidFill>
                        <a:latin typeface="Cambria Math"/>
                      </a:rPr>
                      <m:t>𝑆</m:t>
                    </m:r>
                    <m:r>
                      <a:rPr lang="en-IN" sz="1600" i="1" smtClean="0">
                        <a:solidFill>
                          <a:srgbClr val="0B5ED7"/>
                        </a:solidFill>
                        <a:latin typeface="Cambria Math"/>
                      </a:rPr>
                      <m:t>=</m:t>
                    </m:r>
                    <m:f>
                      <m:fPr>
                        <m:ctrlPr>
                          <a:rPr lang="en-IN" sz="1600" i="1" smtClean="0">
                            <a:solidFill>
                              <a:srgbClr val="0B5ED7"/>
                            </a:solidFill>
                            <a:latin typeface="Cambria Math" panose="02040503050406030204" pitchFamily="18" charset="0"/>
                          </a:rPr>
                        </m:ctrlPr>
                      </m:fPr>
                      <m:num>
                        <m:r>
                          <a:rPr lang="en-IN" sz="1600" i="1">
                            <a:solidFill>
                              <a:srgbClr val="0B5ED7"/>
                            </a:solidFill>
                            <a:latin typeface="Cambria Math"/>
                          </a:rPr>
                          <m:t>∆</m:t>
                        </m:r>
                        <m:r>
                          <a:rPr lang="en-IN" sz="1600" i="1">
                            <a:solidFill>
                              <a:srgbClr val="0B5ED7"/>
                            </a:solidFill>
                            <a:latin typeface="Cambria Math"/>
                          </a:rPr>
                          <m:t>𝑄</m:t>
                        </m:r>
                      </m:num>
                      <m:den>
                        <m:r>
                          <a:rPr lang="en-IN" sz="1600" i="1">
                            <a:solidFill>
                              <a:srgbClr val="0B5ED7"/>
                            </a:solidFill>
                            <a:latin typeface="Cambria Math"/>
                          </a:rPr>
                          <m:t>𝑇</m:t>
                        </m:r>
                      </m:den>
                    </m:f>
                  </m:oMath>
                </a14:m>
                <a:r>
                  <a:rPr lang="en-IN" sz="1600" dirty="0">
                    <a:solidFill>
                      <a:srgbClr val="0B5ED7"/>
                    </a:solidFill>
                  </a:rPr>
                  <a:t>  ?</a:t>
                </a:r>
              </a:p>
            </p:txBody>
          </p:sp>
        </mc:Choice>
        <mc:Fallback xmlns="">
          <p:sp>
            <p:nvSpPr>
              <p:cNvPr id="6" name="Rectangle 5"/>
              <p:cNvSpPr>
                <a:spLocks noRot="1" noChangeAspect="1" noMove="1" noResize="1" noEditPoints="1" noAdjustHandles="1" noChangeArrowheads="1" noChangeShapeType="1" noTextEdit="1"/>
              </p:cNvSpPr>
              <p:nvPr/>
            </p:nvSpPr>
            <p:spPr>
              <a:xfrm>
                <a:off x="5819140" y="1621750"/>
                <a:ext cx="3203121" cy="1431674"/>
              </a:xfrm>
              <a:prstGeom prst="rect">
                <a:avLst/>
              </a:prstGeom>
              <a:blipFill rotWithShape="1">
                <a:blip r:embed="rId3"/>
                <a:stretch>
                  <a:fillRect l="-1143" t="-1277" b="-1277"/>
                </a:stretch>
              </a:blipFill>
            </p:spPr>
            <p:txBody>
              <a:bodyPr/>
              <a:lstStyle/>
              <a:p>
                <a:r>
                  <a:rPr lang="en-IN">
                    <a:noFill/>
                  </a:rPr>
                  <a:t> </a:t>
                </a:r>
              </a:p>
            </p:txBody>
          </p:sp>
        </mc:Fallback>
      </mc:AlternateContent>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955" y="3719549"/>
            <a:ext cx="42576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97680" y="5526739"/>
            <a:ext cx="4991100"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organized</a:t>
            </a:r>
            <a:r>
              <a:rPr lang="en-US" sz="1600" b="1" dirty="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or                              </a:t>
            </a:r>
            <a:r>
              <a:rPr lang="en-US" sz="1600" b="1" dirty="0">
                <a:solidFill>
                  <a:srgbClr val="0B5ED7"/>
                </a:solidFill>
                <a:latin typeface="Times New Roman" panose="02020603050405020304" pitchFamily="18" charset="0"/>
                <a:cs typeface="Times New Roman" panose="02020603050405020304" pitchFamily="18" charset="0"/>
              </a:rPr>
              <a:t>Less</a:t>
            </a:r>
            <a:r>
              <a:rPr lang="en-US" sz="1600" dirty="0">
                <a:solidFill>
                  <a:srgbClr val="0B5ED7"/>
                </a:solidFill>
                <a:latin typeface="Times New Roman" panose="02020603050405020304" pitchFamily="18" charset="0"/>
                <a:cs typeface="Times New Roman" panose="02020603050405020304" pitchFamily="18" charset="0"/>
              </a:rPr>
              <a:t> organized or </a:t>
            </a:r>
          </a:p>
          <a:p>
            <a:r>
              <a:rPr lang="en-US" sz="1600" b="1" dirty="0">
                <a:solidFill>
                  <a:srgbClr val="0B5ED7"/>
                </a:solidFill>
                <a:latin typeface="Times New Roman" panose="02020603050405020304" pitchFamily="18" charset="0"/>
                <a:cs typeface="Times New Roman" panose="02020603050405020304" pitchFamily="18" charset="0"/>
              </a:rPr>
              <a:t>ordered</a:t>
            </a:r>
            <a:r>
              <a:rPr lang="en-US" sz="1600" dirty="0">
                <a:solidFill>
                  <a:srgbClr val="0B5ED7"/>
                </a:solidFill>
                <a:latin typeface="Times New Roman" panose="02020603050405020304" pitchFamily="18" charset="0"/>
                <a:cs typeface="Times New Roman" panose="02020603050405020304" pitchFamily="18" charset="0"/>
              </a:rPr>
              <a:t> (less </a:t>
            </a:r>
            <a:r>
              <a:rPr lang="en-US" sz="1600" b="1" dirty="0">
                <a:solidFill>
                  <a:srgbClr val="0B5ED7"/>
                </a:solidFill>
                <a:latin typeface="Times New Roman" panose="02020603050405020304" pitchFamily="18" charset="0"/>
                <a:cs typeface="Times New Roman" panose="02020603050405020304" pitchFamily="18" charset="0"/>
              </a:rPr>
              <a:t>probable</a:t>
            </a:r>
            <a:r>
              <a:rPr lang="en-US" sz="1600" dirty="0">
                <a:solidFill>
                  <a:srgbClr val="0B5ED7"/>
                </a:solidFill>
                <a:latin typeface="Times New Roman" panose="02020603050405020304" pitchFamily="18" charset="0"/>
                <a:cs typeface="Times New Roman" panose="02020603050405020304" pitchFamily="18" charset="0"/>
              </a:rPr>
              <a:t>)         disordered (</a:t>
            </a:r>
            <a:r>
              <a:rPr lang="en-US" sz="1600" b="1" dirty="0">
                <a:solidFill>
                  <a:srgbClr val="0B5ED7"/>
                </a:solidFill>
                <a:latin typeface="Times New Roman" panose="02020603050405020304" pitchFamily="18" charset="0"/>
                <a:cs typeface="Times New Roman" panose="02020603050405020304" pitchFamily="18" charset="0"/>
              </a:rPr>
              <a:t>more</a:t>
            </a:r>
            <a:r>
              <a:rPr lang="en-US" sz="1600" dirty="0">
                <a:solidFill>
                  <a:srgbClr val="0B5ED7"/>
                </a:solidFill>
                <a:latin typeface="Times New Roman" panose="02020603050405020304" pitchFamily="18" charset="0"/>
                <a:cs typeface="Times New Roman" panose="02020603050405020304" pitchFamily="18" charset="0"/>
              </a:rPr>
              <a:t> probable)</a:t>
            </a:r>
            <a:endParaRPr lang="en-IN" sz="1600" dirty="0">
              <a:solidFill>
                <a:srgbClr val="0B5ED7"/>
              </a:solidFill>
            </a:endParaRPr>
          </a:p>
        </p:txBody>
      </p:sp>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174" y="4136743"/>
            <a:ext cx="1718728" cy="9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55176" y="5053912"/>
            <a:ext cx="3645326"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a:t>
            </a:r>
            <a:r>
              <a:rPr lang="en-US" sz="1600" b="1" dirty="0">
                <a:solidFill>
                  <a:srgbClr val="0B5ED7"/>
                </a:solidFill>
                <a:latin typeface="Times New Roman" panose="02020603050405020304" pitchFamily="18" charset="0"/>
                <a:cs typeface="Times New Roman" panose="02020603050405020304" pitchFamily="18" charset="0"/>
              </a:rPr>
              <a:t>ordered</a:t>
            </a:r>
            <a:r>
              <a:rPr lang="en-US" sz="1600" dirty="0">
                <a:solidFill>
                  <a:srgbClr val="0B5ED7"/>
                </a:solidFill>
                <a:latin typeface="Times New Roman" panose="02020603050405020304" pitchFamily="18" charset="0"/>
                <a:cs typeface="Times New Roman" panose="02020603050405020304" pitchFamily="18" charset="0"/>
              </a:rPr>
              <a:t> </a:t>
            </a:r>
            <a:r>
              <a:rPr lang="en-US" sz="1600" b="1" dirty="0">
                <a:solidFill>
                  <a:srgbClr val="0B5ED7"/>
                </a:solidFill>
                <a:latin typeface="Times New Roman" panose="02020603050405020304" pitchFamily="18" charset="0"/>
                <a:cs typeface="Times New Roman" panose="02020603050405020304" pitchFamily="18" charset="0"/>
              </a:rPr>
              <a:t>                  Less </a:t>
            </a:r>
            <a:r>
              <a:rPr lang="en-US" sz="1600" dirty="0">
                <a:solidFill>
                  <a:srgbClr val="0B5ED7"/>
                </a:solidFill>
                <a:latin typeface="Times New Roman" panose="02020603050405020304" pitchFamily="18" charset="0"/>
                <a:cs typeface="Times New Roman" panose="02020603050405020304" pitchFamily="18" charset="0"/>
              </a:rPr>
              <a:t>ordered</a:t>
            </a:r>
          </a:p>
          <a:p>
            <a:r>
              <a:rPr lang="en-US" sz="1600" dirty="0">
                <a:solidFill>
                  <a:srgbClr val="0B5ED7"/>
                </a:solidFill>
                <a:latin typeface="Times New Roman" panose="02020603050405020304" pitchFamily="18" charset="0"/>
                <a:cs typeface="Times New Roman" panose="02020603050405020304" pitchFamily="18" charset="0"/>
              </a:rPr>
              <a:t>less </a:t>
            </a:r>
            <a:r>
              <a:rPr lang="en-US" sz="1600" b="1" dirty="0">
                <a:solidFill>
                  <a:srgbClr val="0B5ED7"/>
                </a:solidFill>
                <a:latin typeface="Times New Roman" panose="02020603050405020304" pitchFamily="18" charset="0"/>
                <a:cs typeface="Times New Roman" panose="02020603050405020304" pitchFamily="18" charset="0"/>
              </a:rPr>
              <a:t>entropy                      higher </a:t>
            </a:r>
            <a:r>
              <a:rPr lang="en-US" sz="1600" dirty="0">
                <a:solidFill>
                  <a:srgbClr val="0B5ED7"/>
                </a:solidFill>
                <a:latin typeface="Times New Roman" panose="02020603050405020304" pitchFamily="18" charset="0"/>
                <a:cs typeface="Times New Roman" panose="02020603050405020304" pitchFamily="18" charset="0"/>
              </a:rPr>
              <a:t>entropy</a:t>
            </a:r>
            <a:endParaRPr lang="en-IN" sz="1600" dirty="0"/>
          </a:p>
        </p:txBody>
      </p:sp>
      <p:pic>
        <p:nvPicPr>
          <p:cNvPr id="194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440" y="4044226"/>
            <a:ext cx="11049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44CC057C-59C3-4643-B51D-878F9A737C65}"/>
                  </a:ext>
                </a:extLst>
              </p14:cNvPr>
              <p14:cNvContentPartPr/>
              <p14:nvPr/>
            </p14:nvContentPartPr>
            <p14:xfrm>
              <a:off x="333000" y="271080"/>
              <a:ext cx="8685360" cy="5921640"/>
            </p14:xfrm>
          </p:contentPart>
        </mc:Choice>
        <mc:Fallback>
          <p:pic>
            <p:nvPicPr>
              <p:cNvPr id="3" name="Ink 2">
                <a:extLst>
                  <a:ext uri="{FF2B5EF4-FFF2-40B4-BE49-F238E27FC236}">
                    <a16:creationId xmlns:a16="http://schemas.microsoft.com/office/drawing/2014/main" id="{44CC057C-59C3-4643-B51D-878F9A737C65}"/>
                  </a:ext>
                </a:extLst>
              </p:cNvPr>
              <p:cNvPicPr/>
              <p:nvPr/>
            </p:nvPicPr>
            <p:blipFill>
              <a:blip r:embed="rId8"/>
              <a:stretch>
                <a:fillRect/>
              </a:stretch>
            </p:blipFill>
            <p:spPr>
              <a:xfrm>
                <a:off x="323640" y="261720"/>
                <a:ext cx="8704080" cy="5940360"/>
              </a:xfrm>
              <a:prstGeom prst="rect">
                <a:avLst/>
              </a:prstGeom>
            </p:spPr>
          </p:pic>
        </mc:Fallback>
      </mc:AlternateContent>
    </p:spTree>
    <p:extLst>
      <p:ext uri="{BB962C8B-B14F-4D97-AF65-F5344CB8AC3E}">
        <p14:creationId xmlns:p14="http://schemas.microsoft.com/office/powerpoint/2010/main" val="2028177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6" name="Rectangle 5"/>
          <p:cNvSpPr/>
          <p:nvPr/>
        </p:nvSpPr>
        <p:spPr>
          <a:xfrm>
            <a:off x="830580" y="5782305"/>
            <a:ext cx="7391400"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Universe!</a:t>
            </a:r>
          </a:p>
          <a:p>
            <a:r>
              <a:rPr lang="en-US" sz="1600" dirty="0">
                <a:solidFill>
                  <a:srgbClr val="0B5ED7"/>
                </a:solidFill>
                <a:latin typeface="Times New Roman" panose="02020603050405020304" pitchFamily="18" charset="0"/>
                <a:cs typeface="Times New Roman" panose="02020603050405020304" pitchFamily="18" charset="0"/>
              </a:rPr>
              <a:t>What was its entropy value at its starting point?</a:t>
            </a:r>
            <a:endParaRPr lang="en-IN" sz="1600" dirty="0">
              <a:solidFill>
                <a:srgbClr val="0B5ED7"/>
              </a:solidFill>
            </a:endParaRPr>
          </a:p>
        </p:txBody>
      </p:sp>
      <p:pic>
        <p:nvPicPr>
          <p:cNvPr id="20482" name="Picture 2" descr="Image result for Uni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07" y="1261168"/>
            <a:ext cx="8073391" cy="45211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E5CF727-BB16-4412-AA7C-B11F65281E6E}"/>
                  </a:ext>
                </a:extLst>
              </p14:cNvPr>
              <p14:cNvContentPartPr/>
              <p14:nvPr/>
            </p14:nvContentPartPr>
            <p14:xfrm>
              <a:off x="1959120" y="0"/>
              <a:ext cx="7127280" cy="6460560"/>
            </p14:xfrm>
          </p:contentPart>
        </mc:Choice>
        <mc:Fallback>
          <p:pic>
            <p:nvPicPr>
              <p:cNvPr id="3" name="Ink 2">
                <a:extLst>
                  <a:ext uri="{FF2B5EF4-FFF2-40B4-BE49-F238E27FC236}">
                    <a16:creationId xmlns:a16="http://schemas.microsoft.com/office/drawing/2014/main" id="{DE5CF727-BB16-4412-AA7C-B11F65281E6E}"/>
                  </a:ext>
                </a:extLst>
              </p:cNvPr>
              <p:cNvPicPr/>
              <p:nvPr/>
            </p:nvPicPr>
            <p:blipFill>
              <a:blip r:embed="rId4"/>
              <a:stretch>
                <a:fillRect/>
              </a:stretch>
            </p:blipFill>
            <p:spPr>
              <a:xfrm>
                <a:off x="1949760" y="-9360"/>
                <a:ext cx="7146000" cy="6479280"/>
              </a:xfrm>
              <a:prstGeom prst="rect">
                <a:avLst/>
              </a:prstGeom>
            </p:spPr>
          </p:pic>
        </mc:Fallback>
      </mc:AlternateContent>
    </p:spTree>
    <p:extLst>
      <p:ext uri="{BB962C8B-B14F-4D97-AF65-F5344CB8AC3E}">
        <p14:creationId xmlns:p14="http://schemas.microsoft.com/office/powerpoint/2010/main" val="84796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4800" dirty="0">
                <a:solidFill>
                  <a:srgbClr val="A50021"/>
                </a:solidFill>
                <a:latin typeface="Times New Roman" pitchFamily="18" charset="0"/>
                <a:cs typeface="Times New Roman" pitchFamily="18" charset="0"/>
              </a:rPr>
              <a:t>An Open Challenge!</a:t>
            </a:r>
            <a:endParaRPr lang="en-IN" sz="4800" dirty="0"/>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
        <p:nvSpPr>
          <p:cNvPr id="7" name="Rectangle 6"/>
          <p:cNvSpPr/>
          <p:nvPr/>
        </p:nvSpPr>
        <p:spPr>
          <a:xfrm>
            <a:off x="1082039" y="4378762"/>
            <a:ext cx="7115288" cy="1938992"/>
          </a:xfrm>
          <a:prstGeom prst="rect">
            <a:avLst/>
          </a:prstGeom>
        </p:spPr>
        <p:txBody>
          <a:bodyPr wrap="square">
            <a:spAutoFit/>
          </a:bodyPr>
          <a:lstStyle/>
          <a:p>
            <a:r>
              <a:rPr lang="en-US" sz="2000" dirty="0">
                <a:solidFill>
                  <a:srgbClr val="0B5ED7"/>
                </a:solidFill>
                <a:latin typeface="Times New Roman" panose="02020603050405020304" pitchFamily="18" charset="0"/>
                <a:cs typeface="Times New Roman" panose="02020603050405020304" pitchFamily="18" charset="0"/>
              </a:rPr>
              <a:t>Two sheets showing the tabulation of marks obtained in a course  are shown. </a:t>
            </a:r>
          </a:p>
          <a:p>
            <a:r>
              <a:rPr lang="en-US" sz="2000" dirty="0">
                <a:solidFill>
                  <a:srgbClr val="0B5ED7"/>
                </a:solidFill>
                <a:latin typeface="Times New Roman" panose="02020603050405020304" pitchFamily="18" charset="0"/>
                <a:cs typeface="Times New Roman" panose="02020603050405020304" pitchFamily="18" charset="0"/>
              </a:rPr>
              <a:t> </a:t>
            </a:r>
          </a:p>
          <a:p>
            <a:r>
              <a:rPr lang="en-US" sz="2000" dirty="0">
                <a:solidFill>
                  <a:srgbClr val="CC3300"/>
                </a:solidFill>
                <a:latin typeface="Times New Roman" panose="02020603050405020304" pitchFamily="18" charset="0"/>
                <a:cs typeface="Times New Roman" panose="02020603050405020304" pitchFamily="18" charset="0"/>
              </a:rPr>
              <a:t>Which tabulation of marks shows the “good” performance of the class?</a:t>
            </a:r>
          </a:p>
          <a:p>
            <a:r>
              <a:rPr lang="en-US" sz="2000" dirty="0">
                <a:solidFill>
                  <a:srgbClr val="CC3300"/>
                </a:solidFill>
                <a:latin typeface="Times New Roman" panose="02020603050405020304" pitchFamily="18" charset="0"/>
                <a:cs typeface="Times New Roman" panose="02020603050405020304" pitchFamily="18" charset="0"/>
              </a:rPr>
              <a:t>How you can measure the same?</a:t>
            </a:r>
            <a:endParaRPr lang="en-IN" sz="2000" dirty="0">
              <a:solidFill>
                <a:srgbClr val="CC33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18946569"/>
              </p:ext>
            </p:extLst>
          </p:nvPr>
        </p:nvGraphicFramePr>
        <p:xfrm>
          <a:off x="0" y="1511347"/>
          <a:ext cx="4091940" cy="2576558"/>
        </p:xfrm>
        <a:graphic>
          <a:graphicData uri="http://schemas.openxmlformats.org/drawingml/2006/table">
            <a:tbl>
              <a:tblPr firstRow="1" firstCol="1" bandRow="1">
                <a:tableStyleId>{5C22544A-7EE6-4342-B048-85BDC9FD1C3A}</a:tableStyleId>
              </a:tblPr>
              <a:tblGrid>
                <a:gridCol w="863777">
                  <a:extLst>
                    <a:ext uri="{9D8B030D-6E8A-4147-A177-3AD203B41FA5}">
                      <a16:colId xmlns:a16="http://schemas.microsoft.com/office/drawing/2014/main" val="20000"/>
                    </a:ext>
                  </a:extLst>
                </a:gridCol>
                <a:gridCol w="975877">
                  <a:extLst>
                    <a:ext uri="{9D8B030D-6E8A-4147-A177-3AD203B41FA5}">
                      <a16:colId xmlns:a16="http://schemas.microsoft.com/office/drawing/2014/main" val="20001"/>
                    </a:ext>
                  </a:extLst>
                </a:gridCol>
                <a:gridCol w="687721">
                  <a:extLst>
                    <a:ext uri="{9D8B030D-6E8A-4147-A177-3AD203B41FA5}">
                      <a16:colId xmlns:a16="http://schemas.microsoft.com/office/drawing/2014/main" val="20002"/>
                    </a:ext>
                  </a:extLst>
                </a:gridCol>
                <a:gridCol w="808072">
                  <a:extLst>
                    <a:ext uri="{9D8B030D-6E8A-4147-A177-3AD203B41FA5}">
                      <a16:colId xmlns:a16="http://schemas.microsoft.com/office/drawing/2014/main" val="20003"/>
                    </a:ext>
                  </a:extLst>
                </a:gridCol>
                <a:gridCol w="756493">
                  <a:extLst>
                    <a:ext uri="{9D8B030D-6E8A-4147-A177-3AD203B41FA5}">
                      <a16:colId xmlns:a16="http://schemas.microsoft.com/office/drawing/2014/main" val="20004"/>
                    </a:ext>
                  </a:extLst>
                </a:gridCol>
              </a:tblGrid>
              <a:tr h="197549">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0"/>
                  </a:ext>
                </a:extLst>
              </a:tr>
              <a:tr h="197953">
                <a:tc>
                  <a:txBody>
                    <a:bodyPr/>
                    <a:lstStyle/>
                    <a:p>
                      <a:pPr>
                        <a:lnSpc>
                          <a:spcPct val="115000"/>
                        </a:lnSpc>
                        <a:spcAft>
                          <a:spcPts val="0"/>
                        </a:spcAft>
                      </a:pPr>
                      <a:r>
                        <a:rPr lang="en-IN" sz="1000" dirty="0">
                          <a:effectLst/>
                        </a:rPr>
                        <a:t>12BT3FP06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1"/>
                  </a:ext>
                </a:extLst>
              </a:tr>
              <a:tr h="197549">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2"/>
                  </a:ext>
                </a:extLst>
              </a:tr>
              <a:tr h="197549">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97</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03"/>
                  </a:ext>
                </a:extLst>
              </a:tr>
              <a:tr h="197549">
                <a:tc>
                  <a:txBody>
                    <a:bodyPr/>
                    <a:lstStyle/>
                    <a:p>
                      <a:pPr>
                        <a:lnSpc>
                          <a:spcPct val="115000"/>
                        </a:lnSpc>
                        <a:spcAft>
                          <a:spcPts val="0"/>
                        </a:spcAft>
                      </a:pPr>
                      <a:r>
                        <a:rPr lang="en-IN" sz="1000" dirty="0">
                          <a:effectLst/>
                        </a:rPr>
                        <a:t>12EC35015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4"/>
                  </a:ext>
                </a:extLst>
              </a:tr>
              <a:tr h="197549">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5"/>
                  </a:ext>
                </a:extLst>
              </a:tr>
              <a:tr h="197549">
                <a:tc>
                  <a:txBody>
                    <a:bodyPr/>
                    <a:lstStyle/>
                    <a:p>
                      <a:pPr>
                        <a:lnSpc>
                          <a:spcPct val="115000"/>
                        </a:lnSpc>
                        <a:spcAft>
                          <a:spcPts val="0"/>
                        </a:spcAft>
                      </a:pPr>
                      <a:r>
                        <a:rPr lang="en-IN" sz="1000" dirty="0">
                          <a:effectLst/>
                        </a:rPr>
                        <a:t>12MI33006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91</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6"/>
                  </a:ext>
                </a:extLst>
              </a:tr>
              <a:tr h="197549">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7"/>
                  </a:ext>
                </a:extLst>
              </a:tr>
              <a:tr h="197549">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8"/>
                  </a:ext>
                </a:extLst>
              </a:tr>
              <a:tr h="205566">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9"/>
                  </a:ext>
                </a:extLst>
              </a:tr>
              <a:tr h="197549">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0"/>
                  </a:ext>
                </a:extLst>
              </a:tr>
              <a:tr h="197549">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1"/>
                  </a:ext>
                </a:extLst>
              </a:tr>
              <a:tr h="197549">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89</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1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0025580"/>
              </p:ext>
            </p:extLst>
          </p:nvPr>
        </p:nvGraphicFramePr>
        <p:xfrm>
          <a:off x="4724400" y="1546150"/>
          <a:ext cx="4637088" cy="2660125"/>
        </p:xfrm>
        <a:graphic>
          <a:graphicData uri="http://schemas.openxmlformats.org/drawingml/2006/table">
            <a:tbl>
              <a:tblPr firstRow="1" firstCol="1" bandRow="1">
                <a:tableStyleId>{5C22544A-7EE6-4342-B048-85BDC9FD1C3A}</a:tableStyleId>
              </a:tblPr>
              <a:tblGrid>
                <a:gridCol w="970336">
                  <a:extLst>
                    <a:ext uri="{9D8B030D-6E8A-4147-A177-3AD203B41FA5}">
                      <a16:colId xmlns:a16="http://schemas.microsoft.com/office/drawing/2014/main" val="20000"/>
                    </a:ext>
                  </a:extLst>
                </a:gridCol>
                <a:gridCol w="1044978">
                  <a:extLst>
                    <a:ext uri="{9D8B030D-6E8A-4147-A177-3AD203B41FA5}">
                      <a16:colId xmlns:a16="http://schemas.microsoft.com/office/drawing/2014/main" val="20001"/>
                    </a:ext>
                  </a:extLst>
                </a:gridCol>
                <a:gridCol w="905025">
                  <a:extLst>
                    <a:ext uri="{9D8B030D-6E8A-4147-A177-3AD203B41FA5}">
                      <a16:colId xmlns:a16="http://schemas.microsoft.com/office/drawing/2014/main" val="20002"/>
                    </a:ext>
                  </a:extLst>
                </a:gridCol>
                <a:gridCol w="849044">
                  <a:extLst>
                    <a:ext uri="{9D8B030D-6E8A-4147-A177-3AD203B41FA5}">
                      <a16:colId xmlns:a16="http://schemas.microsoft.com/office/drawing/2014/main" val="20003"/>
                    </a:ext>
                  </a:extLst>
                </a:gridCol>
                <a:gridCol w="867705">
                  <a:extLst>
                    <a:ext uri="{9D8B030D-6E8A-4147-A177-3AD203B41FA5}">
                      <a16:colId xmlns:a16="http://schemas.microsoft.com/office/drawing/2014/main" val="20004"/>
                    </a:ext>
                  </a:extLst>
                </a:gridCol>
              </a:tblGrid>
              <a:tr h="204625">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0"/>
                  </a:ext>
                </a:extLst>
              </a:tr>
              <a:tr h="204625">
                <a:tc>
                  <a:txBody>
                    <a:bodyPr/>
                    <a:lstStyle/>
                    <a:p>
                      <a:pPr>
                        <a:lnSpc>
                          <a:spcPct val="115000"/>
                        </a:lnSpc>
                        <a:spcAft>
                          <a:spcPts val="0"/>
                        </a:spcAft>
                      </a:pPr>
                      <a:r>
                        <a:rPr lang="en-IN" sz="1000">
                          <a:effectLst/>
                        </a:rPr>
                        <a:t>12BT3FP06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1"/>
                  </a:ext>
                </a:extLst>
              </a:tr>
              <a:tr h="204625">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83</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2"/>
                  </a:ext>
                </a:extLst>
              </a:tr>
              <a:tr h="204625">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3"/>
                  </a:ext>
                </a:extLst>
              </a:tr>
              <a:tr h="204625">
                <a:tc>
                  <a:txBody>
                    <a:bodyPr/>
                    <a:lstStyle/>
                    <a:p>
                      <a:pPr>
                        <a:lnSpc>
                          <a:spcPct val="115000"/>
                        </a:lnSpc>
                        <a:spcAft>
                          <a:spcPts val="0"/>
                        </a:spcAft>
                      </a:pPr>
                      <a:r>
                        <a:rPr lang="en-IN" sz="1000">
                          <a:effectLst/>
                        </a:rPr>
                        <a:t>12EC35015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4"/>
                  </a:ext>
                </a:extLst>
              </a:tr>
              <a:tr h="204625">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43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28</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5"/>
                  </a:ext>
                </a:extLst>
              </a:tr>
              <a:tr h="204625">
                <a:tc>
                  <a:txBody>
                    <a:bodyPr/>
                    <a:lstStyle/>
                    <a:p>
                      <a:pPr>
                        <a:lnSpc>
                          <a:spcPct val="115000"/>
                        </a:lnSpc>
                        <a:spcAft>
                          <a:spcPts val="0"/>
                        </a:spcAft>
                      </a:pPr>
                      <a:r>
                        <a:rPr lang="en-IN" sz="1000">
                          <a:effectLst/>
                        </a:rPr>
                        <a:t>12MI33006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47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6"/>
                  </a:ext>
                </a:extLst>
              </a:tr>
              <a:tr h="204625">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48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7"/>
                  </a:ext>
                </a:extLst>
              </a:tr>
              <a:tr h="204625">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8"/>
                  </a:ext>
                </a:extLst>
              </a:tr>
              <a:tr h="204625">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9"/>
                  </a:ext>
                </a:extLst>
              </a:tr>
              <a:tr h="204625">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44</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0"/>
                  </a:ext>
                </a:extLst>
              </a:tr>
              <a:tr h="204625">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1"/>
                  </a:ext>
                </a:extLst>
              </a:tr>
              <a:tr h="204625">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25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33</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3384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236" y="315468"/>
            <a:ext cx="8425339" cy="918972"/>
          </a:xfrm>
        </p:spPr>
        <p:txBody>
          <a:bodyPr>
            <a:normAutofit/>
          </a:bodyPr>
          <a:lstStyle/>
          <a:p>
            <a:r>
              <a:rPr lang="en-US" sz="4000" dirty="0">
                <a:solidFill>
                  <a:srgbClr val="A50021"/>
                </a:solidFill>
                <a:latin typeface="Times New Roman" pitchFamily="18" charset="0"/>
                <a:cs typeface="Times New Roman" pitchFamily="18" charset="0"/>
              </a:rPr>
              <a:t>Entropy and its Meaning</a:t>
            </a:r>
            <a:endParaRPr lang="en-IN" sz="4000" dirty="0"/>
          </a:p>
        </p:txBody>
      </p:sp>
      <p:sp>
        <p:nvSpPr>
          <p:cNvPr id="3" name="Content Placeholder 2"/>
          <p:cNvSpPr>
            <a:spLocks noGrp="1"/>
          </p:cNvSpPr>
          <p:nvPr>
            <p:ph idx="1"/>
          </p:nvPr>
        </p:nvSpPr>
        <p:spPr>
          <a:xfrm>
            <a:off x="460476" y="1821180"/>
            <a:ext cx="8425339" cy="3714206"/>
          </a:xfrm>
        </p:spPr>
        <p:txBody>
          <a:bodyPr>
            <a:normAutofit lnSpcReduction="10000"/>
          </a:bodyPr>
          <a:lstStyle/>
          <a:p>
            <a:pPr algn="just"/>
            <a:r>
              <a:rPr lang="en-IN" sz="2200" dirty="0">
                <a:latin typeface="Times New Roman" panose="02020603050405020304" pitchFamily="18" charset="0"/>
                <a:cs typeface="Times New Roman" panose="02020603050405020304" pitchFamily="18" charset="0"/>
              </a:rPr>
              <a:t>Entropy is an important concept used in Physics in the context of heat and thereby uncertainty of the states of a matter. </a:t>
            </a:r>
          </a:p>
          <a:p>
            <a:pPr lvl="8" algn="just"/>
            <a:endParaRPr lang="en-IN" sz="10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At a later stage, with the growth of Information Technology, entropy becomes an important concept in </a:t>
            </a:r>
            <a:r>
              <a:rPr lang="en-IN" sz="2200" dirty="0">
                <a:solidFill>
                  <a:srgbClr val="0B5ED7"/>
                </a:solidFill>
                <a:latin typeface="Times New Roman" panose="02020603050405020304" pitchFamily="18" charset="0"/>
                <a:cs typeface="Times New Roman" panose="02020603050405020304" pitchFamily="18" charset="0"/>
              </a:rPr>
              <a:t>Information Theory</a:t>
            </a:r>
            <a:r>
              <a:rPr lang="en-IN" sz="2200" dirty="0">
                <a:latin typeface="Times New Roman" panose="02020603050405020304" pitchFamily="18" charset="0"/>
                <a:cs typeface="Times New Roman" panose="02020603050405020304" pitchFamily="18" charset="0"/>
              </a:rPr>
              <a:t>. </a:t>
            </a:r>
          </a:p>
          <a:p>
            <a:pPr lvl="8" algn="just"/>
            <a:endParaRPr lang="en-IN" sz="10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To deal with the classification job, entropy is an important concept, which is considered as  </a:t>
            </a:r>
          </a:p>
          <a:p>
            <a:pPr lvl="8" algn="just"/>
            <a:endParaRPr lang="en-IN" sz="1000" dirty="0">
              <a:latin typeface="Times New Roman" panose="02020603050405020304" pitchFamily="18" charset="0"/>
              <a:cs typeface="Times New Roman" panose="02020603050405020304" pitchFamily="18" charset="0"/>
            </a:endParaRPr>
          </a:p>
          <a:p>
            <a:pPr lvl="1" algn="just"/>
            <a:r>
              <a:rPr lang="en-IN" sz="2000" dirty="0">
                <a:solidFill>
                  <a:srgbClr val="0B5ED7"/>
                </a:solidFill>
                <a:latin typeface="Times New Roman" panose="02020603050405020304" pitchFamily="18" charset="0"/>
                <a:cs typeface="Times New Roman" panose="02020603050405020304" pitchFamily="18" charset="0"/>
              </a:rPr>
              <a:t>an information-theoretic measure of the “uncertainty” </a:t>
            </a:r>
            <a:r>
              <a:rPr lang="en-IN" sz="2000" dirty="0">
                <a:latin typeface="Times New Roman" panose="02020603050405020304" pitchFamily="18" charset="0"/>
                <a:cs typeface="Times New Roman" panose="02020603050405020304" pitchFamily="18" charset="0"/>
              </a:rPr>
              <a:t>contained in a training data</a:t>
            </a:r>
          </a:p>
          <a:p>
            <a:pPr lvl="8" algn="just"/>
            <a:endParaRPr lang="en-IN" sz="1000" dirty="0">
              <a:latin typeface="Times New Roman" panose="02020603050405020304" pitchFamily="18" charset="0"/>
              <a:cs typeface="Times New Roman" panose="02020603050405020304" pitchFamily="18" charset="0"/>
            </a:endParaRPr>
          </a:p>
          <a:p>
            <a:pPr lvl="2" algn="just"/>
            <a:r>
              <a:rPr lang="en-IN" sz="1700" dirty="0">
                <a:solidFill>
                  <a:srgbClr val="0B5ED7"/>
                </a:solidFill>
                <a:latin typeface="Times New Roman" panose="02020603050405020304" pitchFamily="18" charset="0"/>
                <a:cs typeface="Times New Roman" panose="02020603050405020304" pitchFamily="18" charset="0"/>
              </a:rPr>
              <a:t>due to the presence of more than one classes</a:t>
            </a:r>
            <a:r>
              <a:rPr lang="en-IN" sz="1700" dirty="0">
                <a:latin typeface="Times New Roman" panose="02020603050405020304" pitchFamily="18" charset="0"/>
                <a:cs typeface="Times New Roman" panose="02020603050405020304" pitchFamily="18" charset="0"/>
              </a:rPr>
              <a:t>.</a:t>
            </a:r>
            <a:endParaRPr lang="en-IN" sz="1700" u="sng" dirty="0">
              <a:latin typeface="Times New Roman" panose="02020603050405020304" pitchFamily="18" charset="0"/>
              <a:cs typeface="Times New Roman" panose="02020603050405020304" pitchFamily="18" charset="0"/>
            </a:endParaRPr>
          </a:p>
          <a:p>
            <a:endParaRPr lang="en-IN" sz="2200" u="sng"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006B9381-9018-4F8E-9305-035BFB9C2ED6}"/>
                  </a:ext>
                </a:extLst>
              </p14:cNvPr>
              <p14:cNvContentPartPr/>
              <p14:nvPr/>
            </p14:nvContentPartPr>
            <p14:xfrm>
              <a:off x="202320" y="381960"/>
              <a:ext cx="9122760" cy="5946840"/>
            </p14:xfrm>
          </p:contentPart>
        </mc:Choice>
        <mc:Fallback>
          <p:pic>
            <p:nvPicPr>
              <p:cNvPr id="6" name="Ink 5">
                <a:extLst>
                  <a:ext uri="{FF2B5EF4-FFF2-40B4-BE49-F238E27FC236}">
                    <a16:creationId xmlns:a16="http://schemas.microsoft.com/office/drawing/2014/main" id="{006B9381-9018-4F8E-9305-035BFB9C2ED6}"/>
                  </a:ext>
                </a:extLst>
              </p:cNvPr>
              <p:cNvPicPr/>
              <p:nvPr/>
            </p:nvPicPr>
            <p:blipFill>
              <a:blip r:embed="rId3"/>
              <a:stretch>
                <a:fillRect/>
              </a:stretch>
            </p:blipFill>
            <p:spPr>
              <a:xfrm>
                <a:off x="192960" y="372600"/>
                <a:ext cx="9141480" cy="5965560"/>
              </a:xfrm>
              <a:prstGeom prst="rect">
                <a:avLst/>
              </a:prstGeom>
            </p:spPr>
          </p:pic>
        </mc:Fallback>
      </mc:AlternateContent>
    </p:spTree>
    <p:extLst>
      <p:ext uri="{BB962C8B-B14F-4D97-AF65-F5344CB8AC3E}">
        <p14:creationId xmlns:p14="http://schemas.microsoft.com/office/powerpoint/2010/main" val="266519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50" y="664515"/>
            <a:ext cx="8425339" cy="836661"/>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Entropy in Information Theory</a:t>
            </a:r>
            <a:endParaRPr lang="en-US" sz="40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1331" y="1926546"/>
            <a:ext cx="8425339" cy="2576874"/>
          </a:xfrm>
        </p:spPr>
        <p:txBody>
          <a:bodyPr>
            <a:normAutofit/>
          </a:bodyPr>
          <a:lstStyle/>
          <a:p>
            <a:pPr algn="just"/>
            <a:r>
              <a:rPr lang="en-IN" sz="2000" dirty="0">
                <a:latin typeface="Times New Roman" panose="02020603050405020304" pitchFamily="18" charset="0"/>
                <a:cs typeface="Times New Roman" panose="02020603050405020304" pitchFamily="18" charset="0"/>
              </a:rPr>
              <a:t>The entropy concept in information theory first time coined by Claude Shannon (1850).</a:t>
            </a:r>
          </a:p>
          <a:p>
            <a:pPr lvl="8" algn="just"/>
            <a:endParaRPr lang="en-IN" sz="8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first time it was used  to measure the “information content” in messages.</a:t>
            </a:r>
          </a:p>
          <a:p>
            <a:pPr lvl="8" algn="just"/>
            <a:r>
              <a:rPr lang="en-IN" sz="8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According to his concept of entropy, presently entropy is widely being used as </a:t>
            </a:r>
            <a:r>
              <a:rPr lang="en-IN" sz="2000" dirty="0">
                <a:solidFill>
                  <a:srgbClr val="0B5ED7"/>
                </a:solidFill>
                <a:latin typeface="Times New Roman" panose="02020603050405020304" pitchFamily="18" charset="0"/>
                <a:cs typeface="Times New Roman" panose="02020603050405020304" pitchFamily="18" charset="0"/>
              </a:rPr>
              <a:t>a way of representing messages</a:t>
            </a:r>
            <a:r>
              <a:rPr lang="en-IN" sz="2000" dirty="0">
                <a:latin typeface="Times New Roman" panose="02020603050405020304" pitchFamily="18" charset="0"/>
                <a:cs typeface="Times New Roman" panose="02020603050405020304" pitchFamily="18" charset="0"/>
              </a:rPr>
              <a:t> </a:t>
            </a:r>
            <a:r>
              <a:rPr lang="en-IN" sz="2000" dirty="0">
                <a:solidFill>
                  <a:srgbClr val="CC3300"/>
                </a:solidFill>
                <a:latin typeface="Times New Roman" panose="02020603050405020304" pitchFamily="18" charset="0"/>
                <a:cs typeface="Times New Roman" panose="02020603050405020304" pitchFamily="18" charset="0"/>
              </a:rPr>
              <a:t>for efficient transmission</a:t>
            </a:r>
            <a:r>
              <a:rPr lang="en-IN" sz="2000" dirty="0">
                <a:latin typeface="Times New Roman" panose="02020603050405020304" pitchFamily="18" charset="0"/>
                <a:cs typeface="Times New Roman" panose="02020603050405020304" pitchFamily="18" charset="0"/>
              </a:rPr>
              <a:t> by Telecommunication Systems.</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3C8C77E-29FC-4AD1-92B0-21BB8D8B040E}"/>
                  </a:ext>
                </a:extLst>
              </p14:cNvPr>
              <p14:cNvContentPartPr/>
              <p14:nvPr/>
            </p14:nvContentPartPr>
            <p14:xfrm>
              <a:off x="616680" y="0"/>
              <a:ext cx="8508240" cy="4494600"/>
            </p14:xfrm>
          </p:contentPart>
        </mc:Choice>
        <mc:Fallback>
          <p:pic>
            <p:nvPicPr>
              <p:cNvPr id="6" name="Ink 5">
                <a:extLst>
                  <a:ext uri="{FF2B5EF4-FFF2-40B4-BE49-F238E27FC236}">
                    <a16:creationId xmlns:a16="http://schemas.microsoft.com/office/drawing/2014/main" id="{B3C8C77E-29FC-4AD1-92B0-21BB8D8B040E}"/>
                  </a:ext>
                </a:extLst>
              </p:cNvPr>
              <p:cNvPicPr/>
              <p:nvPr/>
            </p:nvPicPr>
            <p:blipFill>
              <a:blip r:embed="rId3"/>
              <a:stretch>
                <a:fillRect/>
              </a:stretch>
            </p:blipFill>
            <p:spPr>
              <a:xfrm>
                <a:off x="607320" y="-9360"/>
                <a:ext cx="8526960" cy="4513320"/>
              </a:xfrm>
              <a:prstGeom prst="rect">
                <a:avLst/>
              </a:prstGeom>
            </p:spPr>
          </p:pic>
        </mc:Fallback>
      </mc:AlternateContent>
    </p:spTree>
    <p:extLst>
      <p:ext uri="{BB962C8B-B14F-4D97-AF65-F5344CB8AC3E}">
        <p14:creationId xmlns:p14="http://schemas.microsoft.com/office/powerpoint/2010/main" val="4002232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619564"/>
            <a:ext cx="8425339" cy="4628836"/>
          </a:xfrm>
        </p:spPr>
        <p:txBody>
          <a:bodyPr>
            <a:normAutofit/>
          </a:bodyPr>
          <a:lstStyle/>
          <a:p>
            <a:r>
              <a:rPr lang="en-IN" sz="2000" dirty="0">
                <a:latin typeface="Times New Roman" panose="02020603050405020304" pitchFamily="18" charset="0"/>
                <a:cs typeface="Times New Roman" panose="02020603050405020304" pitchFamily="18" charset="0"/>
              </a:rPr>
              <a:t>People, in general, are information hungry! </a:t>
            </a:r>
          </a:p>
          <a:p>
            <a:pPr lvl="8"/>
            <a:endParaRPr lang="en-IN" sz="8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Everybody wants to acquire information (from newspaper, library, nature, fellows, etc.) </a:t>
            </a:r>
          </a:p>
          <a:p>
            <a:pPr lvl="8"/>
            <a:endParaRPr lang="en-IN" sz="800"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Think how a crime detector do it to know about the crime from crime spot and criminal(s).</a:t>
            </a:r>
          </a:p>
          <a:p>
            <a:pPr lvl="8"/>
            <a:endParaRPr lang="en-IN" sz="800"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Kids annoyed their parents asking questions.</a:t>
            </a:r>
          </a:p>
          <a:p>
            <a:pPr lvl="1"/>
            <a:endParaRPr lang="en-IN" sz="1600" dirty="0">
              <a:latin typeface="Times New Roman" panose="02020603050405020304" pitchFamily="18" charset="0"/>
              <a:cs typeface="Times New Roman" panose="02020603050405020304" pitchFamily="18" charset="0"/>
            </a:endParaRPr>
          </a:p>
          <a:p>
            <a:pPr marL="342900" lvl="1" indent="-342900">
              <a:buClr>
                <a:schemeClr val="accent3"/>
              </a:buClr>
            </a:pPr>
            <a:r>
              <a:rPr lang="en-IN" sz="2000" dirty="0">
                <a:latin typeface="Times New Roman" panose="02020603050405020304" pitchFamily="18" charset="0"/>
                <a:cs typeface="Times New Roman" panose="02020603050405020304" pitchFamily="18" charset="0"/>
              </a:rPr>
              <a:t>In fact, fundamental thing is that we gather information asking questions (and decision tree induction is no exception).</a:t>
            </a:r>
          </a:p>
          <a:p>
            <a:pPr marL="2171700" lvl="8" indent="-342900"/>
            <a:r>
              <a:rPr lang="en-IN" sz="1000" dirty="0">
                <a:latin typeface="Times New Roman" panose="02020603050405020304" pitchFamily="18" charset="0"/>
                <a:cs typeface="Times New Roman" panose="02020603050405020304" pitchFamily="18" charset="0"/>
              </a:rPr>
              <a:t> </a:t>
            </a:r>
          </a:p>
          <a:p>
            <a:pPr marL="342900" lvl="1" indent="-342900">
              <a:buClr>
                <a:schemeClr val="accent3"/>
              </a:buClr>
            </a:pPr>
            <a:r>
              <a:rPr lang="en-IN" sz="2000" dirty="0">
                <a:latin typeface="Times New Roman" panose="02020603050405020304" pitchFamily="18" charset="0"/>
                <a:cs typeface="Times New Roman" panose="02020603050405020304" pitchFamily="18" charset="0"/>
              </a:rPr>
              <a:t>We may </a:t>
            </a:r>
            <a:r>
              <a:rPr lang="en-IN" sz="2000" dirty="0">
                <a:solidFill>
                  <a:srgbClr val="0B5ED7"/>
                </a:solidFill>
                <a:latin typeface="Times New Roman" panose="02020603050405020304" pitchFamily="18" charset="0"/>
                <a:cs typeface="Times New Roman" panose="02020603050405020304" pitchFamily="18" charset="0"/>
              </a:rPr>
              <a:t>note that information gathering may be with certainty or uncertainty</a:t>
            </a:r>
            <a:r>
              <a:rPr lang="en-IN" sz="2000" dirty="0">
                <a:latin typeface="Times New Roman" panose="02020603050405020304" pitchFamily="18" charset="0"/>
                <a:cs typeface="Times New Roman" panose="02020603050405020304" pitchFamily="18" charset="0"/>
              </a:rPr>
              <a:t>. </a:t>
            </a:r>
          </a:p>
          <a:p>
            <a:pPr marL="0" lvl="1" indent="0">
              <a:buNone/>
            </a:pPr>
            <a:endParaRPr lang="en-IN" sz="900" dirty="0">
              <a:latin typeface="Times New Roman" panose="02020603050405020304" pitchFamily="18" charset="0"/>
              <a:cs typeface="Times New Roman" panose="02020603050405020304" pitchFamily="18" charset="0"/>
            </a:endParaRPr>
          </a:p>
          <a:p>
            <a:pPr marL="393192" lvl="1" indent="0">
              <a:buNone/>
            </a:pPr>
            <a:endParaRPr lang="en-IN" sz="1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Measure of 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4E40480-608A-4036-8ADE-05EE8D55B2D9}"/>
                  </a:ext>
                </a:extLst>
              </p14:cNvPr>
              <p14:cNvContentPartPr/>
              <p14:nvPr/>
            </p14:nvContentPartPr>
            <p14:xfrm>
              <a:off x="-15480" y="144360"/>
              <a:ext cx="9351360" cy="6713640"/>
            </p14:xfrm>
          </p:contentPart>
        </mc:Choice>
        <mc:Fallback>
          <p:pic>
            <p:nvPicPr>
              <p:cNvPr id="2" name="Ink 1">
                <a:extLst>
                  <a:ext uri="{FF2B5EF4-FFF2-40B4-BE49-F238E27FC236}">
                    <a16:creationId xmlns:a16="http://schemas.microsoft.com/office/drawing/2014/main" id="{24E40480-608A-4036-8ADE-05EE8D55B2D9}"/>
                  </a:ext>
                </a:extLst>
              </p:cNvPr>
              <p:cNvPicPr/>
              <p:nvPr/>
            </p:nvPicPr>
            <p:blipFill>
              <a:blip r:embed="rId3"/>
              <a:stretch>
                <a:fillRect/>
              </a:stretch>
            </p:blipFill>
            <p:spPr>
              <a:xfrm>
                <a:off x="-24840" y="135000"/>
                <a:ext cx="9370080" cy="6732360"/>
              </a:xfrm>
              <a:prstGeom prst="rect">
                <a:avLst/>
              </a:prstGeom>
            </p:spPr>
          </p:pic>
        </mc:Fallback>
      </mc:AlternateContent>
    </p:spTree>
    <p:extLst>
      <p:ext uri="{BB962C8B-B14F-4D97-AF65-F5344CB8AC3E}">
        <p14:creationId xmlns:p14="http://schemas.microsoft.com/office/powerpoint/2010/main" val="264709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28375"/>
            <a:ext cx="8425339" cy="782844"/>
          </a:xfrm>
        </p:spPr>
        <p:txBody>
          <a:bodyPr>
            <a:normAutofit/>
          </a:bodyPr>
          <a:lstStyle/>
          <a:p>
            <a:r>
              <a:rPr lang="en-US" sz="4000" dirty="0">
                <a:solidFill>
                  <a:srgbClr val="A50021"/>
                </a:solidFill>
                <a:latin typeface="Times New Roman" pitchFamily="18" charset="0"/>
                <a:cs typeface="Times New Roman" pitchFamily="18" charset="0"/>
              </a:rPr>
              <a:t>This presentation slides includes…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511127" y="1279265"/>
            <a:ext cx="8501751" cy="4863353"/>
          </a:xfrm>
        </p:spPr>
        <p:txBody>
          <a:bodyPr>
            <a:noAutofit/>
          </a:bodyPr>
          <a:lstStyle/>
          <a:p>
            <a:r>
              <a:rPr lang="en-US" sz="2000" dirty="0">
                <a:latin typeface="Times New Roman" pitchFamily="18" charset="0"/>
                <a:cs typeface="Times New Roman" pitchFamily="18" charset="0"/>
              </a:rPr>
              <a:t>Concept of Decision Tree</a:t>
            </a: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Use of Decision Tree to classify data</a:t>
            </a:r>
            <a:endParaRPr lang="en-US" sz="1800" dirty="0">
              <a:latin typeface="Times New Roman" pitchFamily="18" charset="0"/>
              <a:cs typeface="Times New Roman" pitchFamily="18" charset="0"/>
            </a:endParaRP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Basic algorithm to build Decision Tree</a:t>
            </a:r>
            <a:endParaRPr lang="en-US" sz="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Some illustrations</a:t>
            </a: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Concept of Entropy</a:t>
            </a:r>
            <a:endParaRPr lang="en-US"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Basic concept of entropy in information theory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Mathematical formulation of entropy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Calculation of entropy of a training set</a:t>
            </a: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Decision Tree induction algorithms</a:t>
            </a:r>
          </a:p>
          <a:p>
            <a:pPr lvl="1"/>
            <a:r>
              <a:rPr lang="en-US" sz="1800" dirty="0">
                <a:latin typeface="Times New Roman" pitchFamily="18" charset="0"/>
                <a:cs typeface="Times New Roman" pitchFamily="18" charset="0"/>
              </a:rPr>
              <a:t>ID3</a:t>
            </a:r>
          </a:p>
          <a:p>
            <a:pPr lvl="1"/>
            <a:r>
              <a:rPr lang="en-US" sz="1800" dirty="0">
                <a:latin typeface="Times New Roman" pitchFamily="18" charset="0"/>
                <a:cs typeface="Times New Roman" pitchFamily="18" charset="0"/>
              </a:rPr>
              <a:t>CART</a:t>
            </a:r>
          </a:p>
          <a:p>
            <a:pPr lvl="1"/>
            <a:r>
              <a:rPr lang="en-US" sz="1800" dirty="0">
                <a:latin typeface="Times New Roman" pitchFamily="18" charset="0"/>
                <a:cs typeface="Times New Roman" pitchFamily="18" charset="0"/>
              </a:rPr>
              <a:t>C4.5</a:t>
            </a:r>
          </a:p>
          <a:p>
            <a:pPr lvl="1"/>
            <a:endParaRPr lang="en-US" sz="1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39AB9EC-29CA-41FC-AA1A-6E944291C6EE}"/>
                  </a:ext>
                </a:extLst>
              </p14:cNvPr>
              <p14:cNvContentPartPr/>
              <p14:nvPr/>
            </p14:nvContentPartPr>
            <p14:xfrm>
              <a:off x="1197360" y="1264680"/>
              <a:ext cx="4146120" cy="4756680"/>
            </p14:xfrm>
          </p:contentPart>
        </mc:Choice>
        <mc:Fallback xmlns="">
          <p:pic>
            <p:nvPicPr>
              <p:cNvPr id="5" name="Ink 4">
                <a:extLst>
                  <a:ext uri="{FF2B5EF4-FFF2-40B4-BE49-F238E27FC236}">
                    <a16:creationId xmlns:a16="http://schemas.microsoft.com/office/drawing/2014/main" id="{E39AB9EC-29CA-41FC-AA1A-6E944291C6EE}"/>
                  </a:ext>
                </a:extLst>
              </p:cNvPr>
              <p:cNvPicPr/>
              <p:nvPr/>
            </p:nvPicPr>
            <p:blipFill>
              <a:blip r:embed="rId3"/>
              <a:stretch>
                <a:fillRect/>
              </a:stretch>
            </p:blipFill>
            <p:spPr>
              <a:xfrm>
                <a:off x="1188000" y="1255320"/>
                <a:ext cx="4164840" cy="4775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BC901BE0-E499-4469-A2FC-49794474307A}"/>
                  </a:ext>
                </a:extLst>
              </p14:cNvPr>
              <p14:cNvContentPartPr/>
              <p14:nvPr/>
            </p14:nvContentPartPr>
            <p14:xfrm>
              <a:off x="3170880" y="1239840"/>
              <a:ext cx="4278600" cy="2223000"/>
            </p14:xfrm>
          </p:contentPart>
        </mc:Choice>
        <mc:Fallback>
          <p:pic>
            <p:nvPicPr>
              <p:cNvPr id="7" name="Ink 6">
                <a:extLst>
                  <a:ext uri="{FF2B5EF4-FFF2-40B4-BE49-F238E27FC236}">
                    <a16:creationId xmlns:a16="http://schemas.microsoft.com/office/drawing/2014/main" id="{BC901BE0-E499-4469-A2FC-49794474307A}"/>
                  </a:ext>
                </a:extLst>
              </p:cNvPr>
              <p:cNvPicPr/>
              <p:nvPr/>
            </p:nvPicPr>
            <p:blipFill>
              <a:blip r:embed="rId5"/>
              <a:stretch>
                <a:fillRect/>
              </a:stretch>
            </p:blipFill>
            <p:spPr>
              <a:xfrm>
                <a:off x="3161520" y="1230480"/>
                <a:ext cx="4297320" cy="2241720"/>
              </a:xfrm>
              <a:prstGeom prst="rect">
                <a:avLst/>
              </a:prstGeom>
            </p:spPr>
          </p:pic>
        </mc:Fallback>
      </mc:AlternateContent>
    </p:spTree>
    <p:extLst>
      <p:ext uri="{BB962C8B-B14F-4D97-AF65-F5344CB8AC3E}">
        <p14:creationId xmlns:p14="http://schemas.microsoft.com/office/powerpoint/2010/main" val="1493411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619564"/>
                <a:ext cx="8425339" cy="4628836"/>
              </a:xfrm>
            </p:spPr>
            <p:txBody>
              <a:bodyPr>
                <a:normAutofit/>
              </a:bodyPr>
              <a:lstStyle/>
              <a:p>
                <a:pPr marL="0" lvl="1" indent="0">
                  <a:buNone/>
                </a:pPr>
                <a:r>
                  <a:rPr lang="en-IN" sz="2000" b="1" dirty="0">
                    <a:solidFill>
                      <a:srgbClr val="0B5ED7"/>
                    </a:solidFill>
                    <a:latin typeface="Times New Roman" panose="02020603050405020304" pitchFamily="18" charset="0"/>
                    <a:cs typeface="Times New Roman" panose="02020603050405020304" pitchFamily="18" charset="0"/>
                  </a:rPr>
                  <a:t>Example 9.6</a:t>
                </a:r>
              </a:p>
              <a:p>
                <a:pPr marL="457200" lvl="1" indent="-457200">
                  <a:buFont typeface="+mj-lt"/>
                  <a:buAutoNum type="alphaLcParenR"/>
                </a:pPr>
                <a:r>
                  <a:rPr lang="en-IN" sz="2000" dirty="0">
                    <a:solidFill>
                      <a:srgbClr val="0B5ED7"/>
                    </a:solidFill>
                    <a:latin typeface="Times New Roman" panose="02020603050405020304" pitchFamily="18" charset="0"/>
                    <a:cs typeface="Times New Roman" panose="02020603050405020304" pitchFamily="18" charset="0"/>
                  </a:rPr>
                  <a:t>Guessing a birthday of your classmate</a:t>
                </a:r>
              </a:p>
              <a:p>
                <a:pPr marL="548640" lvl="3" indent="0">
                  <a:buNone/>
                </a:pPr>
                <a:r>
                  <a:rPr lang="en-IN" sz="1600" dirty="0">
                    <a:solidFill>
                      <a:srgbClr val="0B5ED7"/>
                    </a:solidFill>
                    <a:latin typeface="Times New Roman" panose="02020603050405020304" pitchFamily="18" charset="0"/>
                    <a:cs typeface="Times New Roman" panose="02020603050405020304" pitchFamily="18" charset="0"/>
                  </a:rPr>
                  <a:t>It is with uncertainty ~ </a:t>
                </a:r>
                <a14:m>
                  <m:oMath xmlns:m="http://schemas.openxmlformats.org/officeDocument/2006/math">
                    <m:f>
                      <m:fPr>
                        <m:ctrlPr>
                          <a:rPr lang="en-IN" sz="1600" i="1" smtClean="0">
                            <a:solidFill>
                              <a:srgbClr val="0B5ED7"/>
                            </a:solidFill>
                            <a:latin typeface="Cambria Math" panose="02040503050406030204" pitchFamily="18" charset="0"/>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365</m:t>
                        </m:r>
                      </m:den>
                    </m:f>
                  </m:oMath>
                </a14:m>
                <a:r>
                  <a:rPr lang="en-US" sz="1600" dirty="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a:solidFill>
                      <a:srgbClr val="0B5ED7"/>
                    </a:solidFill>
                    <a:latin typeface="Times New Roman" panose="02020603050405020304" pitchFamily="18" charset="0"/>
                    <a:cs typeface="Times New Roman" panose="02020603050405020304" pitchFamily="18" charset="0"/>
                  </a:rPr>
                  <a:t>Whereas guessing the day of his/her birthday is </a:t>
                </a:r>
                <a14:m>
                  <m:oMath xmlns:m="http://schemas.openxmlformats.org/officeDocument/2006/math">
                    <m:f>
                      <m:fPr>
                        <m:ctrlPr>
                          <a:rPr lang="en-US" sz="1600" i="1" smtClean="0">
                            <a:solidFill>
                              <a:srgbClr val="0B5ED7"/>
                            </a:solidFill>
                            <a:latin typeface="Cambria Math" panose="02040503050406030204" pitchFamily="18" charset="0"/>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7</m:t>
                        </m:r>
                      </m:den>
                    </m:f>
                  </m:oMath>
                </a14:m>
                <a:r>
                  <a:rPr lang="en-US" sz="1600" dirty="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a:solidFill>
                      <a:srgbClr val="0B5ED7"/>
                    </a:solidFill>
                    <a:latin typeface="Times New Roman" panose="02020603050405020304" pitchFamily="18" charset="0"/>
                    <a:cs typeface="Times New Roman" panose="02020603050405020304" pitchFamily="18" charset="0"/>
                  </a:rPr>
                  <a:t>This uncertainty, we may say varies between 0 to 1, both inclusive. </a:t>
                </a:r>
              </a:p>
              <a:p>
                <a:pPr marL="548640" lvl="3" indent="0">
                  <a:buNone/>
                </a:pPr>
                <a:endParaRPr lang="en-US" sz="1600" dirty="0">
                  <a:solidFill>
                    <a:srgbClr val="0B5ED7"/>
                  </a:solidFill>
                  <a:latin typeface="Times New Roman" panose="02020603050405020304" pitchFamily="18" charset="0"/>
                  <a:cs typeface="Times New Roman" panose="02020603050405020304" pitchFamily="18" charset="0"/>
                </a:endParaRPr>
              </a:p>
              <a:p>
                <a:pPr marL="457200" lvl="1" indent="-457200" algn="just">
                  <a:buFont typeface="+mj-lt"/>
                  <a:buAutoNum type="alphaLcParenR"/>
                </a:pPr>
                <a:r>
                  <a:rPr lang="en-US" sz="2000" dirty="0">
                    <a:solidFill>
                      <a:srgbClr val="0B5ED7"/>
                    </a:solidFill>
                    <a:latin typeface="Times New Roman" panose="02020603050405020304" pitchFamily="18" charset="0"/>
                    <a:cs typeface="Times New Roman" panose="02020603050405020304" pitchFamily="18" charset="0"/>
                  </a:rPr>
                  <a:t>As another example, a question related to event with eventuality (or impossibility) will be answered with 0 or 1 uncertainty. </a:t>
                </a:r>
              </a:p>
              <a:p>
                <a:pPr marL="2286000" lvl="8" indent="-457200" algn="just">
                  <a:buFont typeface="+mj-lt"/>
                  <a:buAutoNum type="alphaLcParenR"/>
                </a:pPr>
                <a:endParaRPr lang="en-US" sz="1000" dirty="0">
                  <a:solidFill>
                    <a:srgbClr val="0B5ED7"/>
                  </a:solidFill>
                  <a:latin typeface="Times New Roman" panose="02020603050405020304" pitchFamily="18" charset="0"/>
                  <a:cs typeface="Times New Roman" panose="02020603050405020304" pitchFamily="18" charset="0"/>
                </a:endParaRPr>
              </a:p>
              <a:p>
                <a:pPr marL="891540" lvl="3" indent="-342900"/>
                <a:r>
                  <a:rPr lang="en-US" sz="1600" dirty="0">
                    <a:solidFill>
                      <a:srgbClr val="0B5ED7"/>
                    </a:solidFill>
                    <a:latin typeface="Times New Roman" panose="02020603050405020304" pitchFamily="18" charset="0"/>
                    <a:cs typeface="Times New Roman" panose="02020603050405020304" pitchFamily="18" charset="0"/>
                  </a:rPr>
                  <a:t>Does sun rises in the East?                                (answer is with 0 uncertainty)</a:t>
                </a:r>
              </a:p>
              <a:p>
                <a:pPr marL="2171700" lvl="8" indent="-342900"/>
                <a:endParaRPr lang="en-US"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a:solidFill>
                      <a:srgbClr val="0B5ED7"/>
                    </a:solidFill>
                    <a:latin typeface="Times New Roman" panose="02020603050405020304" pitchFamily="18" charset="0"/>
                    <a:cs typeface="Times New Roman" panose="02020603050405020304" pitchFamily="18" charset="0"/>
                  </a:rPr>
                  <a:t>Will mother give birth to male baby?               (answer is with ½ uncertainty)</a:t>
                </a:r>
              </a:p>
              <a:p>
                <a:pPr marL="2171700" lvl="8" indent="-342900"/>
                <a:endParaRPr lang="en-IN"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a:solidFill>
                      <a:srgbClr val="0B5ED7"/>
                    </a:solidFill>
                    <a:latin typeface="Times New Roman" panose="02020603050405020304" pitchFamily="18" charset="0"/>
                    <a:cs typeface="Times New Roman" panose="02020603050405020304" pitchFamily="18" charset="0"/>
                  </a:rPr>
                  <a:t>Is there a planet like earth in the galaxy?         (answer is with an extreme uncertainty)</a:t>
                </a:r>
              </a:p>
              <a:p>
                <a:pPr marL="0" lvl="1" indent="0">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619564"/>
                <a:ext cx="8425339" cy="4628836"/>
              </a:xfrm>
              <a:blipFill rotWithShape="1">
                <a:blip r:embed="rId2"/>
                <a:stretch>
                  <a:fillRect l="-796" t="-65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Measure of 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175F974-3938-421C-BE2F-BA5737A022D0}"/>
                  </a:ext>
                </a:extLst>
              </p14:cNvPr>
              <p14:cNvContentPartPr/>
              <p14:nvPr/>
            </p14:nvContentPartPr>
            <p14:xfrm>
              <a:off x="2299680" y="824040"/>
              <a:ext cx="6487920" cy="2389680"/>
            </p14:xfrm>
          </p:contentPart>
        </mc:Choice>
        <mc:Fallback>
          <p:pic>
            <p:nvPicPr>
              <p:cNvPr id="2" name="Ink 1">
                <a:extLst>
                  <a:ext uri="{FF2B5EF4-FFF2-40B4-BE49-F238E27FC236}">
                    <a16:creationId xmlns:a16="http://schemas.microsoft.com/office/drawing/2014/main" id="{3175F974-3938-421C-BE2F-BA5737A022D0}"/>
                  </a:ext>
                </a:extLst>
              </p:cNvPr>
              <p:cNvPicPr/>
              <p:nvPr/>
            </p:nvPicPr>
            <p:blipFill>
              <a:blip r:embed="rId4"/>
              <a:stretch>
                <a:fillRect/>
              </a:stretch>
            </p:blipFill>
            <p:spPr>
              <a:xfrm>
                <a:off x="2290320" y="814680"/>
                <a:ext cx="6506640" cy="2408400"/>
              </a:xfrm>
              <a:prstGeom prst="rect">
                <a:avLst/>
              </a:prstGeom>
            </p:spPr>
          </p:pic>
        </mc:Fallback>
      </mc:AlternateContent>
    </p:spTree>
    <p:extLst>
      <p:ext uri="{BB962C8B-B14F-4D97-AF65-F5344CB8AC3E}">
        <p14:creationId xmlns:p14="http://schemas.microsoft.com/office/powerpoint/2010/main" val="1883347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3" y="351671"/>
            <a:ext cx="8425339" cy="747631"/>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Definition of Entropy</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2" y="1420013"/>
                <a:ext cx="8425339" cy="4068377"/>
              </a:xfrm>
            </p:spPr>
            <p:txBody>
              <a:bodyPr/>
              <a:lstStyle/>
              <a:p>
                <a:pPr marL="0" lvl="1" indent="0" algn="just">
                  <a:buNone/>
                </a:pPr>
                <a:r>
                  <a:rPr lang="en-IN" sz="2000" dirty="0">
                    <a:latin typeface="Times New Roman" panose="02020603050405020304" pitchFamily="18" charset="0"/>
                    <a:cs typeface="Times New Roman" panose="02020603050405020304" pitchFamily="18" charset="0"/>
                  </a:rPr>
                  <a:t>Suppose there are </a:t>
                </a:r>
                <a:r>
                  <a:rPr lang="en-IN" sz="2000" i="1" dirty="0">
                    <a:latin typeface="Times New Roman" panose="02020603050405020304" pitchFamily="18" charset="0"/>
                    <a:cs typeface="Times New Roman" panose="02020603050405020304" pitchFamily="18" charset="0"/>
                  </a:rPr>
                  <a:t>m</a:t>
                </a:r>
                <a:r>
                  <a:rPr lang="en-IN" sz="2000" dirty="0">
                    <a:latin typeface="Times New Roman" panose="02020603050405020304" pitchFamily="18" charset="0"/>
                    <a:cs typeface="Times New Roman" panose="02020603050405020304" pitchFamily="18" charset="0"/>
                  </a:rPr>
                  <a:t> distinct objects, which we want to identify by asking a series of </a:t>
                </a:r>
                <a:r>
                  <a:rPr lang="en-IN" sz="2000" b="1" dirty="0">
                    <a:latin typeface="Times New Roman" panose="02020603050405020304" pitchFamily="18" charset="0"/>
                    <a:cs typeface="Times New Roman" panose="02020603050405020304" pitchFamily="18" charset="0"/>
                  </a:rPr>
                  <a:t>Yes/No</a:t>
                </a:r>
                <a:r>
                  <a:rPr lang="en-IN" sz="2000" dirty="0">
                    <a:latin typeface="Times New Roman" panose="02020603050405020304" pitchFamily="18" charset="0"/>
                    <a:cs typeface="Times New Roman" panose="02020603050405020304" pitchFamily="18" charset="0"/>
                  </a:rPr>
                  <a:t> questions. Further, we assume that </a:t>
                </a:r>
                <a:r>
                  <a:rPr lang="en-IN" sz="2000" i="1" dirty="0">
                    <a:latin typeface="Times New Roman" panose="02020603050405020304" pitchFamily="18" charset="0"/>
                    <a:cs typeface="Times New Roman" panose="02020603050405020304" pitchFamily="18" charset="0"/>
                  </a:rPr>
                  <a:t>m </a:t>
                </a:r>
                <a:r>
                  <a:rPr lang="en-IN" sz="2000" dirty="0">
                    <a:latin typeface="Times New Roman" panose="02020603050405020304" pitchFamily="18" charset="0"/>
                    <a:cs typeface="Times New Roman" panose="02020603050405020304" pitchFamily="18" charset="0"/>
                  </a:rPr>
                  <a:t>is an exact power of 2, say </a:t>
                </a: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𝑚</m:t>
                    </m:r>
                    <m:r>
                      <a:rPr lang="en-IN" sz="2000" i="1" dirty="0" smtClean="0">
                        <a:latin typeface="Cambria Math" panose="02040503050406030204" pitchFamily="18" charset="0"/>
                        <a:cs typeface="Times New Roman" panose="02020603050405020304" pitchFamily="18" charset="0"/>
                      </a:rPr>
                      <m:t>=</m:t>
                    </m:r>
                    <m:sSup>
                      <m:sSupPr>
                        <m:ctrlPr>
                          <a:rPr lang="en-IN" sz="2000" i="1" dirty="0" smtClean="0">
                            <a:latin typeface="Cambria Math" panose="02040503050406030204" pitchFamily="18" charset="0"/>
                            <a:cs typeface="Times New Roman" panose="02020603050405020304" pitchFamily="18" charset="0"/>
                          </a:rPr>
                        </m:ctrlPr>
                      </m:sSupPr>
                      <m:e>
                        <m:r>
                          <a:rPr lang="en-IN" sz="2000" b="0" i="1" dirty="0" smtClean="0">
                            <a:latin typeface="Cambria Math" panose="02040503050406030204" pitchFamily="18" charset="0"/>
                            <a:cs typeface="Times New Roman" panose="02020603050405020304" pitchFamily="18" charset="0"/>
                          </a:rPr>
                          <m:t>2</m:t>
                        </m:r>
                      </m:e>
                      <m:sup>
                        <m:r>
                          <a:rPr lang="en-IN" sz="2000" b="0" i="1" dirty="0" smtClean="0">
                            <a:latin typeface="Cambria Math" panose="02040503050406030204" pitchFamily="18" charset="0"/>
                            <a:cs typeface="Times New Roman" panose="02020603050405020304" pitchFamily="18" charset="0"/>
                          </a:rPr>
                          <m:t>𝑛</m:t>
                        </m:r>
                      </m:sup>
                    </m:sSup>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2000" dirty="0">
                    <a:latin typeface="Times New Roman" panose="02020603050405020304" pitchFamily="18" charset="0"/>
                    <a:cs typeface="Times New Roman" panose="02020603050405020304" pitchFamily="18" charset="0"/>
                  </a:rPr>
                  <a:t>.</a:t>
                </a:r>
              </a:p>
              <a:p>
                <a:pPr marL="0" indent="0">
                  <a:buNone/>
                </a:pPr>
                <a:endParaRPr lang="en-US" sz="9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2" y="1420009"/>
                <a:ext cx="8425339" cy="4068377"/>
              </a:xfrm>
              <a:blipFill rotWithShape="1">
                <a:blip r:embed="rId2"/>
                <a:stretch>
                  <a:fillRect l="-796" t="-750"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6" name="Rectangle 5"/>
          <p:cNvSpPr/>
          <p:nvPr/>
        </p:nvSpPr>
        <p:spPr>
          <a:xfrm>
            <a:off x="699483" y="2747800"/>
            <a:ext cx="7734300" cy="200708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entropy of a set of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distinct values is the minimum number of yes/no questions needed to determine an unknown values from these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possibilities.</a:t>
            </a:r>
          </a:p>
          <a:p>
            <a:pPr algn="just"/>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699484" y="274694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9.2: </a:t>
            </a:r>
            <a:r>
              <a:rPr lang="en-US" sz="2000" b="1" dirty="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DA56D803-83F4-4E75-8685-FB8E82772383}"/>
                  </a:ext>
                </a:extLst>
              </p14:cNvPr>
              <p14:cNvContentPartPr/>
              <p14:nvPr/>
            </p14:nvContentPartPr>
            <p14:xfrm>
              <a:off x="486000" y="2028960"/>
              <a:ext cx="7990200" cy="2159640"/>
            </p14:xfrm>
          </p:contentPart>
        </mc:Choice>
        <mc:Fallback>
          <p:pic>
            <p:nvPicPr>
              <p:cNvPr id="8" name="Ink 7">
                <a:extLst>
                  <a:ext uri="{FF2B5EF4-FFF2-40B4-BE49-F238E27FC236}">
                    <a16:creationId xmlns:a16="http://schemas.microsoft.com/office/drawing/2014/main" id="{DA56D803-83F4-4E75-8685-FB8E82772383}"/>
                  </a:ext>
                </a:extLst>
              </p:cNvPr>
              <p:cNvPicPr/>
              <p:nvPr/>
            </p:nvPicPr>
            <p:blipFill>
              <a:blip r:embed="rId4"/>
              <a:stretch>
                <a:fillRect/>
              </a:stretch>
            </p:blipFill>
            <p:spPr>
              <a:xfrm>
                <a:off x="476640" y="2019600"/>
                <a:ext cx="8008920" cy="2178360"/>
              </a:xfrm>
              <a:prstGeom prst="rect">
                <a:avLst/>
              </a:prstGeom>
            </p:spPr>
          </p:pic>
        </mc:Fallback>
      </mc:AlternateContent>
    </p:spTree>
    <p:extLst>
      <p:ext uri="{BB962C8B-B14F-4D97-AF65-F5344CB8AC3E}">
        <p14:creationId xmlns:p14="http://schemas.microsoft.com/office/powerpoint/2010/main" val="150543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2" y="1687286"/>
            <a:ext cx="8425339" cy="4142014"/>
          </a:xfrm>
        </p:spPr>
        <p:txBody>
          <a:bodyPr>
            <a:normAutofit/>
          </a:bodyPr>
          <a:lstStyle/>
          <a:p>
            <a:pPr algn="just"/>
            <a:r>
              <a:rPr lang="en-IN" sz="2200" b="1" dirty="0">
                <a:solidFill>
                  <a:srgbClr val="A50021"/>
                </a:solidFill>
                <a:latin typeface="Times New Roman" panose="02020603050405020304" pitchFamily="18" charset="0"/>
                <a:cs typeface="Times New Roman" panose="02020603050405020304" pitchFamily="18" charset="0"/>
              </a:rPr>
              <a:t>How can we calculate the minimum number of questions, that is, entropy?</a:t>
            </a:r>
          </a:p>
          <a:p>
            <a:pPr lvl="8" algn="just"/>
            <a:endParaRPr lang="en-IN" sz="1000" b="1" dirty="0">
              <a:latin typeface="Times New Roman" panose="02020603050405020304" pitchFamily="18" charset="0"/>
              <a:cs typeface="Times New Roman" panose="02020603050405020304" pitchFamily="18" charset="0"/>
            </a:endParaRPr>
          </a:p>
          <a:p>
            <a:pPr lvl="1" algn="just"/>
            <a:r>
              <a:rPr lang="en-IN" sz="1800" dirty="0">
                <a:latin typeface="Times New Roman" panose="02020603050405020304" pitchFamily="18" charset="0"/>
                <a:cs typeface="Times New Roman" panose="02020603050405020304" pitchFamily="18" charset="0"/>
              </a:rPr>
              <a:t>There are two approaches: </a:t>
            </a:r>
          </a:p>
          <a:p>
            <a:pPr lvl="2" algn="just"/>
            <a:r>
              <a:rPr lang="en-IN" sz="1500" dirty="0">
                <a:latin typeface="Times New Roman" panose="02020603050405020304" pitchFamily="18" charset="0"/>
                <a:cs typeface="Times New Roman" panose="02020603050405020304" pitchFamily="18" charset="0"/>
              </a:rPr>
              <a:t>Brute –force approach </a:t>
            </a:r>
          </a:p>
          <a:p>
            <a:pPr lvl="2" algn="just"/>
            <a:r>
              <a:rPr lang="en-IN" sz="1500" dirty="0">
                <a:latin typeface="Times New Roman" panose="02020603050405020304" pitchFamily="18" charset="0"/>
                <a:cs typeface="Times New Roman" panose="02020603050405020304" pitchFamily="18" charset="0"/>
              </a:rPr>
              <a:t>Clever approach. </a:t>
            </a:r>
          </a:p>
          <a:p>
            <a:pPr marL="0" indent="0" algn="just">
              <a:buNone/>
            </a:pPr>
            <a:endParaRPr lang="en-IN" sz="2000" dirty="0">
              <a:latin typeface="Times New Roman" panose="02020603050405020304" pitchFamily="18" charset="0"/>
              <a:cs typeface="Times New Roman" panose="02020603050405020304" pitchFamily="18" charset="0"/>
            </a:endParaRPr>
          </a:p>
          <a:p>
            <a:pPr marL="0" indent="0" algn="just">
              <a:buNone/>
            </a:pPr>
            <a:r>
              <a:rPr lang="en-US" sz="2000" b="1" dirty="0">
                <a:solidFill>
                  <a:srgbClr val="0B5ED7"/>
                </a:solidFill>
                <a:latin typeface="Times New Roman" panose="02020603050405020304" pitchFamily="18" charset="0"/>
                <a:cs typeface="Times New Roman" panose="02020603050405020304" pitchFamily="18" charset="0"/>
              </a:rPr>
              <a:t>Example 9.7: City quiz</a:t>
            </a:r>
          </a:p>
          <a:p>
            <a:pPr marL="0" indent="0" algn="just">
              <a:buNone/>
            </a:pPr>
            <a:endParaRPr lang="en-IN" sz="800" b="1"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a:solidFill>
                  <a:srgbClr val="0B5ED7"/>
                </a:solidFill>
                <a:latin typeface="Times New Roman" panose="02020603050405020304" pitchFamily="18" charset="0"/>
                <a:cs typeface="Times New Roman" panose="02020603050405020304" pitchFamily="18" charset="0"/>
              </a:rPr>
              <a:t>Suppose, Thee is a quiz relating to guess a city out of 8 cities, which are as follows:</a:t>
            </a:r>
          </a:p>
          <a:p>
            <a:pPr marL="393192" lvl="1" indent="0" algn="just">
              <a:buNone/>
            </a:pPr>
            <a:endParaRPr lang="en-IN" sz="800"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a:solidFill>
                  <a:srgbClr val="073C8B"/>
                </a:solidFill>
                <a:latin typeface="Times New Roman" panose="02020603050405020304" pitchFamily="18" charset="0"/>
                <a:cs typeface="Times New Roman" panose="02020603050405020304" pitchFamily="18" charset="0"/>
              </a:rPr>
              <a:t>Bangalore, Bhopal, Bhubaneshwar, Delhi, Hyderabad, Kolkata, Madras, Mumbai</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a:solidFill>
                  <a:srgbClr val="0B5ED7"/>
                </a:solidFill>
                <a:latin typeface="Times New Roman" panose="02020603050405020304" pitchFamily="18" charset="0"/>
                <a:cs typeface="Times New Roman" panose="02020603050405020304" pitchFamily="18" charset="0"/>
              </a:rPr>
              <a:t>The question is, “Which city is called </a:t>
            </a:r>
            <a:r>
              <a:rPr lang="en-IN" sz="1800" b="1" dirty="0">
                <a:solidFill>
                  <a:srgbClr val="0B5ED7"/>
                </a:solidFill>
                <a:latin typeface="Times New Roman" panose="02020603050405020304" pitchFamily="18" charset="0"/>
                <a:cs typeface="Times New Roman" panose="02020603050405020304" pitchFamily="18" charset="0"/>
              </a:rPr>
              <a:t>city of joy</a:t>
            </a:r>
            <a:r>
              <a:rPr lang="en-IN" sz="1800" dirty="0">
                <a:solidFill>
                  <a:srgbClr val="0B5ED7"/>
                </a:solidFill>
                <a:latin typeface="Times New Roman" panose="02020603050405020304" pitchFamily="18" charset="0"/>
                <a:cs typeface="Times New Roman" panose="02020603050405020304" pitchFamily="18" charset="0"/>
              </a:rPr>
              <a:t>”</a:t>
            </a:r>
            <a:r>
              <a:rPr lang="en-IN" sz="1800" b="1" dirty="0">
                <a:solidFill>
                  <a:srgbClr val="0B5ED7"/>
                </a:solidFill>
                <a:latin typeface="Times New Roman" panose="02020603050405020304" pitchFamily="18" charset="0"/>
                <a:cs typeface="Times New Roman" panose="02020603050405020304" pitchFamily="18" charset="0"/>
              </a:rPr>
              <a:t>?</a:t>
            </a:r>
            <a:endParaRPr lang="en-US" sz="1800"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00E6E86-96B0-40BD-8B47-49CF99180B92}"/>
                  </a:ext>
                </a:extLst>
              </p14:cNvPr>
              <p14:cNvContentPartPr/>
              <p14:nvPr/>
            </p14:nvContentPartPr>
            <p14:xfrm>
              <a:off x="1448640" y="2772000"/>
              <a:ext cx="6901920" cy="3920400"/>
            </p14:xfrm>
          </p:contentPart>
        </mc:Choice>
        <mc:Fallback>
          <p:pic>
            <p:nvPicPr>
              <p:cNvPr id="2" name="Ink 1">
                <a:extLst>
                  <a:ext uri="{FF2B5EF4-FFF2-40B4-BE49-F238E27FC236}">
                    <a16:creationId xmlns:a16="http://schemas.microsoft.com/office/drawing/2014/main" id="{E00E6E86-96B0-40BD-8B47-49CF99180B92}"/>
                  </a:ext>
                </a:extLst>
              </p:cNvPr>
              <p:cNvPicPr/>
              <p:nvPr/>
            </p:nvPicPr>
            <p:blipFill>
              <a:blip r:embed="rId3"/>
              <a:stretch>
                <a:fillRect/>
              </a:stretch>
            </p:blipFill>
            <p:spPr>
              <a:xfrm>
                <a:off x="1439280" y="2762640"/>
                <a:ext cx="6920640" cy="3939120"/>
              </a:xfrm>
              <a:prstGeom prst="rect">
                <a:avLst/>
              </a:prstGeom>
            </p:spPr>
          </p:pic>
        </mc:Fallback>
      </mc:AlternateContent>
    </p:spTree>
    <p:extLst>
      <p:ext uri="{BB962C8B-B14F-4D97-AF65-F5344CB8AC3E}">
        <p14:creationId xmlns:p14="http://schemas.microsoft.com/office/powerpoint/2010/main" val="2970430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17170"/>
                <a:ext cx="8425339" cy="5266509"/>
              </a:xfrm>
            </p:spPr>
            <p:txBody>
              <a:bodyPr>
                <a:normAutofit fontScale="85000" lnSpcReduction="10000"/>
              </a:bodyPr>
              <a:lstStyle/>
              <a:p>
                <a:r>
                  <a:rPr lang="en-US" sz="1900" dirty="0">
                    <a:solidFill>
                      <a:srgbClr val="A50021"/>
                    </a:solidFill>
                    <a:latin typeface="Times New Roman" panose="02020603050405020304" pitchFamily="18" charset="0"/>
                    <a:cs typeface="Times New Roman" panose="02020603050405020304" pitchFamily="18" charset="0"/>
                  </a:rPr>
                  <a:t>Brute force approach</a:t>
                </a:r>
                <a:endParaRPr lang="en-IN" sz="1900" dirty="0">
                  <a:solidFill>
                    <a:srgbClr val="A50021"/>
                  </a:solidFill>
                  <a:latin typeface="Times New Roman" panose="02020603050405020304" pitchFamily="18" charset="0"/>
                  <a:cs typeface="Times New Roman" panose="02020603050405020304" pitchFamily="18" charset="0"/>
                </a:endParaRPr>
              </a:p>
              <a:p>
                <a:pPr lvl="1"/>
                <a:r>
                  <a:rPr lang="en-IN" sz="1700" dirty="0">
                    <a:solidFill>
                      <a:srgbClr val="0B5ED7"/>
                    </a:solidFill>
                    <a:latin typeface="Times New Roman" panose="02020603050405020304" pitchFamily="18" charset="0"/>
                    <a:cs typeface="Times New Roman" panose="02020603050405020304" pitchFamily="18" charset="0"/>
                  </a:rPr>
                  <a:t>We can ask “Is it city </a:t>
                </a:r>
                <a:r>
                  <a:rPr lang="en-IN" sz="1700" i="1" dirty="0">
                    <a:solidFill>
                      <a:srgbClr val="0B5ED7"/>
                    </a:solidFill>
                    <a:latin typeface="Times New Roman" panose="02020603050405020304" pitchFamily="18" charset="0"/>
                    <a:cs typeface="Times New Roman" panose="02020603050405020304" pitchFamily="18" charset="0"/>
                  </a:rPr>
                  <a:t>X</a:t>
                </a:r>
                <a:r>
                  <a:rPr lang="en-IN" sz="1700" dirty="0">
                    <a:solidFill>
                      <a:srgbClr val="0B5ED7"/>
                    </a:solidFill>
                    <a:latin typeface="Times New Roman" panose="02020603050405020304" pitchFamily="18" charset="0"/>
                    <a:cs typeface="Times New Roman" panose="02020603050405020304" pitchFamily="18" charset="0"/>
                  </a:rPr>
                  <a:t>?”, </a:t>
                </a:r>
              </a:p>
              <a:p>
                <a:pPr lvl="1"/>
                <a:r>
                  <a:rPr lang="en-IN" sz="1700" dirty="0">
                    <a:solidFill>
                      <a:srgbClr val="0B5ED7"/>
                    </a:solidFill>
                    <a:latin typeface="Times New Roman" panose="02020603050405020304" pitchFamily="18" charset="0"/>
                    <a:cs typeface="Times New Roman" panose="02020603050405020304" pitchFamily="18" charset="0"/>
                  </a:rPr>
                  <a:t>if </a:t>
                </a:r>
                <a:r>
                  <a:rPr lang="en-IN" sz="1700" i="1" dirty="0">
                    <a:solidFill>
                      <a:srgbClr val="0B5ED7"/>
                    </a:solidFill>
                    <a:latin typeface="Times New Roman" panose="02020603050405020304" pitchFamily="18" charset="0"/>
                    <a:cs typeface="Times New Roman" panose="02020603050405020304" pitchFamily="18" charset="0"/>
                  </a:rPr>
                  <a:t>yes </a:t>
                </a:r>
                <a:r>
                  <a:rPr lang="en-IN" sz="1700" dirty="0">
                    <a:solidFill>
                      <a:srgbClr val="0B5ED7"/>
                    </a:solidFill>
                    <a:latin typeface="Times New Roman" panose="02020603050405020304" pitchFamily="18" charset="0"/>
                    <a:cs typeface="Times New Roman" panose="02020603050405020304" pitchFamily="18" charset="0"/>
                  </a:rPr>
                  <a:t>stop, else ask next …</a:t>
                </a:r>
              </a:p>
              <a:p>
                <a:pPr marL="0" indent="0">
                  <a:buNone/>
                </a:pPr>
                <a:endParaRPr lang="en-IN" sz="19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900" dirty="0">
                    <a:solidFill>
                      <a:srgbClr val="0B5ED7"/>
                    </a:solidFill>
                    <a:latin typeface="Times New Roman" panose="02020603050405020304" pitchFamily="18" charset="0"/>
                    <a:cs typeface="Times New Roman" panose="02020603050405020304" pitchFamily="18" charset="0"/>
                  </a:rPr>
                  <a:t>In this approach, we can ask such questions randomly choosing one city at a time. As a matter of randomness, let us ask the questions, not necessarily in the order, as they are in the list.</a:t>
                </a:r>
              </a:p>
              <a:p>
                <a:pPr marL="0" indent="0">
                  <a:buNone/>
                </a:pPr>
                <a:endParaRPr lang="en-IN" sz="10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a:solidFill>
                      <a:srgbClr val="0B5ED7"/>
                    </a:solidFill>
                    <a:latin typeface="Times New Roman" panose="02020603050405020304" pitchFamily="18" charset="0"/>
                    <a:cs typeface="Times New Roman" panose="02020603050405020304" pitchFamily="18" charset="0"/>
                  </a:rPr>
                  <a:t>Q.1:    Is the city Bangalore?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Q.2:    Is the city Bhubaneswar?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Q.3:    Is the city Bhopal?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Q.4:    Is the city Delhi?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Q.5:    Is the city Hyderabad?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Q.6:    Is the city Madras?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Q.7:    Is the city Mumbai? 		No</a:t>
                </a:r>
              </a:p>
              <a:p>
                <a:pPr marL="0" indent="0">
                  <a:buNone/>
                </a:pPr>
                <a:endParaRPr lang="en-IN" sz="1000" dirty="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900" dirty="0">
                    <a:solidFill>
                      <a:srgbClr val="0B5ED7"/>
                    </a:solidFill>
                    <a:latin typeface="Times New Roman" panose="02020603050405020304" pitchFamily="18" charset="0"/>
                    <a:cs typeface="Times New Roman" panose="02020603050405020304" pitchFamily="18" charset="0"/>
                  </a:rPr>
                  <a:t>No need to ask further question! Answer is already out by the Q.7. If asked randomly, each of these possibilities is equally likely with probability </a:t>
                </a:r>
                <a14:m>
                  <m:oMath xmlns:m="http://schemas.openxmlformats.org/officeDocument/2006/math">
                    <m:f>
                      <m:fPr>
                        <m:ctrlPr>
                          <a:rPr lang="en-IN" sz="1900" i="1" dirty="0">
                            <a:solidFill>
                              <a:srgbClr val="0B5ED7"/>
                            </a:solidFill>
                            <a:latin typeface="Cambria Math" panose="02040503050406030204" pitchFamily="18" charset="0"/>
                            <a:cs typeface="Times New Roman" panose="02020603050405020304" pitchFamily="18" charset="0"/>
                          </a:rPr>
                        </m:ctrlPr>
                      </m:fPr>
                      <m:num>
                        <m:r>
                          <a:rPr lang="en-IN" sz="1900" i="1" dirty="0">
                            <a:solidFill>
                              <a:srgbClr val="0B5ED7"/>
                            </a:solidFill>
                            <a:latin typeface="Cambria Math" panose="02040503050406030204" pitchFamily="18" charset="0"/>
                            <a:cs typeface="Times New Roman" panose="02020603050405020304" pitchFamily="18" charset="0"/>
                          </a:rPr>
                          <m:t>1</m:t>
                        </m:r>
                      </m:num>
                      <m:den>
                        <m:r>
                          <a:rPr lang="en-IN" sz="1900" i="1" dirty="0">
                            <a:solidFill>
                              <a:srgbClr val="0B5ED7"/>
                            </a:solidFill>
                            <a:latin typeface="Cambria Math" panose="02040503050406030204" pitchFamily="18" charset="0"/>
                            <a:cs typeface="Times New Roman" panose="02020603050405020304" pitchFamily="18" charset="0"/>
                          </a:rPr>
                          <m:t>8</m:t>
                        </m:r>
                      </m:den>
                    </m:f>
                    <m:r>
                      <a:rPr lang="en-IN" sz="1900" i="1" dirty="0">
                        <a:solidFill>
                          <a:srgbClr val="0B5ED7"/>
                        </a:solidFill>
                        <a:latin typeface="Cambria Math" panose="02040503050406030204" pitchFamily="18" charset="0"/>
                        <a:cs typeface="Times New Roman" panose="02020603050405020304" pitchFamily="18" charset="0"/>
                      </a:rPr>
                      <m:t> </m:t>
                    </m:r>
                  </m:oMath>
                </a14:m>
                <a:r>
                  <a:rPr lang="en-US" sz="1900" dirty="0">
                    <a:solidFill>
                      <a:srgbClr val="0B5ED7"/>
                    </a:solidFill>
                    <a:latin typeface="Times New Roman" panose="02020603050405020304" pitchFamily="18" charset="0"/>
                    <a:cs typeface="Times New Roman" panose="02020603050405020304" pitchFamily="18" charset="0"/>
                  </a:rPr>
                  <a:t>. Hence on the average, we need </a:t>
                </a:r>
              </a:p>
              <a:p>
                <a:pPr marL="0" indent="0" algn="just">
                  <a:buNone/>
                </a:pPr>
                <a:endParaRPr lang="en-US" sz="1000" dirty="0">
                  <a:solidFill>
                    <a:srgbClr val="0B5ED7"/>
                  </a:solidFill>
                  <a:latin typeface="Times New Roman" panose="02020603050405020304" pitchFamily="18" charset="0"/>
                  <a:cs typeface="Times New Roman" panose="02020603050405020304" pitchFamily="18" charset="0"/>
                </a:endParaRPr>
              </a:p>
              <a:p>
                <a:pPr marL="0" indent="0" algn="ctr">
                  <a:buNone/>
                </a:pPr>
                <a:r>
                  <a:rPr lang="en-IN" sz="18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sz="2200" i="1" dirty="0">
                            <a:solidFill>
                              <a:srgbClr val="0B5ED7"/>
                            </a:solidFill>
                            <a:latin typeface="Cambria Math" panose="02040503050406030204" pitchFamily="18" charset="0"/>
                            <a:cs typeface="Times New Roman" panose="02020603050405020304" pitchFamily="18" charset="0"/>
                          </a:rPr>
                        </m:ctrlPr>
                      </m:fPr>
                      <m:num>
                        <m:r>
                          <a:rPr lang="en-IN" sz="2200" i="1" dirty="0">
                            <a:solidFill>
                              <a:srgbClr val="0B5ED7"/>
                            </a:solidFill>
                            <a:latin typeface="Cambria Math" panose="02040503050406030204" pitchFamily="18" charset="0"/>
                            <a:cs typeface="Times New Roman" panose="02020603050405020304" pitchFamily="18" charset="0"/>
                          </a:rPr>
                          <m:t>(1+2+3+4+5+6+7+7)</m:t>
                        </m:r>
                      </m:num>
                      <m:den>
                        <m:r>
                          <a:rPr lang="en-IN" sz="2200" i="1" dirty="0">
                            <a:solidFill>
                              <a:srgbClr val="0B5ED7"/>
                            </a:solidFill>
                            <a:latin typeface="Cambria Math" panose="02040503050406030204" pitchFamily="18" charset="0"/>
                            <a:cs typeface="Times New Roman" panose="02020603050405020304" pitchFamily="18" charset="0"/>
                          </a:rPr>
                          <m:t>8</m:t>
                        </m:r>
                      </m:den>
                    </m:f>
                    <m:r>
                      <a:rPr lang="en-IN" sz="2200" i="1" dirty="0">
                        <a:solidFill>
                          <a:srgbClr val="0B5ED7"/>
                        </a:solidFill>
                        <a:latin typeface="Cambria Math" panose="02040503050406030204" pitchFamily="18" charset="0"/>
                        <a:cs typeface="Times New Roman" panose="02020603050405020304" pitchFamily="18" charset="0"/>
                      </a:rPr>
                      <m:t>=4.375 </m:t>
                    </m:r>
                  </m:oMath>
                </a14:m>
                <a:r>
                  <a:rPr lang="en-IN" sz="1800" dirty="0">
                    <a:solidFill>
                      <a:srgbClr val="0B5ED7"/>
                    </a:solidFill>
                    <a:latin typeface="Times New Roman" panose="02020603050405020304" pitchFamily="18" charset="0"/>
                    <a:cs typeface="Times New Roman" panose="02020603050405020304" pitchFamily="18" charset="0"/>
                  </a:rPr>
                  <a:t>questions.</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96" y="1317170"/>
                <a:ext cx="8425339" cy="5266509"/>
              </a:xfrm>
              <a:blipFill>
                <a:blip r:embed="rId2"/>
                <a:stretch>
                  <a:fillRect l="-434" t="-810" r="-36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Approach 1: Brute-force search</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00ECF73-D9B8-4F8F-9295-71C2D010186A}"/>
                  </a:ext>
                </a:extLst>
              </p14:cNvPr>
              <p14:cNvContentPartPr/>
              <p14:nvPr/>
            </p14:nvContentPartPr>
            <p14:xfrm>
              <a:off x="313920" y="2006280"/>
              <a:ext cx="5940000" cy="4161240"/>
            </p14:xfrm>
          </p:contentPart>
        </mc:Choice>
        <mc:Fallback>
          <p:pic>
            <p:nvPicPr>
              <p:cNvPr id="2" name="Ink 1">
                <a:extLst>
                  <a:ext uri="{FF2B5EF4-FFF2-40B4-BE49-F238E27FC236}">
                    <a16:creationId xmlns:a16="http://schemas.microsoft.com/office/drawing/2014/main" id="{F00ECF73-D9B8-4F8F-9295-71C2D010186A}"/>
                  </a:ext>
                </a:extLst>
              </p:cNvPr>
              <p:cNvPicPr/>
              <p:nvPr/>
            </p:nvPicPr>
            <p:blipFill>
              <a:blip r:embed="rId4"/>
              <a:stretch>
                <a:fillRect/>
              </a:stretch>
            </p:blipFill>
            <p:spPr>
              <a:xfrm>
                <a:off x="304560" y="1996920"/>
                <a:ext cx="5958720" cy="4179960"/>
              </a:xfrm>
              <a:prstGeom prst="rect">
                <a:avLst/>
              </a:prstGeom>
            </p:spPr>
          </p:pic>
        </mc:Fallback>
      </mc:AlternateContent>
    </p:spTree>
    <p:extLst>
      <p:ext uri="{BB962C8B-B14F-4D97-AF65-F5344CB8AC3E}">
        <p14:creationId xmlns:p14="http://schemas.microsoft.com/office/powerpoint/2010/main" val="1390697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17173"/>
                <a:ext cx="8425339" cy="5007429"/>
              </a:xfrm>
            </p:spPr>
            <p:txBody>
              <a:bodyPr>
                <a:normAutofit fontScale="92500" lnSpcReduction="10000"/>
              </a:bodyPr>
              <a:lstStyle/>
              <a:p>
                <a:r>
                  <a:rPr lang="en-US" sz="1800" dirty="0">
                    <a:solidFill>
                      <a:srgbClr val="A50021"/>
                    </a:solidFill>
                    <a:latin typeface="Times New Roman" panose="02020603050405020304" pitchFamily="18" charset="0"/>
                    <a:cs typeface="Times New Roman" panose="02020603050405020304" pitchFamily="18" charset="0"/>
                  </a:rPr>
                  <a:t>Clever approach (binary search)</a:t>
                </a:r>
                <a:endParaRPr lang="en-IN" sz="1800" dirty="0">
                  <a:solidFill>
                    <a:srgbClr val="A50021"/>
                  </a:solidFill>
                  <a:latin typeface="Times New Roman" panose="02020603050405020304" pitchFamily="18" charset="0"/>
                  <a:cs typeface="Times New Roman" panose="02020603050405020304" pitchFamily="18" charset="0"/>
                </a:endParaRPr>
              </a:p>
              <a:p>
                <a:pPr lvl="1"/>
                <a:r>
                  <a:rPr lang="en-IN" sz="1600" dirty="0">
                    <a:solidFill>
                      <a:srgbClr val="0B5ED7"/>
                    </a:solidFill>
                    <a:latin typeface="Times New Roman" panose="02020603050405020304" pitchFamily="18" charset="0"/>
                    <a:cs typeface="Times New Roman" panose="02020603050405020304" pitchFamily="18" charset="0"/>
                  </a:rPr>
                  <a:t>In this approach, we divide the list into two halves, pose a question for a half </a:t>
                </a:r>
              </a:p>
              <a:p>
                <a:pPr lvl="1"/>
                <a:r>
                  <a:rPr lang="en-IN" sz="1600" dirty="0">
                    <a:solidFill>
                      <a:srgbClr val="0B5ED7"/>
                    </a:solidFill>
                    <a:latin typeface="Times New Roman" panose="02020603050405020304" pitchFamily="18" charset="0"/>
                    <a:cs typeface="Times New Roman" panose="02020603050405020304" pitchFamily="18" charset="0"/>
                  </a:rPr>
                  <a:t>Repeat the same recursively until we get </a:t>
                </a:r>
                <a:r>
                  <a:rPr lang="en-IN" sz="1600" i="1" dirty="0">
                    <a:solidFill>
                      <a:srgbClr val="0B5ED7"/>
                    </a:solidFill>
                    <a:latin typeface="Times New Roman" panose="02020603050405020304" pitchFamily="18" charset="0"/>
                    <a:cs typeface="Times New Roman" panose="02020603050405020304" pitchFamily="18" charset="0"/>
                  </a:rPr>
                  <a:t>yes </a:t>
                </a:r>
                <a:r>
                  <a:rPr lang="en-IN" sz="1600" dirty="0">
                    <a:solidFill>
                      <a:srgbClr val="0B5ED7"/>
                    </a:solidFill>
                    <a:latin typeface="Times New Roman" panose="02020603050405020304" pitchFamily="18" charset="0"/>
                    <a:cs typeface="Times New Roman" panose="02020603050405020304" pitchFamily="18" charset="0"/>
                  </a:rPr>
                  <a:t> answer for the unknown.</a:t>
                </a:r>
                <a:endParaRPr lang="en-IN" sz="1600" i="1" dirty="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a:solidFill>
                      <a:srgbClr val="0B5ED7"/>
                    </a:solidFill>
                    <a:latin typeface="Times New Roman" panose="02020603050405020304" pitchFamily="18" charset="0"/>
                    <a:cs typeface="Times New Roman" panose="02020603050405020304" pitchFamily="18" charset="0"/>
                  </a:rPr>
                  <a:t>Q.1:    Is it Bangalore, Bhopal, Bhubaneswar or Delhi?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Q.2:    Is it Madras or Mumbai?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Q.3:    Is it Hyderabad? 					No</a:t>
                </a:r>
              </a:p>
              <a:p>
                <a:pPr marL="0" indent="0">
                  <a:buNone/>
                </a:pPr>
                <a:endParaRPr lang="en-IN" sz="900" dirty="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800" dirty="0">
                    <a:solidFill>
                      <a:srgbClr val="0B5ED7"/>
                    </a:solidFill>
                    <a:latin typeface="Times New Roman" panose="02020603050405020304" pitchFamily="18" charset="0"/>
                    <a:cs typeface="Times New Roman" panose="02020603050405020304" pitchFamily="18" charset="0"/>
                  </a:rPr>
                  <a:t>So after fixing 3 questions, we are able to crack the answer.</a:t>
                </a:r>
                <a:endParaRPr lang="en-US" sz="1800" dirty="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800" b="1" dirty="0">
                  <a:solidFill>
                    <a:srgbClr val="0B5ED7"/>
                  </a:solidFill>
                  <a:latin typeface="Times New Roman" panose="02020603050405020304" pitchFamily="18" charset="0"/>
                  <a:cs typeface="Times New Roman" panose="02020603050405020304" pitchFamily="18" charset="0"/>
                </a:endParaRPr>
              </a:p>
              <a:p>
                <a:pPr marL="0" indent="0" algn="just">
                  <a:buNone/>
                </a:pPr>
                <a:r>
                  <a:rPr lang="en-US" sz="1800" b="1" dirty="0">
                    <a:solidFill>
                      <a:srgbClr val="073C8B"/>
                    </a:solidFill>
                    <a:latin typeface="Times New Roman" panose="02020603050405020304" pitchFamily="18" charset="0"/>
                    <a:cs typeface="Times New Roman" panose="02020603050405020304" pitchFamily="18" charset="0"/>
                  </a:rPr>
                  <a:t>Note:</a:t>
                </a:r>
                <a:endParaRPr lang="en-IN" sz="1800" b="1" dirty="0">
                  <a:solidFill>
                    <a:srgbClr val="073C8B"/>
                  </a:solidFill>
                  <a:latin typeface="Times New Roman" panose="02020603050405020304" pitchFamily="18" charset="0"/>
                  <a:cs typeface="Times New Roman" panose="02020603050405020304" pitchFamily="18" charset="0"/>
                </a:endParaRPr>
              </a:p>
              <a:p>
                <a:pPr marL="0" indent="0" algn="just">
                  <a:buNone/>
                </a:pPr>
                <a:r>
                  <a:rPr lang="en-IN" sz="1800" dirty="0">
                    <a:solidFill>
                      <a:srgbClr val="073C8B"/>
                    </a:solidFill>
                    <a:latin typeface="Times New Roman" panose="02020603050405020304" pitchFamily="18" charset="0"/>
                    <a:cs typeface="Times New Roman" panose="02020603050405020304" pitchFamily="18" charset="0"/>
                  </a:rPr>
                  <a:t>Approach 2</a:t>
                </a:r>
                <a:r>
                  <a:rPr lang="en-IN" sz="1800" b="1" dirty="0">
                    <a:solidFill>
                      <a:srgbClr val="073C8B"/>
                    </a:solidFill>
                    <a:latin typeface="Times New Roman" panose="02020603050405020304" pitchFamily="18" charset="0"/>
                    <a:cs typeface="Times New Roman" panose="02020603050405020304" pitchFamily="18" charset="0"/>
                  </a:rPr>
                  <a:t> </a:t>
                </a:r>
                <a:r>
                  <a:rPr lang="en-IN" sz="1800" dirty="0">
                    <a:solidFill>
                      <a:srgbClr val="073C8B"/>
                    </a:solidFill>
                    <a:latin typeface="Times New Roman" panose="02020603050405020304" pitchFamily="18" charset="0"/>
                    <a:cs typeface="Times New Roman" panose="02020603050405020304" pitchFamily="18" charset="0"/>
                  </a:rPr>
                  <a:t>is considered to be the best strategy because it will invariably find the answer and will do so with a minimum number of questions on the average than any other strategy.</a:t>
                </a:r>
              </a:p>
              <a:p>
                <a:pPr marL="0" indent="0" algn="just">
                  <a:buNone/>
                </a:pPr>
                <a:r>
                  <a:rPr lang="en-IN" sz="1800" dirty="0">
                    <a:solidFill>
                      <a:srgbClr val="073C8B"/>
                    </a:solidFill>
                    <a:latin typeface="Times New Roman" panose="02020603050405020304" pitchFamily="18" charset="0"/>
                    <a:cs typeface="Times New Roman" panose="02020603050405020304" pitchFamily="18" charset="0"/>
                  </a:rPr>
                  <a:t>Approach 1  occasionally do better (when you are lucky enough!)</a:t>
                </a:r>
              </a:p>
              <a:p>
                <a:pPr marL="0" indent="0" algn="just">
                  <a:buNone/>
                </a:pPr>
                <a:endParaRPr lang="en-IN" sz="1800" dirty="0">
                  <a:solidFill>
                    <a:srgbClr val="073C8B"/>
                  </a:solidFill>
                  <a:latin typeface="Times New Roman" panose="02020603050405020304" pitchFamily="18" charset="0"/>
                  <a:cs typeface="Times New Roman" panose="02020603050405020304" pitchFamily="18" charset="0"/>
                </a:endParaRPr>
              </a:p>
              <a:p>
                <a:pPr algn="just"/>
                <a:r>
                  <a:rPr lang="en-IN" sz="1800" dirty="0">
                    <a:solidFill>
                      <a:srgbClr val="0B5ED7"/>
                    </a:solidFill>
                    <a:latin typeface="Times New Roman" panose="02020603050405020304" pitchFamily="18" charset="0"/>
                    <a:cs typeface="Times New Roman" panose="02020603050405020304" pitchFamily="18" charset="0"/>
                  </a:rPr>
                  <a:t>It is no coincidence that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8=</m:t>
                    </m:r>
                    <m:sSup>
                      <m:sSupPr>
                        <m:ctrlPr>
                          <a:rPr lang="en-IN" sz="1800" i="1" dirty="0" smtClean="0">
                            <a:solidFill>
                              <a:srgbClr val="0B5ED7"/>
                            </a:solidFill>
                            <a:latin typeface="Cambria Math" panose="02040503050406030204" pitchFamily="18" charset="0"/>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3</m:t>
                        </m:r>
                      </m:sup>
                    </m:sSup>
                  </m:oMath>
                </a14:m>
                <a:r>
                  <a:rPr lang="en-US" sz="1800" dirty="0">
                    <a:solidFill>
                      <a:srgbClr val="0B5ED7"/>
                    </a:solidFill>
                    <a:latin typeface="Times New Roman" panose="02020603050405020304" pitchFamily="18" charset="0"/>
                    <a:cs typeface="Times New Roman" panose="02020603050405020304" pitchFamily="18" charset="0"/>
                  </a:rPr>
                  <a:t>, and the minimum number of yes/no questions needed is 3.</a:t>
                </a:r>
              </a:p>
              <a:p>
                <a:pPr algn="just"/>
                <a:r>
                  <a:rPr lang="en-IN" sz="1800" dirty="0">
                    <a:solidFill>
                      <a:srgbClr val="0B5ED7"/>
                    </a:solidFill>
                    <a:latin typeface="Times New Roman" panose="02020603050405020304" pitchFamily="18" charset="0"/>
                    <a:cs typeface="Times New Roman" panose="02020603050405020304" pitchFamily="18" charset="0"/>
                  </a:rPr>
                  <a:t>If </a:t>
                </a:r>
                <a:r>
                  <a:rPr lang="en-IN" sz="1800" i="1" dirty="0">
                    <a:solidFill>
                      <a:srgbClr val="0B5ED7"/>
                    </a:solidFill>
                    <a:latin typeface="Times New Roman" panose="02020603050405020304" pitchFamily="18" charset="0"/>
                    <a:cs typeface="Times New Roman" panose="02020603050405020304" pitchFamily="18" charset="0"/>
                  </a:rPr>
                  <a:t>m</a:t>
                </a:r>
                <a:r>
                  <a:rPr lang="en-IN" sz="1800" dirty="0">
                    <a:solidFill>
                      <a:srgbClr val="0B5ED7"/>
                    </a:solidFill>
                    <a:latin typeface="Times New Roman" panose="02020603050405020304" pitchFamily="18" charset="0"/>
                    <a:cs typeface="Times New Roman" panose="02020603050405020304" pitchFamily="18" charset="0"/>
                  </a:rPr>
                  <a:t> = 16, then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16=</m:t>
                    </m:r>
                    <m:sSup>
                      <m:sSupPr>
                        <m:ctrlPr>
                          <a:rPr lang="en-IN" sz="1800" i="1" dirty="0" smtClean="0">
                            <a:solidFill>
                              <a:srgbClr val="0B5ED7"/>
                            </a:solidFill>
                            <a:latin typeface="Cambria Math" panose="02040503050406030204" pitchFamily="18" charset="0"/>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4</m:t>
                        </m:r>
                      </m:sup>
                    </m:sSup>
                  </m:oMath>
                </a14:m>
                <a:r>
                  <a:rPr lang="en-US" sz="1800" dirty="0">
                    <a:solidFill>
                      <a:srgbClr val="0B5ED7"/>
                    </a:solidFill>
                    <a:latin typeface="Times New Roman" panose="02020603050405020304" pitchFamily="18" charset="0"/>
                    <a:cs typeface="Times New Roman" panose="02020603050405020304" pitchFamily="18" charset="0"/>
                  </a:rPr>
                  <a:t>, and we can argue  that we need 4 questions to solve the problem. If </a:t>
                </a:r>
                <a:r>
                  <a:rPr lang="en-US" sz="1800" i="1" dirty="0">
                    <a:solidFill>
                      <a:srgbClr val="0B5ED7"/>
                    </a:solidFill>
                    <a:latin typeface="Times New Roman" panose="02020603050405020304" pitchFamily="18" charset="0"/>
                    <a:cs typeface="Times New Roman" panose="02020603050405020304" pitchFamily="18" charset="0"/>
                  </a:rPr>
                  <a:t>m</a:t>
                </a:r>
                <a:r>
                  <a:rPr lang="en-US" sz="1800" dirty="0">
                    <a:solidFill>
                      <a:srgbClr val="0B5ED7"/>
                    </a:solidFill>
                    <a:latin typeface="Times New Roman" panose="02020603050405020304" pitchFamily="18" charset="0"/>
                    <a:cs typeface="Times New Roman" panose="02020603050405020304" pitchFamily="18" charset="0"/>
                  </a:rPr>
                  <a:t> = 32, then 5 questions, </a:t>
                </a:r>
                <a:r>
                  <a:rPr lang="en-US" sz="1800" i="1" dirty="0">
                    <a:solidFill>
                      <a:srgbClr val="0B5ED7"/>
                    </a:solidFill>
                    <a:latin typeface="Times New Roman" panose="02020603050405020304" pitchFamily="18" charset="0"/>
                    <a:cs typeface="Times New Roman" panose="02020603050405020304" pitchFamily="18" charset="0"/>
                  </a:rPr>
                  <a:t>m</a:t>
                </a:r>
                <a:r>
                  <a:rPr lang="en-US" sz="1800" dirty="0">
                    <a:solidFill>
                      <a:srgbClr val="0B5ED7"/>
                    </a:solidFill>
                    <a:latin typeface="Times New Roman" panose="02020603050405020304" pitchFamily="18" charset="0"/>
                    <a:cs typeface="Times New Roman" panose="02020603050405020304" pitchFamily="18" charset="0"/>
                  </a:rPr>
                  <a:t> = 256, then 8 questions and so 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17171"/>
                <a:ext cx="8425339" cy="5007429"/>
              </a:xfrm>
              <a:blipFill rotWithShape="0">
                <a:blip r:embed="rId2"/>
                <a:stretch>
                  <a:fillRect l="-507" t="-730" r="-43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Approach 2: Clever approach</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A922760-2FFB-4540-A96F-284133F40460}"/>
                  </a:ext>
                </a:extLst>
              </p14:cNvPr>
              <p14:cNvContentPartPr/>
              <p14:nvPr/>
            </p14:nvContentPartPr>
            <p14:xfrm>
              <a:off x="1445040" y="2540160"/>
              <a:ext cx="7371360" cy="3519000"/>
            </p14:xfrm>
          </p:contentPart>
        </mc:Choice>
        <mc:Fallback>
          <p:pic>
            <p:nvPicPr>
              <p:cNvPr id="2" name="Ink 1">
                <a:extLst>
                  <a:ext uri="{FF2B5EF4-FFF2-40B4-BE49-F238E27FC236}">
                    <a16:creationId xmlns:a16="http://schemas.microsoft.com/office/drawing/2014/main" id="{9A922760-2FFB-4540-A96F-284133F40460}"/>
                  </a:ext>
                </a:extLst>
              </p:cNvPr>
              <p:cNvPicPr/>
              <p:nvPr/>
            </p:nvPicPr>
            <p:blipFill>
              <a:blip r:embed="rId4"/>
              <a:stretch>
                <a:fillRect/>
              </a:stretch>
            </p:blipFill>
            <p:spPr>
              <a:xfrm>
                <a:off x="1435680" y="2530800"/>
                <a:ext cx="7390080" cy="3537720"/>
              </a:xfrm>
              <a:prstGeom prst="rect">
                <a:avLst/>
              </a:prstGeom>
            </p:spPr>
          </p:pic>
        </mc:Fallback>
      </mc:AlternateContent>
    </p:spTree>
    <p:extLst>
      <p:ext uri="{BB962C8B-B14F-4D97-AF65-F5344CB8AC3E}">
        <p14:creationId xmlns:p14="http://schemas.microsoft.com/office/powerpoint/2010/main" val="3947220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741496" y="1734030"/>
                <a:ext cx="7734300" cy="232743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2000" dirty="0">
                  <a:solidFill>
                    <a:prstClr val="black"/>
                  </a:solidFill>
                  <a:latin typeface="Times New Roman" panose="02020603050405020304" pitchFamily="18" charset="0"/>
                  <a:cs typeface="Times New Roman" panose="02020603050405020304" pitchFamily="18" charset="0"/>
                </a:endParaRPr>
              </a:p>
              <a:p>
                <a:pPr algn="just"/>
                <a:endParaRPr lang="en-IN" sz="2000" dirty="0">
                  <a:solidFill>
                    <a:prstClr val="black"/>
                  </a:solidFill>
                  <a:latin typeface="Times New Roman" panose="02020603050405020304" pitchFamily="18" charset="0"/>
                  <a:cs typeface="Times New Roman" panose="02020603050405020304" pitchFamily="18" charset="0"/>
                </a:endParaRPr>
              </a:p>
              <a:p>
                <a:pPr algn="just"/>
                <a:r>
                  <a:rPr lang="en-IN" sz="2000" dirty="0">
                    <a:solidFill>
                      <a:prstClr val="black"/>
                    </a:solidFill>
                    <a:latin typeface="Times New Roman" panose="02020603050405020304" pitchFamily="18" charset="0"/>
                    <a:cs typeface="Times New Roman" panose="02020603050405020304" pitchFamily="18" charset="0"/>
                  </a:rPr>
                  <a:t>The minimum number of </a:t>
                </a:r>
                <a:r>
                  <a:rPr lang="en-IN" sz="2000" i="1" dirty="0">
                    <a:solidFill>
                      <a:prstClr val="black"/>
                    </a:solidFill>
                    <a:latin typeface="Times New Roman" panose="02020603050405020304" pitchFamily="18" charset="0"/>
                    <a:cs typeface="Times New Roman" panose="02020603050405020304" pitchFamily="18" charset="0"/>
                  </a:rPr>
                  <a:t>yes/no </a:t>
                </a:r>
                <a:r>
                  <a:rPr lang="en-IN" sz="2000" dirty="0">
                    <a:solidFill>
                      <a:prstClr val="black"/>
                    </a:solidFill>
                    <a:latin typeface="Times New Roman" panose="02020603050405020304" pitchFamily="18" charset="0"/>
                    <a:cs typeface="Times New Roman" panose="02020603050405020304" pitchFamily="18" charset="0"/>
                  </a:rPr>
                  <a:t>questions needed to identify an unknown object from </a:t>
                </a:r>
                <a14:m>
                  <m:oMath xmlns:m="http://schemas.openxmlformats.org/officeDocument/2006/math">
                    <m:r>
                      <a:rPr lang="en-IN" sz="2000" i="1" dirty="0" smtClean="0">
                        <a:solidFill>
                          <a:prstClr val="black"/>
                        </a:solidFill>
                        <a:latin typeface="Cambria Math" panose="02040503050406030204" pitchFamily="18" charset="0"/>
                      </a:rPr>
                      <m:t>𝑚</m:t>
                    </m:r>
                    <m:r>
                      <a:rPr lang="en-IN" sz="2000" i="1" dirty="0" smtClean="0">
                        <a:solidFill>
                          <a:prstClr val="black"/>
                        </a:solidFill>
                        <a:latin typeface="Cambria Math" panose="02040503050406030204" pitchFamily="18" charset="0"/>
                      </a:rPr>
                      <m:t>=</m:t>
                    </m:r>
                    <m:sSup>
                      <m:sSupPr>
                        <m:ctrlPr>
                          <a:rPr lang="en-IN" sz="2000" i="1" dirty="0" smtClean="0">
                            <a:solidFill>
                              <a:prstClr val="black"/>
                            </a:solidFill>
                            <a:latin typeface="Cambria Math" panose="02040503050406030204" pitchFamily="18" charset="0"/>
                          </a:rPr>
                        </m:ctrlPr>
                      </m:sSupPr>
                      <m:e>
                        <m:r>
                          <a:rPr lang="en-IN" sz="2000" b="0" i="1" dirty="0" smtClean="0">
                            <a:solidFill>
                              <a:prstClr val="black"/>
                            </a:solidFill>
                            <a:latin typeface="Cambria Math" panose="02040503050406030204" pitchFamily="18" charset="0"/>
                          </a:rPr>
                          <m:t>2</m:t>
                        </m:r>
                      </m:e>
                      <m:sup>
                        <m:r>
                          <a:rPr lang="en-IN" sz="2000" b="0" i="1" dirty="0" smtClean="0">
                            <a:solidFill>
                              <a:prstClr val="black"/>
                            </a:solidFill>
                            <a:latin typeface="Cambria Math" panose="02040503050406030204" pitchFamily="18" charset="0"/>
                          </a:rPr>
                          <m:t>𝑛</m:t>
                        </m:r>
                      </m:sup>
                    </m:sSup>
                  </m:oMath>
                </a14:m>
                <a:r>
                  <a:rPr lang="en-US" sz="2000" i="1" dirty="0">
                    <a:solidFill>
                      <a:prstClr val="black"/>
                    </a:solidFill>
                    <a:latin typeface="Times New Roman" panose="02020603050405020304" pitchFamily="18" charset="0"/>
                    <a:cs typeface="Times New Roman" panose="02020603050405020304" pitchFamily="18" charset="0"/>
                  </a:rPr>
                  <a:t> </a:t>
                </a:r>
                <a:r>
                  <a:rPr lang="en-US" sz="2000" dirty="0">
                    <a:solidFill>
                      <a:prstClr val="black"/>
                    </a:solidFill>
                    <a:latin typeface="Times New Roman" panose="02020603050405020304" pitchFamily="18" charset="0"/>
                    <a:cs typeface="Times New Roman" panose="02020603050405020304" pitchFamily="18" charset="0"/>
                  </a:rPr>
                  <a:t>equally likely possible object is </a:t>
                </a:r>
                <a:r>
                  <a:rPr lang="en-US" sz="2000" i="1" dirty="0">
                    <a:solidFill>
                      <a:prstClr val="black"/>
                    </a:solidFill>
                    <a:latin typeface="Times New Roman" panose="02020603050405020304" pitchFamily="18" charset="0"/>
                    <a:cs typeface="Times New Roman" panose="02020603050405020304" pitchFamily="18" charset="0"/>
                  </a:rPr>
                  <a:t>n.</a:t>
                </a:r>
              </a:p>
              <a:p>
                <a:pPr algn="just"/>
                <a:endParaRPr lang="en-US" sz="2000" i="1" dirty="0">
                  <a:solidFill>
                    <a:prstClr val="black"/>
                  </a:solidFill>
                  <a:latin typeface="Times New Roman" panose="02020603050405020304" pitchFamily="18" charset="0"/>
                  <a:cs typeface="Times New Roman" panose="02020603050405020304" pitchFamily="18" charset="0"/>
                </a:endParaRPr>
              </a:p>
              <a:p>
                <a:pPr algn="just"/>
                <a:r>
                  <a:rPr lang="en-IN" sz="2000" dirty="0">
                    <a:solidFill>
                      <a:prstClr val="black"/>
                    </a:solidFill>
                    <a:latin typeface="Times New Roman" panose="02020603050405020304" pitchFamily="18" charset="0"/>
                    <a:cs typeface="Times New Roman" panose="02020603050405020304" pitchFamily="18" charset="0"/>
                  </a:rPr>
                  <a:t>If </a:t>
                </a:r>
                <a:r>
                  <a:rPr lang="en-IN" sz="2000" i="1" dirty="0">
                    <a:solidFill>
                      <a:prstClr val="black"/>
                    </a:solidFill>
                    <a:latin typeface="Times New Roman" panose="02020603050405020304" pitchFamily="18" charset="0"/>
                    <a:cs typeface="Times New Roman" panose="02020603050405020304" pitchFamily="18" charset="0"/>
                  </a:rPr>
                  <a:t>m</a:t>
                </a:r>
                <a:r>
                  <a:rPr lang="en-IN" sz="2000" dirty="0">
                    <a:solidFill>
                      <a:prstClr val="black"/>
                    </a:solidFill>
                    <a:latin typeface="Times New Roman" panose="02020603050405020304" pitchFamily="18" charset="0"/>
                    <a:cs typeface="Times New Roman" panose="02020603050405020304" pitchFamily="18" charset="0"/>
                  </a:rPr>
                  <a:t> is not a power of 2, then the entropy of a set of </a:t>
                </a:r>
                <a:r>
                  <a:rPr lang="en-IN" sz="2000" i="1" dirty="0">
                    <a:solidFill>
                      <a:prstClr val="black"/>
                    </a:solidFill>
                    <a:latin typeface="Times New Roman" panose="02020603050405020304" pitchFamily="18" charset="0"/>
                    <a:cs typeface="Times New Roman" panose="02020603050405020304" pitchFamily="18" charset="0"/>
                  </a:rPr>
                  <a:t>m</a:t>
                </a:r>
                <a:r>
                  <a:rPr lang="en-IN" sz="2000" dirty="0">
                    <a:solidFill>
                      <a:prstClr val="black"/>
                    </a:solidFill>
                    <a:latin typeface="Times New Roman" panose="02020603050405020304" pitchFamily="18" charset="0"/>
                    <a:cs typeface="Times New Roman" panose="02020603050405020304" pitchFamily="18" charset="0"/>
                  </a:rPr>
                  <a:t> distinct objects that are equally likely is </a:t>
                </a:r>
                <a14:m>
                  <m:oMath xmlns:m="http://schemas.openxmlformats.org/officeDocument/2006/math">
                    <m:func>
                      <m:funcPr>
                        <m:ctrlPr>
                          <a:rPr lang="en-IN" sz="2000" i="1">
                            <a:solidFill>
                              <a:prstClr val="black"/>
                            </a:solidFill>
                            <a:latin typeface="Cambria Math" panose="02040503050406030204" pitchFamily="18" charset="0"/>
                            <a:cs typeface="Times New Roman" panose="02020603050405020304" pitchFamily="18" charset="0"/>
                          </a:rPr>
                        </m:ctrlPr>
                      </m:funcPr>
                      <m:fName>
                        <m:sSub>
                          <m:sSubPr>
                            <m:ctrlPr>
                              <a:rPr lang="en-IN" sz="2000" i="1">
                                <a:solidFill>
                                  <a:prstClr val="black"/>
                                </a:solidFill>
                                <a:latin typeface="Cambria Math" panose="02040503050406030204" pitchFamily="18" charset="0"/>
                                <a:cs typeface="Times New Roman" panose="02020603050405020304" pitchFamily="18" charset="0"/>
                              </a:rPr>
                            </m:ctrlPr>
                          </m:sSubPr>
                          <m:e>
                            <m:r>
                              <m:rPr>
                                <m:sty m:val="p"/>
                              </m:rPr>
                              <a:rPr lang="en-IN" sz="2000">
                                <a:solidFill>
                                  <a:prstClr val="black"/>
                                </a:solidFill>
                                <a:latin typeface="Cambria Math" panose="02040503050406030204" pitchFamily="18" charset="0"/>
                                <a:cs typeface="Times New Roman" panose="02020603050405020304" pitchFamily="18" charset="0"/>
                              </a:rPr>
                              <m:t>log</m:t>
                            </m:r>
                          </m:e>
                          <m:sub>
                            <m:r>
                              <a:rPr lang="en-IN" sz="2000" i="1">
                                <a:solidFill>
                                  <a:prstClr val="black"/>
                                </a:solidFill>
                                <a:latin typeface="Cambria Math" panose="02040503050406030204" pitchFamily="18" charset="0"/>
                                <a:cs typeface="Times New Roman" panose="02020603050405020304" pitchFamily="18" charset="0"/>
                              </a:rPr>
                              <m:t>2</m:t>
                            </m:r>
                          </m:sub>
                        </m:sSub>
                      </m:fName>
                      <m:e>
                        <m:r>
                          <a:rPr lang="en-IN" sz="2000" i="1">
                            <a:solidFill>
                              <a:prstClr val="black"/>
                            </a:solidFill>
                            <a:latin typeface="Cambria Math" panose="02040503050406030204" pitchFamily="18" charset="0"/>
                            <a:cs typeface="Times New Roman" panose="02020603050405020304" pitchFamily="18" charset="0"/>
                          </a:rPr>
                          <m:t>𝑚</m:t>
                        </m:r>
                      </m:e>
                    </m:func>
                  </m:oMath>
                </a14:m>
                <a:endParaRPr lang="en-US" sz="2000" i="1" dirty="0">
                  <a:solidFill>
                    <a:prstClr val="black"/>
                  </a:solidFill>
                  <a:latin typeface="Times New Roman" panose="02020603050405020304" pitchFamily="18" charset="0"/>
                  <a:cs typeface="Times New Roman" panose="02020603050405020304" pitchFamily="18" charset="0"/>
                </a:endParaRPr>
              </a:p>
              <a:p>
                <a:pPr algn="just"/>
                <a:endParaRPr lang="en-US" sz="20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41488" y="1734030"/>
                <a:ext cx="7734300" cy="2327430"/>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741496" y="173022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Lemma 9.1: </a:t>
            </a:r>
            <a:r>
              <a:rPr lang="en-US" sz="2000" b="1" dirty="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
        <p:nvSpPr>
          <p:cNvPr id="2" name="Rectangle 1"/>
          <p:cNvSpPr/>
          <p:nvPr/>
        </p:nvSpPr>
        <p:spPr>
          <a:xfrm>
            <a:off x="480061" y="508754"/>
            <a:ext cx="8488680" cy="769441"/>
          </a:xfrm>
          <a:prstGeom prst="rect">
            <a:avLst/>
          </a:prstGeom>
        </p:spPr>
        <p:txBody>
          <a:bodyPr wrap="square">
            <a:spAutoFit/>
          </a:bodyPr>
          <a:lstStyle/>
          <a:p>
            <a:r>
              <a:rPr lang="en-IN" sz="4400" dirty="0">
                <a:solidFill>
                  <a:srgbClr val="A50021"/>
                </a:solidFill>
                <a:latin typeface="Times New Roman" panose="02020603050405020304" pitchFamily="18" charset="0"/>
                <a:cs typeface="Times New Roman" panose="02020603050405020304" pitchFamily="18" charset="0"/>
              </a:rPr>
              <a:t>Entropy Calculation</a:t>
            </a:r>
            <a:endParaRPr lang="en-IN" sz="44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343FFDA-1DA7-4ECF-9D37-1BF2C6E55DF1}"/>
                  </a:ext>
                </a:extLst>
              </p14:cNvPr>
              <p14:cNvContentPartPr/>
              <p14:nvPr/>
            </p14:nvContentPartPr>
            <p14:xfrm>
              <a:off x="2675880" y="3431520"/>
              <a:ext cx="1103400" cy="497160"/>
            </p14:xfrm>
          </p:contentPart>
        </mc:Choice>
        <mc:Fallback>
          <p:pic>
            <p:nvPicPr>
              <p:cNvPr id="3" name="Ink 2">
                <a:extLst>
                  <a:ext uri="{FF2B5EF4-FFF2-40B4-BE49-F238E27FC236}">
                    <a16:creationId xmlns:a16="http://schemas.microsoft.com/office/drawing/2014/main" id="{E343FFDA-1DA7-4ECF-9D37-1BF2C6E55DF1}"/>
                  </a:ext>
                </a:extLst>
              </p:cNvPr>
              <p:cNvPicPr/>
              <p:nvPr/>
            </p:nvPicPr>
            <p:blipFill>
              <a:blip r:embed="rId4"/>
              <a:stretch>
                <a:fillRect/>
              </a:stretch>
            </p:blipFill>
            <p:spPr>
              <a:xfrm>
                <a:off x="2666520" y="3422160"/>
                <a:ext cx="1122120" cy="515880"/>
              </a:xfrm>
              <a:prstGeom prst="rect">
                <a:avLst/>
              </a:prstGeom>
            </p:spPr>
          </p:pic>
        </mc:Fallback>
      </mc:AlternateContent>
    </p:spTree>
    <p:extLst>
      <p:ext uri="{BB962C8B-B14F-4D97-AF65-F5344CB8AC3E}">
        <p14:creationId xmlns:p14="http://schemas.microsoft.com/office/powerpoint/2010/main" val="129701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96" y="1455420"/>
            <a:ext cx="8425339" cy="4869180"/>
          </a:xfrm>
        </p:spPr>
        <p:txBody>
          <a:bodyPr>
            <a:normAutofit/>
          </a:bodyPr>
          <a:lstStyle/>
          <a:p>
            <a:pPr algn="just"/>
            <a:r>
              <a:rPr lang="en-IN" sz="1800" dirty="0">
                <a:latin typeface="Times New Roman" panose="02020603050405020304" pitchFamily="18" charset="0"/>
                <a:cs typeface="Times New Roman" panose="02020603050405020304" pitchFamily="18" charset="0"/>
              </a:rPr>
              <a:t>We know that the most conventional way to  code information is using binary bits, that is, using 0s and 1s.</a:t>
            </a:r>
          </a:p>
          <a:p>
            <a:pPr lvl="8" algn="just"/>
            <a:endParaRPr lang="en-IN" sz="6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The answer to a question that can only be answered </a:t>
            </a:r>
            <a:r>
              <a:rPr lang="en-IN" sz="1800" i="1" dirty="0">
                <a:latin typeface="Times New Roman" panose="02020603050405020304" pitchFamily="18" charset="0"/>
                <a:cs typeface="Times New Roman" panose="02020603050405020304" pitchFamily="18" charset="0"/>
              </a:rPr>
              <a:t>yes/no</a:t>
            </a:r>
            <a:r>
              <a:rPr lang="en-IN" sz="1800" dirty="0">
                <a:latin typeface="Times New Roman" panose="02020603050405020304" pitchFamily="18" charset="0"/>
                <a:cs typeface="Times New Roman" panose="02020603050405020304" pitchFamily="18" charset="0"/>
              </a:rPr>
              <a:t> (with equal probability) can be considered as containing one </a:t>
            </a:r>
            <a:r>
              <a:rPr lang="en-IN" sz="1800" b="1" dirty="0">
                <a:solidFill>
                  <a:srgbClr val="0B5ED7"/>
                </a:solidFill>
                <a:latin typeface="Times New Roman" panose="02020603050405020304" pitchFamily="18" charset="0"/>
                <a:cs typeface="Times New Roman" panose="02020603050405020304" pitchFamily="18" charset="0"/>
              </a:rPr>
              <a:t>unit of information</a:t>
            </a:r>
            <a:r>
              <a:rPr lang="en-IN" sz="1800" dirty="0">
                <a:latin typeface="Times New Roman" panose="02020603050405020304" pitchFamily="18" charset="0"/>
                <a:cs typeface="Times New Roman" panose="02020603050405020304" pitchFamily="18" charset="0"/>
              </a:rPr>
              <a:t>, that is, one bit. </a:t>
            </a:r>
          </a:p>
          <a:p>
            <a:pPr lvl="8" algn="just"/>
            <a:endParaRPr lang="en-IN" sz="6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In other words, the unit of information can also be looked at as the amount of information that can be </a:t>
            </a:r>
            <a:r>
              <a:rPr lang="en-IN" sz="1800" b="1" dirty="0">
                <a:latin typeface="Times New Roman" panose="02020603050405020304" pitchFamily="18" charset="0"/>
                <a:cs typeface="Times New Roman" panose="02020603050405020304" pitchFamily="18" charset="0"/>
              </a:rPr>
              <a:t>coded </a:t>
            </a:r>
            <a:r>
              <a:rPr lang="en-IN" sz="1800" dirty="0">
                <a:latin typeface="Times New Roman" panose="02020603050405020304" pitchFamily="18" charset="0"/>
                <a:cs typeface="Times New Roman" panose="02020603050405020304" pitchFamily="18" charset="0"/>
              </a:rPr>
              <a:t>using only 0s and 1s.</a:t>
            </a:r>
          </a:p>
          <a:p>
            <a:pPr lvl="8" algn="just"/>
            <a:endParaRPr lang="en-IN" sz="600" dirty="0">
              <a:latin typeface="Times New Roman" panose="02020603050405020304" pitchFamily="18" charset="0"/>
              <a:cs typeface="Times New Roman" panose="02020603050405020304" pitchFamily="18" charset="0"/>
            </a:endParaRP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p:spTree>
    <p:extLst>
      <p:ext uri="{BB962C8B-B14F-4D97-AF65-F5344CB8AC3E}">
        <p14:creationId xmlns:p14="http://schemas.microsoft.com/office/powerpoint/2010/main" val="3731568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2856" y="1310640"/>
                <a:ext cx="8425339" cy="4869180"/>
              </a:xfrm>
            </p:spPr>
            <p:txBody>
              <a:bodyPr>
                <a:normAutofit fontScale="85000" lnSpcReduction="20000"/>
              </a:bodyPr>
              <a:lstStyle/>
              <a:p>
                <a:pPr marL="0" indent="0" algn="just">
                  <a:buNone/>
                </a:pPr>
                <a:r>
                  <a:rPr lang="en-IN" sz="1800" b="1" dirty="0">
                    <a:solidFill>
                      <a:srgbClr val="0B5ED7"/>
                    </a:solidFill>
                    <a:latin typeface="Times New Roman" panose="02020603050405020304" pitchFamily="18" charset="0"/>
                    <a:cs typeface="Times New Roman" panose="02020603050405020304" pitchFamily="18" charset="0"/>
                  </a:rPr>
                  <a:t>Example 9.7: Information coding</a:t>
                </a:r>
              </a:p>
              <a:p>
                <a:pPr lvl="8" algn="just"/>
                <a:endParaRPr lang="en-IN" sz="600" dirty="0">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If  we have </a:t>
                </a:r>
                <a:r>
                  <a:rPr lang="en-IN" sz="1600" b="1" dirty="0">
                    <a:solidFill>
                      <a:srgbClr val="0B5ED7"/>
                    </a:solidFill>
                    <a:latin typeface="Times New Roman" panose="02020603050405020304" pitchFamily="18" charset="0"/>
                    <a:cs typeface="Times New Roman" panose="02020603050405020304" pitchFamily="18" charset="0"/>
                  </a:rPr>
                  <a:t>two</a:t>
                </a:r>
                <a:r>
                  <a:rPr lang="en-IN" sz="1600" dirty="0">
                    <a:solidFill>
                      <a:srgbClr val="0B5ED7"/>
                    </a:solidFill>
                    <a:latin typeface="Times New Roman" panose="02020603050405020304" pitchFamily="18" charset="0"/>
                    <a:cs typeface="Times New Roman" panose="02020603050405020304" pitchFamily="18" charset="0"/>
                  </a:rPr>
                  <a:t> possible objects say </a:t>
                </a:r>
                <a:r>
                  <a:rPr lang="en-IN" sz="1600" b="1" dirty="0">
                    <a:solidFill>
                      <a:srgbClr val="0B5ED7"/>
                    </a:solidFill>
                    <a:latin typeface="Times New Roman" panose="02020603050405020304" pitchFamily="18" charset="0"/>
                    <a:cs typeface="Times New Roman" panose="02020603050405020304" pitchFamily="18" charset="0"/>
                  </a:rPr>
                  <a:t>male</a:t>
                </a:r>
                <a:r>
                  <a:rPr lang="en-IN" sz="1600" dirty="0">
                    <a:solidFill>
                      <a:srgbClr val="0B5ED7"/>
                    </a:solidFill>
                    <a:latin typeface="Times New Roman" panose="02020603050405020304" pitchFamily="18" charset="0"/>
                    <a:cs typeface="Times New Roman" panose="02020603050405020304" pitchFamily="18" charset="0"/>
                  </a:rPr>
                  <a:t> and </a:t>
                </a:r>
                <a:r>
                  <a:rPr lang="en-IN" sz="1600" b="1" dirty="0">
                    <a:solidFill>
                      <a:srgbClr val="0B5ED7"/>
                    </a:solidFill>
                    <a:latin typeface="Times New Roman" panose="02020603050405020304" pitchFamily="18" charset="0"/>
                    <a:cs typeface="Times New Roman" panose="02020603050405020304" pitchFamily="18" charset="0"/>
                  </a:rPr>
                  <a:t>female,</a:t>
                </a:r>
                <a:r>
                  <a:rPr lang="en-IN" sz="1600" dirty="0">
                    <a:solidFill>
                      <a:srgbClr val="0B5ED7"/>
                    </a:solidFill>
                    <a:latin typeface="Times New Roman" panose="02020603050405020304" pitchFamily="18" charset="0"/>
                    <a:cs typeface="Times New Roman" panose="02020603050405020304" pitchFamily="18" charset="0"/>
                  </a:rPr>
                  <a:t> then we use the coding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 = female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 = male</a:t>
                </a:r>
              </a:p>
              <a:p>
                <a:pPr marL="393192" lvl="1" indent="0" algn="just">
                  <a:buNone/>
                </a:pPr>
                <a:endParaRPr lang="en-IN" sz="800" dirty="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We can encode </a:t>
                </a:r>
                <a:r>
                  <a:rPr lang="en-IN" sz="1600" b="1" dirty="0">
                    <a:solidFill>
                      <a:srgbClr val="0B5ED7"/>
                    </a:solidFill>
                    <a:latin typeface="Times New Roman" panose="02020603050405020304" pitchFamily="18" charset="0"/>
                    <a:cs typeface="Times New Roman" panose="02020603050405020304" pitchFamily="18" charset="0"/>
                  </a:rPr>
                  <a:t>four</a:t>
                </a:r>
                <a:r>
                  <a:rPr lang="en-IN" sz="1600" dirty="0">
                    <a:solidFill>
                      <a:srgbClr val="0B5ED7"/>
                    </a:solidFill>
                    <a:latin typeface="Times New Roman" panose="02020603050405020304" pitchFamily="18" charset="0"/>
                    <a:cs typeface="Times New Roman" panose="02020603050405020304" pitchFamily="18" charset="0"/>
                  </a:rPr>
                  <a:t> possible objects say </a:t>
                </a:r>
                <a:r>
                  <a:rPr lang="en-IN" sz="1600" b="1" dirty="0">
                    <a:solidFill>
                      <a:srgbClr val="0B5ED7"/>
                    </a:solidFill>
                    <a:latin typeface="Times New Roman" panose="02020603050405020304" pitchFamily="18" charset="0"/>
                    <a:cs typeface="Times New Roman" panose="02020603050405020304" pitchFamily="18" charset="0"/>
                  </a:rPr>
                  <a:t>East</a:t>
                </a:r>
                <a:r>
                  <a:rPr lang="en-IN" sz="1600" dirty="0">
                    <a:solidFill>
                      <a:srgbClr val="0B5ED7"/>
                    </a:solidFill>
                    <a:latin typeface="Times New Roman" panose="02020603050405020304" pitchFamily="18" charset="0"/>
                    <a:cs typeface="Times New Roman" panose="02020603050405020304" pitchFamily="18" charset="0"/>
                  </a:rPr>
                  <a:t>, </a:t>
                </a:r>
                <a:r>
                  <a:rPr lang="en-IN" sz="1600" b="1" dirty="0">
                    <a:solidFill>
                      <a:srgbClr val="0B5ED7"/>
                    </a:solidFill>
                    <a:latin typeface="Times New Roman" panose="02020603050405020304" pitchFamily="18" charset="0"/>
                    <a:cs typeface="Times New Roman" panose="02020603050405020304" pitchFamily="18" charset="0"/>
                  </a:rPr>
                  <a:t>West</a:t>
                </a:r>
                <a:r>
                  <a:rPr lang="en-IN" sz="1600" dirty="0">
                    <a:solidFill>
                      <a:srgbClr val="0B5ED7"/>
                    </a:solidFill>
                    <a:latin typeface="Times New Roman" panose="02020603050405020304" pitchFamily="18" charset="0"/>
                    <a:cs typeface="Times New Roman" panose="02020603050405020304" pitchFamily="18" charset="0"/>
                  </a:rPr>
                  <a:t>, </a:t>
                </a:r>
                <a:r>
                  <a:rPr lang="en-IN" sz="1600" b="1" dirty="0">
                    <a:solidFill>
                      <a:srgbClr val="0B5ED7"/>
                    </a:solidFill>
                    <a:latin typeface="Times New Roman" panose="02020603050405020304" pitchFamily="18" charset="0"/>
                    <a:cs typeface="Times New Roman" panose="02020603050405020304" pitchFamily="18" charset="0"/>
                  </a:rPr>
                  <a:t>North</a:t>
                </a:r>
                <a:r>
                  <a:rPr lang="en-IN" sz="1600" dirty="0">
                    <a:solidFill>
                      <a:srgbClr val="0B5ED7"/>
                    </a:solidFill>
                    <a:latin typeface="Times New Roman" panose="02020603050405020304" pitchFamily="18" charset="0"/>
                    <a:cs typeface="Times New Roman" panose="02020603050405020304" pitchFamily="18" charset="0"/>
                  </a:rPr>
                  <a:t>, </a:t>
                </a:r>
                <a:r>
                  <a:rPr lang="en-IN" sz="1600" b="1" dirty="0">
                    <a:solidFill>
                      <a:srgbClr val="0B5ED7"/>
                    </a:solidFill>
                    <a:latin typeface="Times New Roman" panose="02020603050405020304" pitchFamily="18" charset="0"/>
                    <a:cs typeface="Times New Roman" panose="02020603050405020304" pitchFamily="18" charset="0"/>
                  </a:rPr>
                  <a:t>South</a:t>
                </a:r>
                <a:r>
                  <a:rPr lang="en-IN" sz="1600" dirty="0">
                    <a:solidFill>
                      <a:srgbClr val="0B5ED7"/>
                    </a:solidFill>
                    <a:latin typeface="Times New Roman" panose="02020603050405020304" pitchFamily="18" charset="0"/>
                    <a:cs typeface="Times New Roman" panose="02020603050405020304" pitchFamily="18" charset="0"/>
                  </a:rPr>
                  <a:t> using two bits, for example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 : North</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 : East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 : West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 : South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t>
                </a:r>
              </a:p>
              <a:p>
                <a:pPr lvl="1" algn="just"/>
                <a:r>
                  <a:rPr lang="en-IN" sz="1600" dirty="0">
                    <a:solidFill>
                      <a:srgbClr val="0B5ED7"/>
                    </a:solidFill>
                    <a:latin typeface="Times New Roman" panose="02020603050405020304" pitchFamily="18" charset="0"/>
                    <a:cs typeface="Times New Roman" panose="02020603050405020304" pitchFamily="18" charset="0"/>
                  </a:rPr>
                  <a:t>We can encode </a:t>
                </a:r>
                <a:r>
                  <a:rPr lang="en-IN" sz="1600" b="1" dirty="0">
                    <a:solidFill>
                      <a:srgbClr val="0B5ED7"/>
                    </a:solidFill>
                    <a:latin typeface="Times New Roman" panose="02020603050405020304" pitchFamily="18" charset="0"/>
                    <a:cs typeface="Times New Roman" panose="02020603050405020304" pitchFamily="18" charset="0"/>
                  </a:rPr>
                  <a:t>eight</a:t>
                </a:r>
                <a:r>
                  <a:rPr lang="en-IN" sz="1600" dirty="0">
                    <a:solidFill>
                      <a:srgbClr val="0B5ED7"/>
                    </a:solidFill>
                    <a:latin typeface="Times New Roman" panose="02020603050405020304" pitchFamily="18" charset="0"/>
                    <a:cs typeface="Times New Roman" panose="02020603050405020304" pitchFamily="18" charset="0"/>
                  </a:rPr>
                  <a:t> values say eight different colours, we need to use </a:t>
                </a:r>
                <a:r>
                  <a:rPr lang="en-IN" sz="1600" b="1" dirty="0">
                    <a:solidFill>
                      <a:srgbClr val="0B5ED7"/>
                    </a:solidFill>
                    <a:latin typeface="Times New Roman" panose="02020603050405020304" pitchFamily="18" charset="0"/>
                    <a:cs typeface="Times New Roman" panose="02020603050405020304" pitchFamily="18" charset="0"/>
                  </a:rPr>
                  <a:t>three</a:t>
                </a:r>
                <a:r>
                  <a:rPr lang="en-IN" sz="1600" dirty="0">
                    <a:solidFill>
                      <a:srgbClr val="0B5ED7"/>
                    </a:solidFill>
                    <a:latin typeface="Times New Roman" panose="02020603050405020304" pitchFamily="18" charset="0"/>
                    <a:cs typeface="Times New Roman" panose="02020603050405020304" pitchFamily="18" charset="0"/>
                  </a:rPr>
                  <a:t> bits, such as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000 : Violet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001 : Indigo</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010 : Blue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011 : Green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100 : Yellow</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101 : Orange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110 : Red</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111 : White	</a:t>
                </a:r>
              </a:p>
              <a:p>
                <a:pPr marL="53975" lvl="1" indent="0" algn="just">
                  <a:buNone/>
                </a:pPr>
                <a:endParaRPr lang="en-IN" sz="1600" dirty="0">
                  <a:latin typeface="Times New Roman" panose="02020603050405020304" pitchFamily="18" charset="0"/>
                  <a:cs typeface="Times New Roman" panose="02020603050405020304" pitchFamily="18" charset="0"/>
                </a:endParaRPr>
              </a:p>
              <a:p>
                <a:pPr marL="53975" lvl="1" indent="0" algn="just">
                  <a:buNone/>
                </a:pPr>
                <a:r>
                  <a:rPr lang="en-IN" sz="1600" dirty="0">
                    <a:solidFill>
                      <a:srgbClr val="A50021"/>
                    </a:solidFill>
                    <a:latin typeface="Times New Roman" panose="02020603050405020304" pitchFamily="18" charset="0"/>
                    <a:cs typeface="Times New Roman" panose="02020603050405020304" pitchFamily="18" charset="0"/>
                  </a:rPr>
                  <a:t>Thus, in general, to code </a:t>
                </a:r>
                <a:r>
                  <a:rPr lang="en-IN" sz="1600" i="1" dirty="0">
                    <a:solidFill>
                      <a:srgbClr val="A50021"/>
                    </a:solidFill>
                    <a:latin typeface="Times New Roman" panose="02020603050405020304" pitchFamily="18" charset="0"/>
                    <a:cs typeface="Times New Roman" panose="02020603050405020304" pitchFamily="18" charset="0"/>
                  </a:rPr>
                  <a:t>m</a:t>
                </a:r>
                <a:r>
                  <a:rPr lang="en-IN" sz="1600" dirty="0">
                    <a:solidFill>
                      <a:srgbClr val="A50021"/>
                    </a:solidFill>
                    <a:latin typeface="Times New Roman" panose="02020603050405020304" pitchFamily="18" charset="0"/>
                    <a:cs typeface="Times New Roman" panose="02020603050405020304" pitchFamily="18" charset="0"/>
                  </a:rPr>
                  <a:t> values, each in a distinct manner, we need </a:t>
                </a:r>
                <a:r>
                  <a:rPr lang="en-IN" sz="1600" i="1" dirty="0">
                    <a:solidFill>
                      <a:srgbClr val="A50021"/>
                    </a:solidFill>
                    <a:latin typeface="Times New Roman" panose="02020603050405020304" pitchFamily="18" charset="0"/>
                    <a:cs typeface="Times New Roman" panose="02020603050405020304" pitchFamily="18" charset="0"/>
                  </a:rPr>
                  <a:t>n</a:t>
                </a:r>
                <a:r>
                  <a:rPr lang="en-IN" sz="1600" dirty="0">
                    <a:solidFill>
                      <a:srgbClr val="A50021"/>
                    </a:solidFill>
                    <a:latin typeface="Times New Roman" panose="02020603050405020304" pitchFamily="18" charset="0"/>
                    <a:cs typeface="Times New Roman" panose="02020603050405020304" pitchFamily="18" charset="0"/>
                  </a:rPr>
                  <a:t> bits such that</a:t>
                </a:r>
                <a14:m>
                  <m:oMath xmlns:m="http://schemas.openxmlformats.org/officeDocument/2006/math">
                    <m:r>
                      <a:rPr lang="en-IN" sz="1600" i="1" dirty="0">
                        <a:solidFill>
                          <a:srgbClr val="A50021"/>
                        </a:solidFill>
                        <a:latin typeface="Cambria Math" panose="02040503050406030204" pitchFamily="18" charset="0"/>
                        <a:cs typeface="Times New Roman" panose="02020603050405020304" pitchFamily="18" charset="0"/>
                      </a:rPr>
                      <m:t> </m:t>
                    </m:r>
                    <m:r>
                      <a:rPr lang="en-IN" sz="1600" i="1" dirty="0">
                        <a:solidFill>
                          <a:srgbClr val="A50021"/>
                        </a:solidFill>
                        <a:latin typeface="Cambria Math" panose="02040503050406030204" pitchFamily="18" charset="0"/>
                        <a:cs typeface="Times New Roman" panose="02020603050405020304" pitchFamily="18" charset="0"/>
                      </a:rPr>
                      <m:t>𝑚</m:t>
                    </m:r>
                    <m:r>
                      <a:rPr lang="en-IN" sz="1600" i="1" dirty="0">
                        <a:solidFill>
                          <a:srgbClr val="A50021"/>
                        </a:solidFill>
                        <a:latin typeface="Cambria Math" panose="02040503050406030204" pitchFamily="18" charset="0"/>
                        <a:cs typeface="Times New Roman" panose="02020603050405020304" pitchFamily="18" charset="0"/>
                      </a:rPr>
                      <m:t>=</m:t>
                    </m:r>
                    <m:sSup>
                      <m:sSupPr>
                        <m:ctrlPr>
                          <a:rPr lang="en-IN" sz="1600" i="1" dirty="0">
                            <a:solidFill>
                              <a:srgbClr val="A50021"/>
                            </a:solidFill>
                            <a:latin typeface="Cambria Math" panose="02040503050406030204" pitchFamily="18" charset="0"/>
                            <a:cs typeface="Times New Roman" panose="02020603050405020304" pitchFamily="18" charset="0"/>
                          </a:rPr>
                        </m:ctrlPr>
                      </m:sSupPr>
                      <m:e>
                        <m:r>
                          <a:rPr lang="en-IN" sz="1600" i="1" dirty="0">
                            <a:solidFill>
                              <a:srgbClr val="A50021"/>
                            </a:solidFill>
                            <a:latin typeface="Cambria Math" panose="02040503050406030204" pitchFamily="18" charset="0"/>
                            <a:cs typeface="Times New Roman" panose="02020603050405020304" pitchFamily="18" charset="0"/>
                          </a:rPr>
                          <m:t>2</m:t>
                        </m:r>
                      </m:e>
                      <m:sup>
                        <m:r>
                          <a:rPr lang="en-IN" sz="1600" i="1" dirty="0">
                            <a:solidFill>
                              <a:srgbClr val="A50021"/>
                            </a:solidFill>
                            <a:latin typeface="Cambria Math" panose="02040503050406030204" pitchFamily="18" charset="0"/>
                            <a:cs typeface="Times New Roman" panose="02020603050405020304" pitchFamily="18" charset="0"/>
                          </a:rPr>
                          <m:t>𝑛</m:t>
                        </m:r>
                      </m:sup>
                    </m:sSup>
                  </m:oMath>
                </a14:m>
                <a:r>
                  <a:rPr lang="en-IN" sz="1600" dirty="0">
                    <a:solidFill>
                      <a:srgbClr val="A50021"/>
                    </a:solidFill>
                    <a:latin typeface="Times New Roman" panose="02020603050405020304" pitchFamily="18" charset="0"/>
                    <a:cs typeface="Times New Roman" panose="02020603050405020304" pitchFamily="18" charset="0"/>
                  </a:rPr>
                  <a:t>.</a:t>
                </a: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2838" y="1310640"/>
                <a:ext cx="8425339" cy="4869180"/>
              </a:xfrm>
              <a:blipFill rotWithShape="1">
                <a:blip r:embed="rId2"/>
                <a:stretch>
                  <a:fillRect l="-217" t="-11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9" name="TextBox 8"/>
              <p:cNvSpPr txBox="1"/>
              <p:nvPr/>
            </p:nvSpPr>
            <p:spPr>
              <a:xfrm>
                <a:off x="3309257" y="19643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=2(=</m:t>
                      </m:r>
                      <m:sSup>
                        <m:sSupPr>
                          <m:ctrlPr>
                            <a:rPr lang="en-IN" sz="1600" i="1" dirty="0">
                              <a:solidFill>
                                <a:srgbClr val="0B5ED7"/>
                              </a:solidFill>
                              <a:latin typeface="Cambria Math" panose="02040503050406030204" pitchFamily="18" charset="0"/>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=1)</m:t>
                      </m:r>
                    </m:oMath>
                  </m:oMathPara>
                </a14:m>
                <a:endParaRPr lang="en-US" dirty="0">
                  <a:solidFill>
                    <a:srgbClr val="0B5ED7"/>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09257" y="1964323"/>
                <a:ext cx="2122713" cy="338554"/>
              </a:xfrm>
              <a:prstGeom prst="rect">
                <a:avLst/>
              </a:prstGeom>
              <a:blipFill rotWithShape="1">
                <a:blip r:embed="rId3"/>
                <a:stretch>
                  <a:fillRect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83596" y="29598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=4(=</m:t>
                      </m:r>
                      <m:sSup>
                        <m:sSupPr>
                          <m:ctrlPr>
                            <a:rPr lang="en-IN" sz="1600" i="1" dirty="0">
                              <a:solidFill>
                                <a:srgbClr val="0B5ED7"/>
                              </a:solidFill>
                              <a:latin typeface="Cambria Math" panose="02040503050406030204" pitchFamily="18" charset="0"/>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=2)</m:t>
                      </m:r>
                    </m:oMath>
                  </m:oMathPara>
                </a14:m>
                <a:endParaRPr lang="en-US" dirty="0">
                  <a:solidFill>
                    <a:srgbClr val="0B5ED7"/>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83578" y="2959823"/>
                <a:ext cx="2122713" cy="338554"/>
              </a:xfrm>
              <a:prstGeom prst="rect">
                <a:avLst/>
              </a:prstGeom>
              <a:blipFill rotWithShape="1">
                <a:blip r:embed="rId4"/>
                <a:stretch>
                  <a:fillRect b="-109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83596" y="466670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=8(=</m:t>
                      </m:r>
                      <m:sSup>
                        <m:sSupPr>
                          <m:ctrlPr>
                            <a:rPr lang="en-IN" sz="1600" i="1" dirty="0">
                              <a:solidFill>
                                <a:srgbClr val="0B5ED7"/>
                              </a:solidFill>
                              <a:latin typeface="Cambria Math" panose="02040503050406030204" pitchFamily="18" charset="0"/>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=3)</m:t>
                      </m:r>
                    </m:oMath>
                  </m:oMathPara>
                </a14:m>
                <a:endParaRPr lang="en-US" dirty="0">
                  <a:solidFill>
                    <a:srgbClr val="0B5ED7"/>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583578" y="4666703"/>
                <a:ext cx="2122713" cy="338554"/>
              </a:xfrm>
              <a:prstGeom prst="rect">
                <a:avLst/>
              </a:prstGeom>
              <a:blipFill rotWithShape="1">
                <a:blip r:embed="rId5"/>
                <a:stretch>
                  <a:fillRect b="-10909"/>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F092AC3D-60DA-41C2-9E4C-8E377794215A}"/>
                  </a:ext>
                </a:extLst>
              </p14:cNvPr>
              <p14:cNvContentPartPr/>
              <p14:nvPr/>
            </p14:nvContentPartPr>
            <p14:xfrm>
              <a:off x="3882600" y="1829520"/>
              <a:ext cx="1431360" cy="83880"/>
            </p14:xfrm>
          </p:contentPart>
        </mc:Choice>
        <mc:Fallback>
          <p:pic>
            <p:nvPicPr>
              <p:cNvPr id="6" name="Ink 5">
                <a:extLst>
                  <a:ext uri="{FF2B5EF4-FFF2-40B4-BE49-F238E27FC236}">
                    <a16:creationId xmlns:a16="http://schemas.microsoft.com/office/drawing/2014/main" id="{F092AC3D-60DA-41C2-9E4C-8E377794215A}"/>
                  </a:ext>
                </a:extLst>
              </p:cNvPr>
              <p:cNvPicPr/>
              <p:nvPr/>
            </p:nvPicPr>
            <p:blipFill>
              <a:blip r:embed="rId7"/>
              <a:stretch>
                <a:fillRect/>
              </a:stretch>
            </p:blipFill>
            <p:spPr>
              <a:xfrm>
                <a:off x="3873240" y="1820160"/>
                <a:ext cx="1450080" cy="102600"/>
              </a:xfrm>
              <a:prstGeom prst="rect">
                <a:avLst/>
              </a:prstGeom>
            </p:spPr>
          </p:pic>
        </mc:Fallback>
      </mc:AlternateContent>
    </p:spTree>
    <p:extLst>
      <p:ext uri="{BB962C8B-B14F-4D97-AF65-F5344CB8AC3E}">
        <p14:creationId xmlns:p14="http://schemas.microsoft.com/office/powerpoint/2010/main" val="3114427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rmAutofit fontScale="90000"/>
          </a:bodyPr>
          <a:lstStyle/>
          <a:p>
            <a:r>
              <a:rPr lang="en-IN" sz="4000" dirty="0">
                <a:solidFill>
                  <a:srgbClr val="A50021"/>
                </a:solidFill>
                <a:latin typeface="Times New Roman" panose="02020603050405020304" pitchFamily="18" charset="0"/>
                <a:cs typeface="Times New Roman" panose="02020603050405020304" pitchFamily="18" charset="0"/>
              </a:rPr>
              <a:t>Entropy in Messages</a:t>
            </a:r>
            <a:endParaRPr lang="en-US" sz="40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7598" y="1501140"/>
                <a:ext cx="8425339" cy="4671060"/>
              </a:xfrm>
            </p:spPr>
            <p:txBody>
              <a:bodyPr>
                <a:normAutofit/>
              </a:bodyPr>
              <a:lstStyle/>
              <a:p>
                <a:pPr marL="339725" lvl="1" indent="-285750" algn="just">
                  <a:buClr>
                    <a:schemeClr val="accent3"/>
                  </a:buClr>
                </a:pPr>
                <a:r>
                  <a:rPr lang="en-IN" sz="1800" dirty="0">
                    <a:latin typeface="Times New Roman" panose="02020603050405020304" pitchFamily="18" charset="0"/>
                    <a:cs typeface="Times New Roman" panose="02020603050405020304" pitchFamily="18" charset="0"/>
                  </a:rPr>
                  <a:t>In this point, we can note that to identify an object, if it is encoded with bits, then we have to ask questions in an alternative way. For example</a:t>
                </a:r>
              </a:p>
              <a:p>
                <a:pPr marL="2168525" lvl="8" indent="-285750" algn="just"/>
                <a:endParaRPr lang="en-IN" sz="800" dirty="0">
                  <a:latin typeface="Times New Roman" panose="02020603050405020304" pitchFamily="18" charset="0"/>
                  <a:cs typeface="Times New Roman" panose="02020603050405020304" pitchFamily="18" charset="0"/>
                </a:endParaRPr>
              </a:p>
              <a:p>
                <a:pPr marL="614045" lvl="2" indent="-285750" algn="just">
                  <a:buClr>
                    <a:schemeClr val="accent1"/>
                  </a:buClr>
                </a:pPr>
                <a:r>
                  <a:rPr lang="en-IN" sz="1500" dirty="0">
                    <a:latin typeface="Times New Roman" panose="02020603050405020304" pitchFamily="18" charset="0"/>
                    <a:cs typeface="Times New Roman" panose="02020603050405020304" pitchFamily="18" charset="0"/>
                  </a:rPr>
                  <a:t>Is the first bit 0?</a:t>
                </a:r>
              </a:p>
              <a:p>
                <a:pPr marL="614045" lvl="2" indent="-285750" algn="just">
                  <a:buClr>
                    <a:schemeClr val="accent1"/>
                  </a:buClr>
                </a:pPr>
                <a:r>
                  <a:rPr lang="en-IN" sz="1500" dirty="0">
                    <a:latin typeface="Times New Roman" panose="02020603050405020304" pitchFamily="18" charset="0"/>
                    <a:cs typeface="Times New Roman" panose="02020603050405020304" pitchFamily="18" charset="0"/>
                  </a:rPr>
                  <a:t>Is the second bit 0?</a:t>
                </a:r>
              </a:p>
              <a:p>
                <a:pPr marL="614045" lvl="2" indent="-285750" algn="just">
                  <a:buClr>
                    <a:schemeClr val="accent1"/>
                  </a:buClr>
                </a:pPr>
                <a:r>
                  <a:rPr lang="en-IN" sz="1500" dirty="0">
                    <a:latin typeface="Times New Roman" panose="02020603050405020304" pitchFamily="18" charset="0"/>
                    <a:cs typeface="Times New Roman" panose="02020603050405020304" pitchFamily="18" charset="0"/>
                  </a:rPr>
                  <a:t>Is the third bit 0?		and so on</a:t>
                </a:r>
              </a:p>
              <a:p>
                <a:pPr marL="2168525" lvl="8" indent="-285750" algn="just"/>
                <a:endParaRPr lang="en-IN" sz="800" dirty="0">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a:latin typeface="Times New Roman" panose="02020603050405020304" pitchFamily="18" charset="0"/>
                    <a:cs typeface="Times New Roman" panose="02020603050405020304" pitchFamily="18" charset="0"/>
                  </a:rPr>
                  <a:t>Thus, we need </a:t>
                </a:r>
                <a:r>
                  <a:rPr lang="en-IN" sz="1800" i="1" dirty="0">
                    <a:latin typeface="Times New Roman" panose="02020603050405020304" pitchFamily="18" charset="0"/>
                    <a:cs typeface="Times New Roman" panose="02020603050405020304" pitchFamily="18" charset="0"/>
                  </a:rPr>
                  <a:t>n </a:t>
                </a:r>
                <a:r>
                  <a:rPr lang="en-IN" sz="1800" dirty="0">
                    <a:latin typeface="Times New Roman" panose="02020603050405020304" pitchFamily="18" charset="0"/>
                    <a:cs typeface="Times New Roman" panose="02020603050405020304" pitchFamily="18" charset="0"/>
                  </a:rPr>
                  <a:t>questions, if </a:t>
                </a:r>
                <a:r>
                  <a:rPr lang="en-IN" sz="1800" i="1" dirty="0">
                    <a:latin typeface="Times New Roman" panose="02020603050405020304" pitchFamily="18" charset="0"/>
                    <a:cs typeface="Times New Roman" panose="02020603050405020304" pitchFamily="18" charset="0"/>
                  </a:rPr>
                  <a:t>m </a:t>
                </a:r>
                <a:r>
                  <a:rPr lang="en-IN" sz="1800" dirty="0">
                    <a:latin typeface="Times New Roman" panose="02020603050405020304" pitchFamily="18" charset="0"/>
                    <a:cs typeface="Times New Roman" panose="02020603050405020304" pitchFamily="18" charset="0"/>
                  </a:rPr>
                  <a:t>objects are there such that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IN" sz="1800" i="1" dirty="0">
                    <a:latin typeface="Times New Roman" panose="02020603050405020304" pitchFamily="18" charset="0"/>
                    <a:cs typeface="Times New Roman" panose="02020603050405020304" pitchFamily="18" charset="0"/>
                  </a:rPr>
                  <a:t>.</a:t>
                </a:r>
              </a:p>
              <a:p>
                <a:pPr marL="2168525" lvl="8" indent="-285750" algn="just"/>
                <a:endParaRPr lang="en-IN" sz="800" dirty="0">
                  <a:solidFill>
                    <a:srgbClr val="0B5ED7"/>
                  </a:solidFill>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a:solidFill>
                      <a:srgbClr val="A50021"/>
                    </a:solidFill>
                    <a:latin typeface="Times New Roman" panose="02020603050405020304" pitchFamily="18" charset="0"/>
                    <a:cs typeface="Times New Roman" panose="02020603050405020304" pitchFamily="18" charset="0"/>
                  </a:rPr>
                  <a:t>The  above leads to (an alternative) and equivalent definition of entropy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7598" y="1501140"/>
                <a:ext cx="8425339" cy="4671060"/>
              </a:xfrm>
              <a:blipFill rotWithShape="1">
                <a:blip r:embed="rId2"/>
                <a:stretch>
                  <a:fillRect t="-652"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
        <p:nvSpPr>
          <p:cNvPr id="7" name="Rectangle 6"/>
          <p:cNvSpPr/>
          <p:nvPr/>
        </p:nvSpPr>
        <p:spPr>
          <a:xfrm>
            <a:off x="665306" y="4321560"/>
            <a:ext cx="7734300" cy="166014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entropy of a set of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distinct values is the number of bits needed to encode all the values in the most efficient way.</a:t>
            </a:r>
            <a:endParaRPr lang="en-US" i="1" dirty="0">
              <a:solidFill>
                <a:prstClr val="black"/>
              </a:solidFill>
            </a:endParaRPr>
          </a:p>
        </p:txBody>
      </p:sp>
      <p:sp>
        <p:nvSpPr>
          <p:cNvPr id="8" name="Rounded Rectangle 7"/>
          <p:cNvSpPr/>
          <p:nvPr/>
        </p:nvSpPr>
        <p:spPr>
          <a:xfrm>
            <a:off x="665306" y="4325405"/>
            <a:ext cx="7734300" cy="609459"/>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9.3: </a:t>
            </a:r>
            <a:r>
              <a:rPr lang="en-US" sz="2000" b="1" dirty="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922793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69424"/>
                <a:ext cx="8425339" cy="4779915"/>
              </a:xfrm>
            </p:spPr>
            <p:txBody>
              <a:bodyPr>
                <a:normAutofit fontScale="92500" lnSpcReduction="10000"/>
              </a:bodyPr>
              <a:lstStyle/>
              <a:p>
                <a:pPr algn="just"/>
                <a:r>
                  <a:rPr lang="en-IN" sz="1800" dirty="0">
                    <a:latin typeface="Times New Roman" panose="02020603050405020304" pitchFamily="18" charset="0"/>
                    <a:cs typeface="Times New Roman" panose="02020603050405020304" pitchFamily="18" charset="0"/>
                  </a:rPr>
                  <a:t>In the previous discussion, we have assumed that </a:t>
                </a:r>
                <a:r>
                  <a:rPr lang="en-IN" sz="1800" i="1" dirty="0">
                    <a:latin typeface="Times New Roman" panose="02020603050405020304" pitchFamily="18" charset="0"/>
                    <a:cs typeface="Times New Roman" panose="02020603050405020304" pitchFamily="18" charset="0"/>
                  </a:rPr>
                  <a:t>m</a:t>
                </a:r>
                <a:r>
                  <a:rPr lang="en-IN" sz="1800" dirty="0">
                    <a:latin typeface="Times New Roman" panose="02020603050405020304" pitchFamily="18" charset="0"/>
                    <a:cs typeface="Times New Roman" panose="02020603050405020304" pitchFamily="18" charset="0"/>
                  </a:rPr>
                  <a:t>, the number of distinct objects is exactly a power of 2, that is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US" sz="1800" dirty="0">
                    <a:latin typeface="Times New Roman" panose="02020603050405020304" pitchFamily="18" charset="0"/>
                    <a:cs typeface="Times New Roman" panose="02020603050405020304" pitchFamily="18" charset="0"/>
                  </a:rPr>
                  <a:t> for some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𝑛</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800" dirty="0">
                    <a:latin typeface="Times New Roman" panose="02020603050405020304" pitchFamily="18" charset="0"/>
                    <a:cs typeface="Times New Roman" panose="02020603050405020304" pitchFamily="18" charset="0"/>
                  </a:rPr>
                  <a:t> and all </a:t>
                </a:r>
                <a:r>
                  <a:rPr lang="en-US" sz="1800" i="1" dirty="0">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 objects are equally likely. </a:t>
                </a:r>
              </a:p>
              <a:p>
                <a:pPr lvl="4" algn="just"/>
                <a:endParaRPr lang="en-US" sz="12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This is mere an assumption to make the discussion simplistic. </a:t>
                </a:r>
              </a:p>
              <a:p>
                <a:pPr lvl="7" algn="just"/>
                <a:endParaRPr lang="en-US" sz="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In the following we try to redefine the entropy calculation in more general case, that is, when </a:t>
                </a:r>
                <a14:m>
                  <m:oMath xmlns:m="http://schemas.openxmlformats.org/officeDocument/2006/math">
                    <m:r>
                      <m:rPr>
                        <m:sty m:val="p"/>
                      </m:rPr>
                      <a:rPr lang="en-IN" sz="1800" b="0" i="0" dirty="0" smtClean="0">
                        <a:latin typeface="Cambria Math" panose="02040503050406030204" pitchFamily="18" charset="0"/>
                        <a:ea typeface="Cambria Math" panose="02040503050406030204" pitchFamily="18" charset="0"/>
                        <a:cs typeface="Times New Roman" panose="02020603050405020304" pitchFamily="18" charset="0"/>
                      </a:rPr>
                      <m:t>m</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sz="1800" dirty="0">
                    <a:latin typeface="Times New Roman" panose="02020603050405020304" pitchFamily="18" charset="0"/>
                    <a:cs typeface="Times New Roman" panose="02020603050405020304" pitchFamily="18" charset="0"/>
                  </a:rPr>
                  <a:t> and not necessarily </a:t>
                </a:r>
                <a:r>
                  <a:rPr lang="en-US" sz="1800" i="1" dirty="0">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 objects are equally probable. Let us consider a different instance of </a:t>
                </a:r>
                <a:r>
                  <a:rPr lang="en-US" sz="1800" i="1" dirty="0">
                    <a:latin typeface="Times New Roman" panose="02020603050405020304" pitchFamily="18" charset="0"/>
                    <a:cs typeface="Times New Roman" panose="02020603050405020304" pitchFamily="18" charset="0"/>
                  </a:rPr>
                  <a:t>yes/no</a:t>
                </a:r>
                <a:r>
                  <a:rPr lang="en-US" sz="1800" dirty="0">
                    <a:latin typeface="Times New Roman" panose="02020603050405020304" pitchFamily="18" charset="0"/>
                    <a:cs typeface="Times New Roman" panose="02020603050405020304" pitchFamily="18" charset="0"/>
                  </a:rPr>
                  <a:t> question game, which is as follows.</a:t>
                </a:r>
              </a:p>
              <a:p>
                <a:pPr algn="just"/>
                <a:endParaRPr lang="en-IN" sz="900" dirty="0">
                  <a:latin typeface="Times New Roman" panose="02020603050405020304" pitchFamily="18" charset="0"/>
                  <a:cs typeface="Times New Roman" panose="02020603050405020304" pitchFamily="18" charset="0"/>
                </a:endParaRPr>
              </a:p>
              <a:p>
                <a:pPr marL="0" indent="0" algn="just">
                  <a:buNone/>
                </a:pPr>
                <a:r>
                  <a:rPr lang="en-US" sz="1800" b="1" dirty="0">
                    <a:solidFill>
                      <a:srgbClr val="0B5ED7"/>
                    </a:solidFill>
                    <a:latin typeface="Times New Roman" panose="02020603050405020304" pitchFamily="18" charset="0"/>
                    <a:cs typeface="Times New Roman" panose="02020603050405020304" pitchFamily="18" charset="0"/>
                  </a:rPr>
                  <a:t>Example 9.8: Name game</a:t>
                </a:r>
              </a:p>
              <a:p>
                <a:pPr marL="0" indent="0" algn="just">
                  <a:buNone/>
                </a:pPr>
                <a:endParaRPr lang="en-IN" sz="900" b="1" dirty="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There are seven days: Sun, Mon, Tue, Wed, Thu, Fri, Sat.</a:t>
                </a:r>
              </a:p>
              <a:p>
                <a:pPr lvl="8" algn="just"/>
                <a:r>
                  <a:rPr lang="en-IN" sz="600" dirty="0">
                    <a:solidFill>
                      <a:srgbClr val="0B5ED7"/>
                    </a:solidFill>
                    <a:latin typeface="Times New Roman" panose="02020603050405020304" pitchFamily="18" charset="0"/>
                    <a:cs typeface="Times New Roman" panose="02020603050405020304" pitchFamily="18" charset="0"/>
                  </a:rPr>
                  <a:t> </a:t>
                </a:r>
              </a:p>
              <a:p>
                <a:pPr lvl="1" algn="just"/>
                <a:r>
                  <a:rPr lang="en-IN" sz="1600" dirty="0">
                    <a:solidFill>
                      <a:srgbClr val="0B5ED7"/>
                    </a:solidFill>
                    <a:latin typeface="Times New Roman" panose="02020603050405020304" pitchFamily="18" charset="0"/>
                    <a:cs typeface="Times New Roman" panose="02020603050405020304" pitchFamily="18" charset="0"/>
                  </a:rPr>
                  <a:t>We are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1 </m:t>
                    </m:r>
                  </m:oMath>
                </a14:m>
                <a:r>
                  <a:rPr lang="en-US" sz="1600" dirty="0">
                    <a:solidFill>
                      <a:srgbClr val="0B5ED7"/>
                    </a:solidFill>
                    <a:latin typeface="Times New Roman" panose="02020603050405020304" pitchFamily="18" charset="0"/>
                    <a:cs typeface="Times New Roman" panose="02020603050405020304" pitchFamily="18" charset="0"/>
                  </a:rPr>
                  <a:t>such values (each one chosen independently of the others, that is, repetitions are allowed).  Note that if </a:t>
                </a:r>
                <a:r>
                  <a:rPr lang="en-US" sz="1600" i="1" dirty="0">
                    <a:solidFill>
                      <a:srgbClr val="0B5ED7"/>
                    </a:solidFill>
                    <a:latin typeface="Times New Roman" panose="02020603050405020304" pitchFamily="18" charset="0"/>
                    <a:cs typeface="Times New Roman" panose="02020603050405020304" pitchFamily="18" charset="0"/>
                  </a:rPr>
                  <a:t>k</a:t>
                </a:r>
                <a:r>
                  <a:rPr lang="en-US" sz="1600" dirty="0">
                    <a:solidFill>
                      <a:srgbClr val="0B5ED7"/>
                    </a:solidFill>
                    <a:latin typeface="Times New Roman" panose="02020603050405020304" pitchFamily="18" charset="0"/>
                    <a:cs typeface="Times New Roman" panose="02020603050405020304" pitchFamily="18" charset="0"/>
                  </a:rPr>
                  <a:t> = 1, it is the type of game, we have already dealt with.</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We denote the minimum number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𝑦𝑒𝑠</m:t>
                    </m:r>
                    <m:r>
                      <a:rPr lang="en-IN" sz="1600" i="1" dirty="0" smtClean="0">
                        <a:solidFill>
                          <a:srgbClr val="0B5ED7"/>
                        </a:solidFill>
                        <a:latin typeface="Cambria Math" panose="02040503050406030204" pitchFamily="18" charset="0"/>
                        <a:cs typeface="Times New Roman" panose="02020603050405020304" pitchFamily="18" charset="0"/>
                      </a:rPr>
                      <m:t>/</m:t>
                    </m:r>
                    <m:r>
                      <a:rPr lang="en-IN" sz="1600" i="1" dirty="0" smtClean="0">
                        <a:solidFill>
                          <a:srgbClr val="0B5ED7"/>
                        </a:solidFill>
                        <a:latin typeface="Cambria Math" panose="02040503050406030204" pitchFamily="18" charset="0"/>
                        <a:cs typeface="Times New Roman" panose="02020603050405020304" pitchFamily="18" charset="0"/>
                      </a:rPr>
                      <m:t>𝑛𝑜</m:t>
                    </m:r>
                  </m:oMath>
                </a14:m>
                <a:r>
                  <a:rPr lang="en-IN" sz="1600" dirty="0">
                    <a:solidFill>
                      <a:srgbClr val="0B5ED7"/>
                    </a:solidFill>
                    <a:latin typeface="Times New Roman" panose="02020603050405020304" pitchFamily="18" charset="0"/>
                    <a:cs typeface="Times New Roman" panose="02020603050405020304" pitchFamily="18" charset="0"/>
                  </a:rPr>
                  <a:t> questions needed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cs typeface="Times New Roman" panose="02020603050405020304" pitchFamily="18" charset="0"/>
                      </a:rPr>
                      <m:t> </m:t>
                    </m:r>
                  </m:oMath>
                </a14:m>
                <a:r>
                  <a:rPr lang="en-IN" sz="1600" dirty="0">
                    <a:solidFill>
                      <a:srgbClr val="0B5ED7"/>
                    </a:solidFill>
                    <a:latin typeface="Times New Roman" panose="02020603050405020304" pitchFamily="18" charset="0"/>
                    <a:cs typeface="Times New Roman" panose="02020603050405020304" pitchFamily="18" charset="0"/>
                  </a:rPr>
                  <a:t>unknown values drawn independently from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oMath>
                </a14:m>
                <a:r>
                  <a:rPr lang="en-IN" sz="1600" dirty="0">
                    <a:solidFill>
                      <a:srgbClr val="0B5ED7"/>
                    </a:solidFill>
                    <a:latin typeface="Times New Roman" panose="02020603050405020304" pitchFamily="18" charset="0"/>
                    <a:cs typeface="Times New Roman" panose="02020603050405020304" pitchFamily="18" charset="0"/>
                  </a:rPr>
                  <a:t> possibilities as </a:t>
                </a:r>
                <a14:m>
                  <m:oMath xmlns:m="http://schemas.openxmlformats.org/officeDocument/2006/math">
                    <m:sSubSup>
                      <m:sSubSupPr>
                        <m:ctrlPr>
                          <a:rPr lang="en-IN" sz="1600" i="1" smtClean="0">
                            <a:solidFill>
                              <a:srgbClr val="0B5ED7"/>
                            </a:solidFill>
                            <a:latin typeface="Cambria Math" panose="02040503050406030204" pitchFamily="18" charset="0"/>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𝑘</m:t>
                        </m:r>
                      </m:sub>
                      <m:sup>
                        <m:r>
                          <a:rPr lang="en-IN" sz="1600" b="0" i="1" smtClean="0">
                            <a:solidFill>
                              <a:srgbClr val="0B5ED7"/>
                            </a:solidFill>
                            <a:latin typeface="Cambria Math" panose="02040503050406030204" pitchFamily="18" charset="0"/>
                            <a:cs typeface="Times New Roman" panose="02020603050405020304" pitchFamily="18" charset="0"/>
                          </a:rPr>
                          <m:t>𝑚</m:t>
                        </m:r>
                      </m:sup>
                    </m:sSubSup>
                  </m:oMath>
                </a14:m>
                <a:r>
                  <a:rPr lang="en-US" sz="1600" dirty="0">
                    <a:solidFill>
                      <a:srgbClr val="0B5ED7"/>
                    </a:solidFill>
                    <a:latin typeface="Times New Roman" panose="02020603050405020304" pitchFamily="18" charset="0"/>
                    <a:cs typeface="Times New Roman" panose="02020603050405020304" pitchFamily="18" charset="0"/>
                  </a:rPr>
                  <a:t>, the entropy in this case.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lvl="1" algn="just"/>
                <a:r>
                  <a:rPr lang="en-US" sz="1600" dirty="0">
                    <a:solidFill>
                      <a:srgbClr val="0B5ED7"/>
                    </a:solidFill>
                    <a:latin typeface="Times New Roman" panose="02020603050405020304" pitchFamily="18" charset="0"/>
                    <a:cs typeface="Times New Roman" panose="02020603050405020304" pitchFamily="18" charset="0"/>
                  </a:rPr>
                  <a:t>In other words,</a:t>
                </a:r>
                <a:r>
                  <a:rPr lang="en-IN" sz="16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1600" i="1">
                            <a:solidFill>
                              <a:srgbClr val="0B5ED7"/>
                            </a:solidFill>
                            <a:latin typeface="Cambria Math" panose="02040503050406030204" pitchFamily="18" charset="0"/>
                            <a:cs typeface="Times New Roman" panose="02020603050405020304" pitchFamily="18" charset="0"/>
                          </a:rPr>
                        </m:ctrlPr>
                      </m:sSubSupPr>
                      <m:e>
                        <m:r>
                          <a:rPr lang="en-IN" sz="1600" i="1">
                            <a:solidFill>
                              <a:srgbClr val="0B5ED7"/>
                            </a:solidFill>
                            <a:latin typeface="Cambria Math" panose="02040503050406030204" pitchFamily="18" charset="0"/>
                            <a:cs typeface="Times New Roman" panose="02020603050405020304" pitchFamily="18" charset="0"/>
                          </a:rPr>
                          <m:t>𝐸</m:t>
                        </m:r>
                      </m:e>
                      <m:sub>
                        <m:r>
                          <a:rPr lang="en-IN" sz="1600" i="1">
                            <a:solidFill>
                              <a:srgbClr val="0B5ED7"/>
                            </a:solidFill>
                            <a:latin typeface="Cambria Math" panose="02040503050406030204" pitchFamily="18" charset="0"/>
                            <a:cs typeface="Times New Roman" panose="02020603050405020304" pitchFamily="18" charset="0"/>
                          </a:rPr>
                          <m:t>𝑘</m:t>
                        </m:r>
                      </m:sub>
                      <m:sup>
                        <m:r>
                          <a:rPr lang="en-IN" sz="1600" i="1">
                            <a:solidFill>
                              <a:srgbClr val="0B5ED7"/>
                            </a:solidFill>
                            <a:latin typeface="Cambria Math" panose="02040503050406030204" pitchFamily="18" charset="0"/>
                            <a:cs typeface="Times New Roman" panose="02020603050405020304" pitchFamily="18" charset="0"/>
                          </a:rPr>
                          <m:t>𝑚</m:t>
                        </m:r>
                      </m:sup>
                    </m:sSubSup>
                  </m:oMath>
                </a14:m>
                <a:r>
                  <a:rPr lang="en-US" sz="1600" dirty="0">
                    <a:solidFill>
                      <a:srgbClr val="0B5ED7"/>
                    </a:solidFill>
                    <a:latin typeface="Times New Roman" panose="02020603050405020304" pitchFamily="18" charset="0"/>
                    <a:cs typeface="Times New Roman" panose="02020603050405020304" pitchFamily="18" charset="0"/>
                  </a:rPr>
                  <a:t> is the number of questions required to discriminate amongst </a:t>
                </a:r>
                <a14:m>
                  <m:oMath xmlns:m="http://schemas.openxmlformats.org/officeDocument/2006/math">
                    <m:sSup>
                      <m:sSupPr>
                        <m:ctrlPr>
                          <a:rPr lang="en-US" sz="1600" i="1" smtClean="0">
                            <a:solidFill>
                              <a:srgbClr val="0B5ED7"/>
                            </a:solidFill>
                            <a:latin typeface="Cambria Math" panose="02040503050406030204" pitchFamily="18" charset="0"/>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𝑚</m:t>
                        </m:r>
                      </m:e>
                      <m:sup>
                        <m:r>
                          <a:rPr lang="en-IN" sz="1600" b="0" i="1" smtClean="0">
                            <a:solidFill>
                              <a:srgbClr val="0B5ED7"/>
                            </a:solidFill>
                            <a:latin typeface="Cambria Math" panose="02040503050406030204" pitchFamily="18" charset="0"/>
                            <a:cs typeface="Times New Roman" panose="02020603050405020304" pitchFamily="18" charset="0"/>
                          </a:rPr>
                          <m:t>𝑘</m:t>
                        </m:r>
                      </m:sup>
                    </m:sSup>
                  </m:oMath>
                </a14:m>
                <a:r>
                  <a:rPr lang="en-US" sz="1600" dirty="0">
                    <a:solidFill>
                      <a:srgbClr val="0B5ED7"/>
                    </a:solidFill>
                    <a:latin typeface="Times New Roman" panose="02020603050405020304" pitchFamily="18" charset="0"/>
                    <a:cs typeface="Times New Roman" panose="02020603050405020304" pitchFamily="18" charset="0"/>
                  </a:rPr>
                  <a:t> distinct possibilities.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69424"/>
                <a:ext cx="8425339" cy="4779915"/>
              </a:xfrm>
              <a:blipFill rotWithShape="1">
                <a:blip r:embed="rId2"/>
                <a:stretch>
                  <a:fillRect l="-507" t="-765" r="-43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a:solidFill>
                      <a:srgbClr val="A50021"/>
                    </a:solidFill>
                    <a:latin typeface="Times New Roman" panose="02020603050405020304" pitchFamily="18" charset="0"/>
                    <a:cs typeface="Times New Roman" panose="02020603050405020304" pitchFamily="18" charset="0"/>
                  </a:rPr>
                  <a:t>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smtClean="0">
                        <a:solidFill>
                          <a:srgbClr val="A50021"/>
                        </a:solidFill>
                        <a:latin typeface="Cambria Math" panose="02040503050406030204" pitchFamily="18" charset="0"/>
                        <a:cs typeface="Times New Roman" panose="02020603050405020304" pitchFamily="18" charset="0"/>
                      </a:rPr>
                      <m:t>𝑚</m:t>
                    </m:r>
                    <m: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3"/>
                <a:stretch>
                  <a:fillRect l="-3643" t="-38462" b="-54945"/>
                </a:stretch>
              </a:blipFill>
            </p:spPr>
            <p:txBody>
              <a:bodyPr/>
              <a:lstStyle/>
              <a:p>
                <a:r>
                  <a:rPr lang="en-IN">
                    <a:noFill/>
                  </a:rPr>
                  <a:t> </a:t>
                </a:r>
              </a:p>
            </p:txBody>
          </p:sp>
        </mc:Fallback>
      </mc:AlternateContent>
    </p:spTree>
    <p:extLst>
      <p:ext uri="{BB962C8B-B14F-4D97-AF65-F5344CB8AC3E}">
        <p14:creationId xmlns:p14="http://schemas.microsoft.com/office/powerpoint/2010/main" val="1693300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a:cs typeface="Times New Roman" pitchFamily="18" charset="0"/>
              </a:rPr>
              <a:t>A Decision Tree is an important data structure known to solve many computational problems</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9.1: Binary Decision Tree</a:t>
            </a:r>
            <a:endParaRPr lang="en-US" sz="300" b="1" dirty="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398" y="3429035"/>
            <a:ext cx="43434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270" y="3428999"/>
            <a:ext cx="7399896" cy="27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30E9887-3263-4DFF-BAEF-6EFD8B72887D}"/>
                  </a:ext>
                </a:extLst>
              </p14:cNvPr>
              <p14:cNvContentPartPr/>
              <p14:nvPr/>
            </p14:nvContentPartPr>
            <p14:xfrm>
              <a:off x="96120" y="2299680"/>
              <a:ext cx="8690760" cy="3676320"/>
            </p14:xfrm>
          </p:contentPart>
        </mc:Choice>
        <mc:Fallback xmlns="">
          <p:pic>
            <p:nvPicPr>
              <p:cNvPr id="5" name="Ink 4">
                <a:extLst>
                  <a:ext uri="{FF2B5EF4-FFF2-40B4-BE49-F238E27FC236}">
                    <a16:creationId xmlns:a16="http://schemas.microsoft.com/office/drawing/2014/main" id="{130E9887-3263-4DFF-BAEF-6EFD8B72887D}"/>
                  </a:ext>
                </a:extLst>
              </p:cNvPr>
              <p:cNvPicPr/>
              <p:nvPr/>
            </p:nvPicPr>
            <p:blipFill>
              <a:blip r:embed="rId5"/>
              <a:stretch>
                <a:fillRect/>
              </a:stretch>
            </p:blipFill>
            <p:spPr>
              <a:xfrm>
                <a:off x="86760" y="2290320"/>
                <a:ext cx="8709480" cy="3695040"/>
              </a:xfrm>
              <a:prstGeom prst="rect">
                <a:avLst/>
              </a:prstGeom>
            </p:spPr>
          </p:pic>
        </mc:Fallback>
      </mc:AlternateContent>
    </p:spTree>
    <p:extLst>
      <p:ext uri="{BB962C8B-B14F-4D97-AF65-F5344CB8AC3E}">
        <p14:creationId xmlns:p14="http://schemas.microsoft.com/office/powerpoint/2010/main" val="2478828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165860"/>
                <a:ext cx="8425339" cy="5158740"/>
              </a:xfrm>
            </p:spPr>
            <p:txBody>
              <a:bodyPr>
                <a:normAutofit lnSpcReduction="10000"/>
              </a:bodyPr>
              <a:lstStyle/>
              <a:p>
                <a:pPr algn="just"/>
                <a:r>
                  <a:rPr lang="en-IN" sz="1600" dirty="0">
                    <a:solidFill>
                      <a:srgbClr val="0B5ED7"/>
                    </a:solidFill>
                    <a:latin typeface="Times New Roman" panose="02020603050405020304" pitchFamily="18" charset="0"/>
                    <a:cs typeface="Times New Roman" panose="02020603050405020304" pitchFamily="18" charset="0"/>
                  </a:rPr>
                  <a:t>Here,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=7</m:t>
                    </m:r>
                  </m:oMath>
                </a14:m>
                <a:r>
                  <a:rPr lang="en-IN" sz="1600" dirty="0">
                    <a:solidFill>
                      <a:srgbClr val="0B5ED7"/>
                    </a:solidFill>
                    <a:latin typeface="Times New Roman" panose="02020603050405020304" pitchFamily="18" charset="0"/>
                    <a:cs typeface="Times New Roman" panose="02020603050405020304" pitchFamily="18" charset="0"/>
                  </a:rPr>
                  <a:t> (as stated in the game of sequence of days) and </a:t>
                </a:r>
                <a:r>
                  <a:rPr lang="en-IN" sz="1600" i="1" dirty="0">
                    <a:solidFill>
                      <a:srgbClr val="0B5ED7"/>
                    </a:solidFill>
                    <a:latin typeface="Times New Roman" panose="02020603050405020304" pitchFamily="18" charset="0"/>
                    <a:cs typeface="Times New Roman" panose="02020603050405020304" pitchFamily="18" charset="0"/>
                  </a:rPr>
                  <a:t>k</a:t>
                </a:r>
                <a:r>
                  <a:rPr lang="en-IN" sz="1600" dirty="0">
                    <a:solidFill>
                      <a:srgbClr val="0B5ED7"/>
                    </a:solidFill>
                    <a:latin typeface="Times New Roman" panose="02020603050405020304" pitchFamily="18" charset="0"/>
                    <a:cs typeface="Times New Roman" panose="02020603050405020304" pitchFamily="18" charset="0"/>
                  </a:rPr>
                  <a:t> = 6 (say). </a:t>
                </a:r>
              </a:p>
              <a:p>
                <a:pPr lvl="8" algn="just"/>
                <a:endParaRPr lang="en-IN" sz="400" dirty="0">
                  <a:solidFill>
                    <a:srgbClr val="0B5ED7"/>
                  </a:solidFill>
                  <a:latin typeface="Times New Roman" panose="02020603050405020304" pitchFamily="18" charset="0"/>
                  <a:cs typeface="Times New Roman" panose="02020603050405020304" pitchFamily="18" charset="0"/>
                </a:endParaRPr>
              </a:p>
              <a:p>
                <a:pPr algn="just"/>
                <a:r>
                  <a:rPr lang="en-IN" sz="1600" dirty="0">
                    <a:solidFill>
                      <a:srgbClr val="0B5ED7"/>
                    </a:solidFill>
                    <a:latin typeface="Times New Roman" panose="02020603050405020304" pitchFamily="18" charset="0"/>
                    <a:cs typeface="Times New Roman" panose="02020603050405020304" pitchFamily="18" charset="0"/>
                  </a:rPr>
                  <a:t>An arbitrary sequence may be {Tue, Thu, Tue, Mon, Sun, Tue}, etc. There are </a:t>
                </a:r>
                <a14:m>
                  <m:oMath xmlns:m="http://schemas.openxmlformats.org/officeDocument/2006/math">
                    <m:sSup>
                      <m:sSupPr>
                        <m:ctrlPr>
                          <a:rPr lang="en-IN" sz="1600" i="1" smtClean="0">
                            <a:solidFill>
                              <a:srgbClr val="0B5ED7"/>
                            </a:solidFill>
                            <a:latin typeface="Cambria Math" panose="02040503050406030204" pitchFamily="18" charset="0"/>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r>
                      <a:rPr lang="en-IN" sz="1600" b="0" i="1" smtClean="0">
                        <a:solidFill>
                          <a:srgbClr val="0B5ED7"/>
                        </a:solidFill>
                        <a:latin typeface="Cambria Math" panose="02040503050406030204" pitchFamily="18" charset="0"/>
                        <a:cs typeface="Times New Roman" panose="02020603050405020304" pitchFamily="18" charset="0"/>
                      </a:rPr>
                      <m:t>=117649</m:t>
                    </m:r>
                  </m:oMath>
                </a14:m>
                <a:r>
                  <a:rPr lang="en-US" sz="1600" dirty="0">
                    <a:solidFill>
                      <a:srgbClr val="0B5ED7"/>
                    </a:solidFill>
                    <a:latin typeface="Times New Roman" panose="02020603050405020304" pitchFamily="18" charset="0"/>
                    <a:cs typeface="Times New Roman" panose="02020603050405020304" pitchFamily="18" charset="0"/>
                  </a:rPr>
                  <a:t> possible sequences of six days. </a:t>
                </a:r>
              </a:p>
              <a:p>
                <a:pPr lvl="8" algn="just"/>
                <a:endParaRPr lang="en-US" sz="400" dirty="0">
                  <a:solidFill>
                    <a:srgbClr val="0B5ED7"/>
                  </a:solidFill>
                  <a:latin typeface="Times New Roman" panose="02020603050405020304" pitchFamily="18" charset="0"/>
                  <a:cs typeface="Times New Roman" panose="02020603050405020304" pitchFamily="18" charset="0"/>
                </a:endParaRPr>
              </a:p>
              <a:p>
                <a:pPr algn="just"/>
                <a:r>
                  <a:rPr lang="en-US" sz="1600" dirty="0">
                    <a:solidFill>
                      <a:srgbClr val="0B5ED7"/>
                    </a:solidFill>
                    <a:latin typeface="Times New Roman" panose="02020603050405020304" pitchFamily="18" charset="0"/>
                    <a:cs typeface="Times New Roman" panose="02020603050405020304" pitchFamily="18" charset="0"/>
                  </a:rPr>
                  <a:t>From our previous understanding, we can say that the minimum number of </a:t>
                </a:r>
                <a14:m>
                  <m:oMath xmlns:m="http://schemas.openxmlformats.org/officeDocument/2006/math">
                    <m:r>
                      <a:rPr lang="en-US" sz="1600" i="1" dirty="0" smtClean="0">
                        <a:solidFill>
                          <a:srgbClr val="0B5ED7"/>
                        </a:solidFill>
                        <a:latin typeface="Cambria Math" panose="02040503050406030204" pitchFamily="18" charset="0"/>
                        <a:cs typeface="Times New Roman" panose="02020603050405020304" pitchFamily="18" charset="0"/>
                      </a:rPr>
                      <m:t>𝑦𝑒𝑠</m:t>
                    </m:r>
                    <m:r>
                      <a:rPr lang="en-US" sz="1600" i="1" dirty="0" smtClean="0">
                        <a:solidFill>
                          <a:srgbClr val="0B5ED7"/>
                        </a:solidFill>
                        <a:latin typeface="Cambria Math" panose="02040503050406030204" pitchFamily="18" charset="0"/>
                        <a:cs typeface="Times New Roman" panose="02020603050405020304" pitchFamily="18" charset="0"/>
                      </a:rPr>
                      <m:t>/</m:t>
                    </m:r>
                    <m:r>
                      <a:rPr lang="en-US" sz="1600" i="1" dirty="0" smtClean="0">
                        <a:solidFill>
                          <a:srgbClr val="0B5ED7"/>
                        </a:solidFill>
                        <a:latin typeface="Cambria Math" panose="02040503050406030204" pitchFamily="18" charset="0"/>
                        <a:cs typeface="Times New Roman" panose="02020603050405020304" pitchFamily="18" charset="0"/>
                      </a:rPr>
                      <m:t>𝑛𝑜</m:t>
                    </m:r>
                  </m:oMath>
                </a14:m>
                <a:r>
                  <a:rPr lang="en-US" sz="1600" dirty="0">
                    <a:solidFill>
                      <a:srgbClr val="0B5ED7"/>
                    </a:solidFill>
                    <a:latin typeface="Times New Roman" panose="02020603050405020304" pitchFamily="18" charset="0"/>
                    <a:cs typeface="Times New Roman" panose="02020603050405020304" pitchFamily="18" charset="0"/>
                  </a:rPr>
                  <a:t> questions that is required to identify such a sequence  is</a:t>
                </a:r>
                <a14:m>
                  <m:oMath xmlns:m="http://schemas.openxmlformats.org/officeDocument/2006/math">
                    <m:func>
                      <m:funcPr>
                        <m:ctrlPr>
                          <a:rPr lang="en-US" sz="1600" i="1" smtClean="0">
                            <a:solidFill>
                              <a:srgbClr val="0B5ED7"/>
                            </a:solidFill>
                            <a:latin typeface="Cambria Math" panose="02040503050406030204" pitchFamily="18" charset="0"/>
                            <a:cs typeface="Times New Roman" panose="02020603050405020304" pitchFamily="18" charset="0"/>
                          </a:rPr>
                        </m:ctrlPr>
                      </m:funcPr>
                      <m:fName>
                        <m:r>
                          <a:rPr lang="en-IN" sz="1600" b="0" i="1" smtClean="0">
                            <a:solidFill>
                              <a:srgbClr val="0B5ED7"/>
                            </a:solidFill>
                            <a:latin typeface="Cambria Math" panose="02040503050406030204" pitchFamily="18" charset="0"/>
                            <a:cs typeface="Times New Roman" panose="02020603050405020304" pitchFamily="18" charset="0"/>
                          </a:rPr>
                          <m:t> </m:t>
                        </m:r>
                        <m:sSub>
                          <m:sSubPr>
                            <m:ctrlPr>
                              <a:rPr lang="en-US" sz="1600" i="1" smtClean="0">
                                <a:solidFill>
                                  <a:srgbClr val="0B5ED7"/>
                                </a:solidFill>
                                <a:latin typeface="Cambria Math" panose="02040503050406030204" pitchFamily="18" charset="0"/>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r>
                          <a:rPr lang="en-IN" sz="1600" b="0" i="1" smtClean="0">
                            <a:solidFill>
                              <a:srgbClr val="0B5ED7"/>
                            </a:solidFill>
                            <a:latin typeface="Cambria Math" panose="02040503050406030204" pitchFamily="18" charset="0"/>
                            <a:cs typeface="Times New Roman" panose="02020603050405020304" pitchFamily="18" charset="0"/>
                          </a:rPr>
                          <m:t>11769</m:t>
                        </m:r>
                      </m:e>
                    </m:func>
                    <m:r>
                      <a:rPr lang="en-IN" sz="1600" b="0" i="1" smtClean="0">
                        <a:solidFill>
                          <a:srgbClr val="0B5ED7"/>
                        </a:solidFill>
                        <a:latin typeface="Cambria Math" panose="02040503050406030204" pitchFamily="18" charset="0"/>
                        <a:cs typeface="Times New Roman" panose="02020603050405020304" pitchFamily="18" charset="0"/>
                      </a:rPr>
                      <m:t>=16.8443</m:t>
                    </m:r>
                  </m:oMath>
                </a14:m>
                <a:r>
                  <a:rPr lang="en-US" sz="1600" dirty="0">
                    <a:solidFill>
                      <a:srgbClr val="0B5ED7"/>
                    </a:solidFill>
                    <a:latin typeface="Times New Roman" panose="02020603050405020304" pitchFamily="18" charset="0"/>
                    <a:cs typeface="Times New Roman" panose="02020603050405020304" pitchFamily="18" charset="0"/>
                  </a:rPr>
                  <a:t>. </a:t>
                </a:r>
              </a:p>
              <a:p>
                <a:pPr lvl="8" algn="just"/>
                <a:endParaRPr lang="en-US" sz="400" dirty="0">
                  <a:solidFill>
                    <a:srgbClr val="0B5ED7"/>
                  </a:solidFill>
                  <a:latin typeface="Times New Roman" panose="02020603050405020304" pitchFamily="18" charset="0"/>
                  <a:cs typeface="Times New Roman" panose="02020603050405020304" pitchFamily="18" charset="0"/>
                </a:endParaRPr>
              </a:p>
              <a:p>
                <a:pPr algn="just"/>
                <a:r>
                  <a:rPr lang="en-US" sz="1600" dirty="0">
                    <a:solidFill>
                      <a:srgbClr val="0B5ED7"/>
                    </a:solidFill>
                    <a:latin typeface="Times New Roman" panose="02020603050405020304" pitchFamily="18" charset="0"/>
                    <a:cs typeface="Times New Roman" panose="02020603050405020304" pitchFamily="18" charset="0"/>
                  </a:rPr>
                  <a:t>Since, this is a non integer number, and the number of question should be an integer, we can say </a:t>
                </a:r>
                <a:r>
                  <a:rPr lang="en-US" sz="1600" i="1" dirty="0">
                    <a:solidFill>
                      <a:srgbClr val="0B5ED7"/>
                    </a:solidFill>
                    <a:latin typeface="Times New Roman" panose="02020603050405020304" pitchFamily="18" charset="0"/>
                    <a:cs typeface="Times New Roman" panose="02020603050405020304" pitchFamily="18" charset="0"/>
                  </a:rPr>
                  <a:t>17 </a:t>
                </a:r>
                <a:r>
                  <a:rPr lang="en-US" sz="1600" dirty="0">
                    <a:solidFill>
                      <a:srgbClr val="0B5ED7"/>
                    </a:solidFill>
                    <a:latin typeface="Times New Roman" panose="02020603050405020304" pitchFamily="18" charset="0"/>
                    <a:cs typeface="Times New Roman" panose="02020603050405020304" pitchFamily="18" charset="0"/>
                  </a:rPr>
                  <a:t>questions are required. Thus,</a:t>
                </a:r>
              </a:p>
              <a:p>
                <a:pPr lvl="5" algn="just"/>
                <a:endParaRPr lang="en-US" sz="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6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1600" i="1" smtClean="0">
                            <a:solidFill>
                              <a:srgbClr val="0B5ED7"/>
                            </a:solidFill>
                            <a:latin typeface="Cambria Math" panose="02040503050406030204" pitchFamily="18" charset="0"/>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6</m:t>
                        </m:r>
                      </m:sub>
                      <m:sup>
                        <m:r>
                          <a:rPr lang="en-IN" sz="1600" b="0" i="1" smtClean="0">
                            <a:solidFill>
                              <a:srgbClr val="0B5ED7"/>
                            </a:solidFill>
                            <a:latin typeface="Cambria Math" panose="02040503050406030204" pitchFamily="18" charset="0"/>
                            <a:cs typeface="Times New Roman" panose="02020603050405020304" pitchFamily="18" charset="0"/>
                          </a:rPr>
                          <m:t>7</m:t>
                        </m:r>
                      </m:sup>
                    </m:sSubSup>
                  </m:oMath>
                </a14:m>
                <a:r>
                  <a:rPr lang="en-IN" sz="16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IN" sz="1600" b="0" i="0" smtClean="0">
                        <a:solidFill>
                          <a:srgbClr val="0B5ED7"/>
                        </a:solidFill>
                        <a:latin typeface="Cambria Math" panose="02040503050406030204" pitchFamily="18" charset="0"/>
                        <a:cs typeface="Times New Roman" panose="02020603050405020304" pitchFamily="18" charset="0"/>
                      </a:rPr>
                      <m:t>=</m:t>
                    </m:r>
                    <m:d>
                      <m:dPr>
                        <m:begChr m:val="⌈"/>
                        <m:endChr m:val=""/>
                        <m:ctrlPr>
                          <a:rPr lang="en-US" sz="1600" i="1" smtClean="0">
                            <a:solidFill>
                              <a:srgbClr val="0B5ED7"/>
                            </a:solidFill>
                            <a:latin typeface="Cambria Math" panose="02040503050406030204" pitchFamily="18" charset="0"/>
                            <a:cs typeface="Times New Roman" panose="02020603050405020304" pitchFamily="18" charset="0"/>
                          </a:rPr>
                        </m:ctrlPr>
                      </m:dPr>
                      <m:e>
                        <m:d>
                          <m:dPr>
                            <m:begChr m:val=""/>
                            <m:endChr m:val="⌉"/>
                            <m:ctrlPr>
                              <a:rPr lang="en-US" sz="1600" i="1" smtClean="0">
                                <a:solidFill>
                                  <a:srgbClr val="0B5ED7"/>
                                </a:solidFill>
                                <a:latin typeface="Cambria Math" panose="02040503050406030204" pitchFamily="18" charset="0"/>
                                <a:cs typeface="Times New Roman" panose="02020603050405020304" pitchFamily="18" charset="0"/>
                              </a:rPr>
                            </m:ctrlPr>
                          </m:dPr>
                          <m:e>
                            <m:func>
                              <m:funcPr>
                                <m:ctrlPr>
                                  <a:rPr lang="en-US" sz="1600" i="1" smtClean="0">
                                    <a:solidFill>
                                      <a:srgbClr val="0B5ED7"/>
                                    </a:solidFill>
                                    <a:latin typeface="Cambria Math" panose="02040503050406030204" pitchFamily="18" charset="0"/>
                                    <a:cs typeface="Times New Roman" panose="02020603050405020304" pitchFamily="18" charset="0"/>
                                  </a:rPr>
                                </m:ctrlPr>
                              </m:funcPr>
                              <m:fName>
                                <m:sSub>
                                  <m:sSubPr>
                                    <m:ctrlPr>
                                      <a:rPr lang="en-US" sz="1600" i="1" smtClean="0">
                                        <a:solidFill>
                                          <a:srgbClr val="0B5ED7"/>
                                        </a:solidFill>
                                        <a:latin typeface="Cambria Math" panose="02040503050406030204" pitchFamily="18" charset="0"/>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sSup>
                                  <m:sSupPr>
                                    <m:ctrlPr>
                                      <a:rPr lang="en-US" sz="1600" i="1" smtClean="0">
                                        <a:solidFill>
                                          <a:srgbClr val="0B5ED7"/>
                                        </a:solidFill>
                                        <a:latin typeface="Cambria Math" panose="02040503050406030204" pitchFamily="18" charset="0"/>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e>
                            </m:func>
                          </m:e>
                        </m:d>
                      </m:e>
                    </m:d>
                  </m:oMath>
                </a14:m>
                <a:endParaRPr lang="en-US" sz="1600" dirty="0">
                  <a:solidFill>
                    <a:srgbClr val="0B5ED7"/>
                  </a:solidFill>
                  <a:latin typeface="Times New Roman" panose="02020603050405020304" pitchFamily="18" charset="0"/>
                  <a:cs typeface="Times New Roman" panose="02020603050405020304" pitchFamily="18" charset="0"/>
                </a:endParaRPr>
              </a:p>
              <a:p>
                <a:pPr marL="0" indent="0">
                  <a:buNone/>
                </a:pPr>
                <a:endParaRPr lang="en-IN" sz="1600" dirty="0">
                  <a:solidFill>
                    <a:srgbClr val="0B5ED7"/>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In general,</a:t>
                </a:r>
              </a:p>
              <a:p>
                <a:pPr marL="0" indent="0">
                  <a:buNone/>
                </a:pPr>
                <a:r>
                  <a:rPr lang="en-IN" sz="1600" dirty="0">
                    <a:solidFill>
                      <a:schemeClr val="tx1"/>
                    </a:solidFill>
                    <a:cs typeface="Times New Roman" panose="02020603050405020304" pitchFamily="18" charset="0"/>
                  </a:rPr>
                  <a:t>                                          </a:t>
                </a:r>
                <a14:m>
                  <m:oMath xmlns:m="http://schemas.openxmlformats.org/officeDocument/2006/math">
                    <m:sSubSup>
                      <m:sSubSupPr>
                        <m:ctrlPr>
                          <a:rPr lang="en-IN" sz="1600" i="1">
                            <a:solidFill>
                              <a:schemeClr val="tx1"/>
                            </a:solidFill>
                            <a:latin typeface="Cambria Math" panose="02040503050406030204" pitchFamily="18" charset="0"/>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b="0" i="1" smtClean="0">
                            <a:solidFill>
                              <a:schemeClr val="tx1"/>
                            </a:solidFill>
                            <a:latin typeface="Cambria Math" panose="02040503050406030204" pitchFamily="18" charset="0"/>
                            <a:cs typeface="Times New Roman" panose="02020603050405020304" pitchFamily="18" charset="0"/>
                          </a:rPr>
                          <m:t>𝑘</m:t>
                        </m:r>
                      </m:sub>
                      <m:sup>
                        <m:r>
                          <a:rPr lang="en-IN" sz="1600" b="0" i="1" smtClean="0">
                            <a:solidFill>
                              <a:schemeClr val="tx1"/>
                            </a:solidFill>
                            <a:latin typeface="Cambria Math" panose="02040503050406030204" pitchFamily="18" charset="0"/>
                            <a:cs typeface="Times New Roman" panose="02020603050405020304" pitchFamily="18" charset="0"/>
                          </a:rPr>
                          <m:t>𝑚</m:t>
                        </m:r>
                      </m:sup>
                    </m:sSubSup>
                  </m:oMath>
                </a14:m>
                <a:r>
                  <a:rPr lang="en-IN" sz="16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IN" sz="1600">
                        <a:solidFill>
                          <a:schemeClr val="tx1"/>
                        </a:solidFill>
                        <a:latin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panose="02040503050406030204" pitchFamily="18" charset="0"/>
                                        <a:cs typeface="Times New Roman" panose="02020603050405020304" pitchFamily="18" charset="0"/>
                                      </a:rPr>
                                    </m:ctrlPr>
                                  </m:sSupPr>
                                  <m:e>
                                    <m:r>
                                      <a:rPr lang="en-IN" sz="1600" b="0" i="1" smtClean="0">
                                        <a:solidFill>
                                          <a:schemeClr val="tx1"/>
                                        </a:solidFill>
                                        <a:latin typeface="Cambria Math" panose="02040503050406030204" pitchFamily="18" charset="0"/>
                                        <a:cs typeface="Times New Roman" panose="02020603050405020304" pitchFamily="18" charset="0"/>
                                      </a:rPr>
                                      <m:t>𝑚</m:t>
                                    </m:r>
                                  </m:e>
                                  <m:sup>
                                    <m:r>
                                      <a:rPr lang="en-IN" sz="1600" b="0" i="1" smtClean="0">
                                        <a:solidFill>
                                          <a:schemeClr val="tx1"/>
                                        </a:solidFill>
                                        <a:latin typeface="Cambria Math" panose="02040503050406030204" pitchFamily="18" charset="0"/>
                                        <a:cs typeface="Times New Roman" panose="02020603050405020304" pitchFamily="18" charset="0"/>
                                      </a:rPr>
                                      <m:t>𝑘</m:t>
                                    </m:r>
                                  </m:sup>
                                </m:sSup>
                              </m:e>
                            </m:func>
                          </m:e>
                        </m:d>
                      </m:e>
                    </m:d>
                  </m:oMath>
                </a14:m>
                <a:endParaRPr lang="en-US" sz="16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Alternatively, the above can be written as,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panose="02040503050406030204" pitchFamily="18" charset="0"/>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e>
                      </m:d>
                      <m:sSubSup>
                        <m:sSubSupPr>
                          <m:ctrlPr>
                            <a:rPr lang="en-IN" sz="1600" i="1">
                              <a:solidFill>
                                <a:schemeClr val="tx1"/>
                              </a:solidFill>
                              <a:latin typeface="Cambria Math" panose="02040503050406030204" pitchFamily="18" charset="0"/>
                              <a:cs typeface="Times New Roman" panose="02020603050405020304" pitchFamily="18" charset="0"/>
                            </a:rPr>
                          </m:ctrlPr>
                        </m:sSubSupPr>
                        <m:e>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panose="02040503050406030204" pitchFamily="18" charset="0"/>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r>
                            <a:rPr lang="en-IN" sz="1600" b="0" i="1" smtClean="0">
                              <a:solidFill>
                                <a:schemeClr val="tx1"/>
                              </a:solidFill>
                              <a:latin typeface="Cambria Math" panose="02040503050406030204" pitchFamily="18" charset="0"/>
                              <a:cs typeface="Times New Roman" panose="02020603050405020304" pitchFamily="18" charset="0"/>
                            </a:rPr>
                            <m:t>+1</m:t>
                          </m:r>
                        </m:e>
                      </m:d>
                    </m:oMath>
                  </m:oMathPara>
                </a14:m>
                <a:endParaRPr lang="en-US"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Or</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e>
                      </m:d>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sz="1600" i="1">
                                  <a:solidFill>
                                    <a:schemeClr val="tx1"/>
                                  </a:solidFill>
                                  <a:latin typeface="Cambria Math" panose="02040503050406030204" pitchFamily="18" charset="0"/>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num>
                        <m:den>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den>
                      </m:f>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r>
                            <a:rPr lang="en-IN" sz="1600" i="1">
                              <a:solidFill>
                                <a:schemeClr val="tx1"/>
                              </a:solidFill>
                              <a:latin typeface="Cambria Math" panose="02040503050406030204" pitchFamily="18" charset="0"/>
                              <a:cs typeface="Times New Roman" panose="02020603050405020304" pitchFamily="18" charset="0"/>
                            </a:rPr>
                            <m:t>+</m:t>
                          </m:r>
                          <m:f>
                            <m:fPr>
                              <m:ctrlPr>
                                <a:rPr lang="en-IN" sz="1600" i="1" smtClean="0">
                                  <a:solidFill>
                                    <a:schemeClr val="tx1"/>
                                  </a:solidFill>
                                  <a:latin typeface="Cambria Math" panose="02040503050406030204" pitchFamily="18" charset="0"/>
                                  <a:cs typeface="Times New Roman" panose="02020603050405020304" pitchFamily="18" charset="0"/>
                                </a:rPr>
                              </m:ctrlPr>
                            </m:fPr>
                            <m:num>
                              <m:r>
                                <a:rPr lang="en-IN" sz="1600" b="0" i="1" smtClean="0">
                                  <a:solidFill>
                                    <a:schemeClr val="tx1"/>
                                  </a:solidFill>
                                  <a:latin typeface="Cambria Math" panose="02040503050406030204" pitchFamily="18" charset="0"/>
                                  <a:cs typeface="Times New Roman" panose="02020603050405020304" pitchFamily="18" charset="0"/>
                                </a:rPr>
                                <m:t>1</m:t>
                              </m:r>
                            </m:num>
                            <m:den>
                              <m:r>
                                <a:rPr lang="en-IN" sz="1600" b="0" i="1" smtClean="0">
                                  <a:solidFill>
                                    <a:schemeClr val="tx1"/>
                                  </a:solidFill>
                                  <a:latin typeface="Cambria Math" panose="02040503050406030204" pitchFamily="18" charset="0"/>
                                  <a:cs typeface="Times New Roman" panose="02020603050405020304" pitchFamily="18" charset="0"/>
                                </a:rPr>
                                <m:t>𝑘</m:t>
                              </m:r>
                            </m:den>
                          </m:f>
                        </m:e>
                      </m: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165860"/>
                <a:ext cx="8425339" cy="5158740"/>
              </a:xfrm>
              <a:blipFill rotWithShape="1">
                <a:blip r:embed="rId2"/>
                <a:stretch>
                  <a:fillRect l="-217" t="-826" r="-36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297180"/>
                <a:ext cx="8534408" cy="746760"/>
              </a:xfrm>
            </p:spPr>
            <p:txBody>
              <a:bodyPr>
                <a:normAutofit/>
              </a:bodyPr>
              <a:lstStyle/>
              <a:p>
                <a:r>
                  <a:rPr lang="en-IN" sz="4400" dirty="0">
                    <a:solidFill>
                      <a:srgbClr val="A50021"/>
                    </a:solidFill>
                    <a:latin typeface="Times New Roman" panose="02020603050405020304" pitchFamily="18" charset="0"/>
                    <a:cs typeface="Times New Roman" panose="02020603050405020304" pitchFamily="18" charset="0"/>
                  </a:rPr>
                  <a:t>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297180"/>
                <a:ext cx="8534408" cy="746760"/>
              </a:xfrm>
              <a:blipFill rotWithShape="1">
                <a:blip r:embed="rId3"/>
                <a:stretch>
                  <a:fillRect l="-4000" t="-11475" b="-46721"/>
                </a:stretch>
              </a:blipFill>
            </p:spPr>
            <p:txBody>
              <a:bodyPr/>
              <a:lstStyle/>
              <a:p>
                <a:r>
                  <a:rPr lang="en-IN">
                    <a:noFill/>
                  </a:rPr>
                  <a:t> </a:t>
                </a:r>
              </a:p>
            </p:txBody>
          </p:sp>
        </mc:Fallback>
      </mc:AlternateContent>
    </p:spTree>
    <p:extLst>
      <p:ext uri="{BB962C8B-B14F-4D97-AF65-F5344CB8AC3E}">
        <p14:creationId xmlns:p14="http://schemas.microsoft.com/office/powerpoint/2010/main" val="1651090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2630" y="1208310"/>
                <a:ext cx="8425339" cy="2144486"/>
              </a:xfrm>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rPr>
                  <a:t>Note that here </a:t>
                </a:r>
                <a14:m>
                  <m:oMath xmlns:m="http://schemas.openxmlformats.org/officeDocument/2006/math">
                    <m:f>
                      <m:fPr>
                        <m:ctrlPr>
                          <a:rPr lang="en-IN" sz="1800" i="1">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sz="1800" i="1">
                                <a:latin typeface="Cambria Math" panose="02040503050406030204" pitchFamily="18" charset="0"/>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i="1">
                                <a:latin typeface="Cambria Math" panose="02040503050406030204" pitchFamily="18" charset="0"/>
                                <a:cs typeface="Times New Roman" panose="02020603050405020304" pitchFamily="18" charset="0"/>
                              </a:rPr>
                              <m:t>𝑘</m:t>
                            </m:r>
                          </m:sub>
                          <m:sup>
                            <m:r>
                              <a:rPr lang="en-IN" sz="1800" i="1">
                                <a:latin typeface="Cambria Math" panose="02040503050406030204" pitchFamily="18" charset="0"/>
                                <a:cs typeface="Times New Roman" panose="02020603050405020304" pitchFamily="18" charset="0"/>
                              </a:rPr>
                              <m:t>𝑚</m:t>
                            </m:r>
                          </m:sup>
                        </m:sSubSup>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sz="1800" dirty="0">
                    <a:latin typeface="Times New Roman" panose="02020603050405020304" pitchFamily="18" charset="0"/>
                    <a:cs typeface="Times New Roman" panose="02020603050405020304" pitchFamily="18" charset="0"/>
                  </a:rPr>
                  <a:t> is the average number of questions needed </a:t>
                </a:r>
                <a:r>
                  <a:rPr lang="en-IN" sz="1800" dirty="0">
                    <a:solidFill>
                      <a:srgbClr val="0B5ED7"/>
                    </a:solidFill>
                    <a:latin typeface="Times New Roman" panose="02020603050405020304" pitchFamily="18" charset="0"/>
                    <a:cs typeface="Times New Roman" panose="02020603050405020304" pitchFamily="18" charset="0"/>
                  </a:rPr>
                  <a:t>to determine each of the values in a sequence of </a:t>
                </a:r>
                <a:r>
                  <a:rPr lang="en-IN" sz="1800" i="1" dirty="0">
                    <a:solidFill>
                      <a:srgbClr val="0B5ED7"/>
                    </a:solidFill>
                    <a:latin typeface="Times New Roman" panose="02020603050405020304" pitchFamily="18" charset="0"/>
                    <a:cs typeface="Times New Roman" panose="02020603050405020304" pitchFamily="18" charset="0"/>
                  </a:rPr>
                  <a:t>k </a:t>
                </a:r>
                <a:r>
                  <a:rPr lang="en-IN" sz="1800" dirty="0">
                    <a:solidFill>
                      <a:srgbClr val="0B5ED7"/>
                    </a:solidFill>
                    <a:latin typeface="Times New Roman" panose="02020603050405020304" pitchFamily="18" charset="0"/>
                    <a:cs typeface="Times New Roman" panose="02020603050405020304" pitchFamily="18" charset="0"/>
                  </a:rPr>
                  <a:t>values</a:t>
                </a:r>
                <a:r>
                  <a:rPr lang="en-IN" sz="1800" dirty="0">
                    <a:latin typeface="Times New Roman" panose="02020603050405020304" pitchFamily="18" charset="0"/>
                    <a:cs typeface="Times New Roman" panose="02020603050405020304" pitchFamily="18" charset="0"/>
                  </a:rPr>
                  <a:t>. By choosing a large enough value of </a:t>
                </a:r>
                <a:r>
                  <a:rPr lang="en-IN" sz="1800" i="1" dirty="0">
                    <a:latin typeface="Times New Roman" panose="02020603050405020304" pitchFamily="18" charset="0"/>
                    <a:cs typeface="Times New Roman" panose="02020603050405020304" pitchFamily="18" charset="0"/>
                  </a:rPr>
                  <a:t>k, </a:t>
                </a:r>
                <a:r>
                  <a:rPr lang="en-IN" sz="1800" dirty="0">
                    <a:latin typeface="Times New Roman" panose="02020603050405020304" pitchFamily="18" charset="0"/>
                    <a:cs typeface="Times New Roman" panose="02020603050405020304" pitchFamily="18" charset="0"/>
                  </a:rPr>
                  <a:t>that is, a long enough sequence, the value of  </a:t>
                </a:r>
                <a14:m>
                  <m:oMath xmlns:m="http://schemas.openxmlformats.org/officeDocument/2006/math">
                    <m:f>
                      <m:fPr>
                        <m:ctrlPr>
                          <a:rPr lang="en-IN" sz="1800" i="1">
                            <a:latin typeface="Cambria Math" panose="02040503050406030204" pitchFamily="18" charset="0"/>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1</m:t>
                        </m:r>
                      </m:num>
                      <m:den>
                        <m:r>
                          <a:rPr lang="en-IN" sz="1800" i="1">
                            <a:latin typeface="Cambria Math" panose="02040503050406030204" pitchFamily="18" charset="0"/>
                            <a:cs typeface="Times New Roman" panose="02020603050405020304" pitchFamily="18" charset="0"/>
                          </a:rPr>
                          <m:t>𝑘</m:t>
                        </m:r>
                      </m:den>
                    </m:f>
                  </m:oMath>
                </a14:m>
                <a:r>
                  <a:rPr lang="en-IN" sz="1800" i="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can be made as small as we wish. Thus, the average number of questions required to determine each value can be made arbitrarily close to  </a:t>
                </a:r>
                <a14:m>
                  <m:oMath xmlns:m="http://schemas.openxmlformats.org/officeDocument/2006/math">
                    <m:func>
                      <m:funcPr>
                        <m:ctrlPr>
                          <a:rPr lang="en-US" sz="1800" i="1">
                            <a:latin typeface="Cambria Math" panose="02040503050406030204" pitchFamily="18" charset="0"/>
                            <a:cs typeface="Times New Roman" panose="02020603050405020304" pitchFamily="18" charset="0"/>
                          </a:rPr>
                        </m:ctrlPr>
                      </m:funcPr>
                      <m:fName>
                        <m:sSub>
                          <m:sSubPr>
                            <m:ctrlPr>
                              <a:rPr lang="en-US" sz="1800" i="1">
                                <a:latin typeface="Cambria Math" panose="02040503050406030204" pitchFamily="18" charset="0"/>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r>
                          <a:rPr lang="en-IN" sz="1800" i="1">
                            <a:latin typeface="Cambria Math" panose="02040503050406030204" pitchFamily="18" charset="0"/>
                            <a:cs typeface="Times New Roman" panose="02020603050405020304" pitchFamily="18" charset="0"/>
                          </a:rPr>
                          <m:t>𝑚</m:t>
                        </m:r>
                      </m:e>
                    </m:func>
                  </m:oMath>
                </a14:m>
                <a:r>
                  <a:rPr lang="en-IN" sz="1800" dirty="0">
                    <a:latin typeface="Times New Roman" panose="02020603050405020304" pitchFamily="18" charset="0"/>
                    <a:cs typeface="Times New Roman" panose="02020603050405020304" pitchFamily="18" charset="0"/>
                  </a:rPr>
                  <a:t>. This is evident from our earlier workout, for example, tabulated below, for </a:t>
                </a:r>
                <a:r>
                  <a:rPr lang="en-IN" sz="1800" i="1" dirty="0">
                    <a:latin typeface="Times New Roman" panose="02020603050405020304" pitchFamily="18" charset="0"/>
                    <a:cs typeface="Times New Roman" panose="02020603050405020304" pitchFamily="18" charset="0"/>
                  </a:rPr>
                  <a:t>m</a:t>
                </a:r>
                <a:r>
                  <a:rPr lang="en-IN" sz="1800" dirty="0">
                    <a:latin typeface="Times New Roman" panose="02020603050405020304" pitchFamily="18" charset="0"/>
                    <a:cs typeface="Times New Roman" panose="02020603050405020304" pitchFamily="18" charset="0"/>
                  </a:rPr>
                  <a:t> = 7. </a:t>
                </a:r>
              </a:p>
              <a:p>
                <a:pPr marL="0" indent="0">
                  <a:buNone/>
                </a:pPr>
                <a:r>
                  <a:rPr lang="en-IN" sz="1800" i="1" dirty="0">
                    <a:cs typeface="Times New Roman" panose="02020603050405020304" pitchFamily="18" charset="0"/>
                  </a:rPr>
                  <a:t> </a:t>
                </a:r>
                <a:r>
                  <a:rPr lang="en-IN" sz="1800" dirty="0">
                    <a:cs typeface="Times New Roman" panose="02020603050405020304" pitchFamily="18" charset="0"/>
                  </a:rPr>
                  <a:t>                                          </a:t>
                </a:r>
                <a14:m>
                  <m:oMath xmlns:m="http://schemas.openxmlformats.org/officeDocument/2006/math">
                    <m:sSubSup>
                      <m:sSubSupPr>
                        <m:ctrlPr>
                          <a:rPr lang="en-IN" sz="1800" i="1">
                            <a:latin typeface="Cambria Math" panose="02040503050406030204" pitchFamily="18" charset="0"/>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b="0" i="1" smtClean="0">
                            <a:latin typeface="Cambria Math" panose="02040503050406030204" pitchFamily="18" charset="0"/>
                            <a:cs typeface="Times New Roman" panose="02020603050405020304" pitchFamily="18" charset="0"/>
                          </a:rPr>
                          <m:t>𝑘</m:t>
                        </m:r>
                      </m:sub>
                      <m:sup>
                        <m:r>
                          <a:rPr lang="en-IN" sz="1800" b="0" i="1" smtClean="0">
                            <a:latin typeface="Cambria Math" panose="02040503050406030204" pitchFamily="18" charset="0"/>
                            <a:cs typeface="Times New Roman" panose="02020603050405020304" pitchFamily="18" charset="0"/>
                          </a:rPr>
                          <m:t>𝑚</m:t>
                        </m:r>
                      </m:sup>
                    </m:sSubSup>
                  </m:oMath>
                </a14:m>
                <a:r>
                  <a:rPr lang="en-IN" sz="1800" dirty="0">
                    <a:latin typeface="Times New Roman" panose="02020603050405020304" pitchFamily="18" charset="0"/>
                    <a:cs typeface="Times New Roman" panose="02020603050405020304" pitchFamily="18" charset="0"/>
                  </a:rPr>
                  <a:t> </a:t>
                </a:r>
                <a14:m>
                  <m:oMath xmlns:m="http://schemas.openxmlformats.org/officeDocument/2006/math">
                    <m:r>
                      <a:rPr lang="en-IN" sz="1800">
                        <a:latin typeface="Cambria Math" panose="02040503050406030204" pitchFamily="18" charset="0"/>
                        <a:cs typeface="Times New Roman" panose="02020603050405020304" pitchFamily="18" charset="0"/>
                      </a:rPr>
                      <m:t>=</m:t>
                    </m:r>
                    <m:d>
                      <m:dPr>
                        <m:begChr m:val="⌈"/>
                        <m:endChr m:val=""/>
                        <m:ctrlPr>
                          <a:rPr lang="en-US" sz="1800" i="1">
                            <a:latin typeface="Cambria Math" panose="02040503050406030204" pitchFamily="18" charset="0"/>
                            <a:cs typeface="Times New Roman" panose="02020603050405020304" pitchFamily="18" charset="0"/>
                          </a:rPr>
                        </m:ctrlPr>
                      </m:dPr>
                      <m:e>
                        <m:d>
                          <m:dPr>
                            <m:begChr m:val=""/>
                            <m:endChr m:val="⌉"/>
                            <m:ctrlPr>
                              <a:rPr lang="en-US" sz="1800" i="1">
                                <a:latin typeface="Cambria Math" panose="02040503050406030204" pitchFamily="18" charset="0"/>
                                <a:cs typeface="Times New Roman" panose="02020603050405020304" pitchFamily="18" charset="0"/>
                              </a:rPr>
                            </m:ctrlPr>
                          </m:dPr>
                          <m:e>
                            <m:func>
                              <m:funcPr>
                                <m:ctrlPr>
                                  <a:rPr lang="en-US" sz="1800" i="1">
                                    <a:latin typeface="Cambria Math" panose="02040503050406030204" pitchFamily="18" charset="0"/>
                                    <a:cs typeface="Times New Roman" panose="02020603050405020304" pitchFamily="18" charset="0"/>
                                  </a:rPr>
                                </m:ctrlPr>
                              </m:funcPr>
                              <m:fName>
                                <m:sSub>
                                  <m:sSubPr>
                                    <m:ctrlPr>
                                      <a:rPr lang="en-US" sz="1800" i="1">
                                        <a:latin typeface="Cambria Math" panose="02040503050406030204" pitchFamily="18" charset="0"/>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e>
                    </m:d>
                  </m:oMath>
                </a14:m>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2612" y="1208310"/>
                <a:ext cx="8425339" cy="2144486"/>
              </a:xfrm>
              <a:blipFill rotWithShape="1">
                <a:blip r:embed="rId2"/>
                <a:stretch>
                  <a:fillRect l="-651" r="-579" b="-434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7" y="405850"/>
                <a:ext cx="8534408" cy="660950"/>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Entropy of Messages when </a:t>
                </a:r>
                <a:r>
                  <a:rPr lang="en-IN" sz="36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3600" i="1" dirty="0">
                        <a:solidFill>
                          <a:srgbClr val="A50021"/>
                        </a:solidFill>
                        <a:latin typeface="Cambria Math" panose="02040503050406030204" pitchFamily="18" charset="0"/>
                        <a:cs typeface="Times New Roman" panose="02020603050405020304" pitchFamily="18" charset="0"/>
                      </a:rPr>
                      <m:t>𝑚</m:t>
                    </m:r>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36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7" y="405850"/>
                <a:ext cx="8534408" cy="660950"/>
              </a:xfrm>
              <a:blipFill rotWithShape="1">
                <a:blip r:embed="rId3"/>
                <a:stretch>
                  <a:fillRect l="-3643" t="-15741" b="-462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48"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a16="http://schemas.microsoft.com/office/drawing/2014/main" val="811751764"/>
                        </a:ext>
                      </a:extLst>
                    </a:gridCol>
                    <a:gridCol w="1682931">
                      <a:extLst>
                        <a:ext uri="{9D8B030D-6E8A-4147-A177-3AD203B41FA5}">
                          <a16:colId xmlns:a16="http://schemas.microsoft.com/office/drawing/2014/main" val="402818715"/>
                        </a:ext>
                      </a:extLst>
                    </a:gridCol>
                    <a:gridCol w="1682931">
                      <a:extLst>
                        <a:ext uri="{9D8B030D-6E8A-4147-A177-3AD203B41FA5}">
                          <a16:colId xmlns:a16="http://schemas.microsoft.com/office/drawing/2014/main" val="891361454"/>
                        </a:ext>
                      </a:extLst>
                    </a:gridCol>
                    <a:gridCol w="1682931">
                      <a:extLst>
                        <a:ext uri="{9D8B030D-6E8A-4147-A177-3AD203B41FA5}">
                          <a16:colId xmlns:a16="http://schemas.microsoft.com/office/drawing/2014/main" val="4120034242"/>
                        </a:ext>
                      </a:extLst>
                    </a:gridCol>
                    <a:gridCol w="1682931">
                      <a:extLst>
                        <a:ext uri="{9D8B030D-6E8A-4147-A177-3AD203B41FA5}">
                          <a16:colId xmlns:a16="http://schemas.microsoft.com/office/drawing/2014/main" val="2412291254"/>
                        </a:ext>
                      </a:extLst>
                    </a:gridCol>
                  </a:tblGrid>
                  <a:tr h="617224">
                    <a:tc>
                      <a:txBody>
                        <a:bodyPr/>
                        <a:lstStyle/>
                        <a:p>
                          <a:pPr algn="ctr"/>
                          <a:r>
                            <a:rPr lang="en-IN" i="1" dirty="0"/>
                            <a:t>k</a:t>
                          </a:r>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sz="1800" i="1" smtClean="0">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cs typeface="Times New Roman" panose="02020603050405020304" pitchFamily="18" charset="0"/>
                                      </a:rPr>
                                    </m:ctrlPr>
                                  </m:dPr>
                                  <m:e>
                                    <m:func>
                                      <m:funcPr>
                                        <m:ctrlPr>
                                          <a:rPr lang="en-US" sz="1800" i="1">
                                            <a:latin typeface="Cambria Math" panose="02040503050406030204" pitchFamily="18" charset="0"/>
                                            <a:cs typeface="Times New Roman" panose="02020603050405020304" pitchFamily="18" charset="0"/>
                                          </a:rPr>
                                        </m:ctrlPr>
                                      </m:funcPr>
                                      <m:fName>
                                        <m:sSub>
                                          <m:sSubPr>
                                            <m:ctrlPr>
                                              <a:rPr lang="en-US" sz="1800" i="1">
                                                <a:latin typeface="Cambria Math" panose="02040503050406030204" pitchFamily="18" charset="0"/>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oMath>
                            </m:oMathPara>
                          </a14:m>
                          <a:endParaRPr lang="en-US" dirty="0"/>
                        </a:p>
                      </a:txBody>
                      <a:tcPr/>
                    </a:tc>
                    <a:tc>
                      <a:txBody>
                        <a:bodyPr/>
                        <a:lstStyle/>
                        <a:p>
                          <a:pPr algn="ctr"/>
                          <a:r>
                            <a:rPr lang="en-IN" dirty="0"/>
                            <a:t>No. Q</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1800" b="1" i="1" smtClean="0">
                                        <a:latin typeface="Cambria Math" panose="02040503050406030204" pitchFamily="18" charset="0"/>
                                        <a:cs typeface="Times New Roman" panose="02020603050405020304" pitchFamily="18" charset="0"/>
                                      </a:rPr>
                                      <m:t>𝑵𝒐</m:t>
                                    </m:r>
                                    <m:r>
                                      <a:rPr lang="en-IN" sz="1800" b="1" i="1" smtClean="0">
                                        <a:latin typeface="Cambria Math" panose="02040503050406030204" pitchFamily="18" charset="0"/>
                                        <a:cs typeface="Times New Roman" panose="02020603050405020304" pitchFamily="18" charset="0"/>
                                      </a:rPr>
                                      <m:t>. </m:t>
                                    </m:r>
                                    <m:r>
                                      <a:rPr lang="en-IN" sz="1800" b="1" i="1" smtClean="0">
                                        <a:latin typeface="Cambria Math" panose="02040503050406030204" pitchFamily="18" charset="0"/>
                                        <a:cs typeface="Times New Roman" panose="02020603050405020304" pitchFamily="18" charset="0"/>
                                      </a:rPr>
                                      <m:t>𝑸</m:t>
                                    </m:r>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m:oMathPara>
                          </a14:m>
                          <a:endParaRPr lang="en-US" dirty="0"/>
                        </a:p>
                      </a:txBody>
                      <a:tcPr/>
                    </a:tc>
                    <a:extLst>
                      <a:ext uri="{0D108BD9-81ED-4DB2-BD59-A6C34878D82A}">
                        <a16:rowId xmlns:a16="http://schemas.microsoft.com/office/drawing/2014/main" val="2688415305"/>
                      </a:ext>
                    </a:extLst>
                  </a:tr>
                  <a:tr h="370840">
                    <a:tc>
                      <a:txBody>
                        <a:bodyPr/>
                        <a:lstStyle/>
                        <a:p>
                          <a:pPr algn="ctr"/>
                          <a:r>
                            <a:rPr lang="en-IN" dirty="0"/>
                            <a:t>6</a:t>
                          </a:r>
                          <a:endParaRPr lang="en-US" dirty="0"/>
                        </a:p>
                      </a:txBody>
                      <a:tcPr/>
                    </a:tc>
                    <a:tc>
                      <a:txBody>
                        <a:bodyPr/>
                        <a:lstStyle/>
                        <a:p>
                          <a:pPr algn="ctr"/>
                          <a:r>
                            <a:rPr lang="en-IN" dirty="0"/>
                            <a:t>117649</a:t>
                          </a:r>
                          <a:endParaRPr lang="en-US" dirty="0"/>
                        </a:p>
                      </a:txBody>
                      <a:tcPr/>
                    </a:tc>
                    <a:tc>
                      <a:txBody>
                        <a:bodyPr/>
                        <a:lstStyle/>
                        <a:p>
                          <a:pPr algn="ctr"/>
                          <a:r>
                            <a:rPr lang="en-IN" dirty="0"/>
                            <a:t>16.84413</a:t>
                          </a:r>
                          <a:endParaRPr lang="en-US" dirty="0"/>
                        </a:p>
                      </a:txBody>
                      <a:tcPr/>
                    </a:tc>
                    <a:tc>
                      <a:txBody>
                        <a:bodyPr/>
                        <a:lstStyle/>
                        <a:p>
                          <a:pPr algn="ctr"/>
                          <a:r>
                            <a:rPr lang="en-IN" dirty="0"/>
                            <a:t>17</a:t>
                          </a:r>
                          <a:endParaRPr lang="en-US" dirty="0"/>
                        </a:p>
                      </a:txBody>
                      <a:tcPr/>
                    </a:tc>
                    <a:tc>
                      <a:txBody>
                        <a:bodyPr/>
                        <a:lstStyle/>
                        <a:p>
                          <a:pPr algn="ctr"/>
                          <a:r>
                            <a:rPr lang="en-IN" dirty="0"/>
                            <a:t>2.8333</a:t>
                          </a:r>
                          <a:endParaRPr lang="en-US" dirty="0"/>
                        </a:p>
                      </a:txBody>
                      <a:tcPr/>
                    </a:tc>
                    <a:extLst>
                      <a:ext uri="{0D108BD9-81ED-4DB2-BD59-A6C34878D82A}">
                        <a16:rowId xmlns:a16="http://schemas.microsoft.com/office/drawing/2014/main" val="890195700"/>
                      </a:ext>
                    </a:extLst>
                  </a:tr>
                  <a:tr h="370840">
                    <a:tc>
                      <a:txBody>
                        <a:bodyPr/>
                        <a:lstStyle/>
                        <a:p>
                          <a:pPr algn="ctr"/>
                          <a:r>
                            <a:rPr lang="en-IN" dirty="0"/>
                            <a:t>21</a:t>
                          </a:r>
                          <a:endParaRPr lang="en-US" dirty="0"/>
                        </a:p>
                      </a:txBody>
                      <a:tcPr/>
                    </a:tc>
                    <a:tc>
                      <a:txBody>
                        <a:bodyPr/>
                        <a:lstStyle/>
                        <a:p>
                          <a:pPr algn="ctr"/>
                          <a:endParaRPr lang="en-US"/>
                        </a:p>
                      </a:txBody>
                      <a:tcPr/>
                    </a:tc>
                    <a:tc>
                      <a:txBody>
                        <a:bodyPr/>
                        <a:lstStyle/>
                        <a:p>
                          <a:pPr algn="ctr"/>
                          <a:r>
                            <a:rPr lang="en-IN" dirty="0"/>
                            <a:t>58.95445</a:t>
                          </a:r>
                          <a:endParaRPr lang="en-US" dirty="0"/>
                        </a:p>
                      </a:txBody>
                      <a:tcPr/>
                    </a:tc>
                    <a:tc>
                      <a:txBody>
                        <a:bodyPr/>
                        <a:lstStyle/>
                        <a:p>
                          <a:pPr algn="ctr"/>
                          <a:r>
                            <a:rPr lang="en-IN" dirty="0"/>
                            <a:t>59</a:t>
                          </a:r>
                          <a:endParaRPr lang="en-US" dirty="0"/>
                        </a:p>
                      </a:txBody>
                      <a:tcPr/>
                    </a:tc>
                    <a:tc>
                      <a:txBody>
                        <a:bodyPr/>
                        <a:lstStyle/>
                        <a:p>
                          <a:pPr algn="ctr"/>
                          <a:r>
                            <a:rPr lang="en-IN" dirty="0"/>
                            <a:t>2.8095</a:t>
                          </a:r>
                          <a:endParaRPr lang="en-US" dirty="0"/>
                        </a:p>
                      </a:txBody>
                      <a:tcPr/>
                    </a:tc>
                    <a:extLst>
                      <a:ext uri="{0D108BD9-81ED-4DB2-BD59-A6C34878D82A}">
                        <a16:rowId xmlns:a16="http://schemas.microsoft.com/office/drawing/2014/main" val="557964840"/>
                      </a:ext>
                    </a:extLst>
                  </a:tr>
                  <a:tr h="370840">
                    <a:tc>
                      <a:txBody>
                        <a:bodyPr/>
                        <a:lstStyle/>
                        <a:p>
                          <a:pPr algn="ctr"/>
                          <a:r>
                            <a:rPr lang="en-IN" dirty="0"/>
                            <a:t>1000</a:t>
                          </a:r>
                          <a:endParaRPr lang="en-US" dirty="0"/>
                        </a:p>
                      </a:txBody>
                      <a:tcPr/>
                    </a:tc>
                    <a:tc>
                      <a:txBody>
                        <a:bodyPr/>
                        <a:lstStyle/>
                        <a:p>
                          <a:pPr algn="ctr"/>
                          <a:endParaRPr lang="en-US"/>
                        </a:p>
                      </a:txBody>
                      <a:tcPr/>
                    </a:tc>
                    <a:tc>
                      <a:txBody>
                        <a:bodyPr/>
                        <a:lstStyle/>
                        <a:p>
                          <a:pPr algn="ctr"/>
                          <a:r>
                            <a:rPr lang="en-IN" dirty="0"/>
                            <a:t>2807.3549</a:t>
                          </a:r>
                          <a:endParaRPr lang="en-US" dirty="0"/>
                        </a:p>
                      </a:txBody>
                      <a:tcPr/>
                    </a:tc>
                    <a:tc>
                      <a:txBody>
                        <a:bodyPr/>
                        <a:lstStyle/>
                        <a:p>
                          <a:pPr algn="ctr"/>
                          <a:r>
                            <a:rPr lang="en-IN" dirty="0"/>
                            <a:t>2808</a:t>
                          </a:r>
                          <a:endParaRPr lang="en-US" dirty="0"/>
                        </a:p>
                      </a:txBody>
                      <a:tcPr/>
                    </a:tc>
                    <a:tc>
                      <a:txBody>
                        <a:bodyPr/>
                        <a:lstStyle/>
                        <a:p>
                          <a:pPr algn="ctr"/>
                          <a:r>
                            <a:rPr lang="en-IN" dirty="0"/>
                            <a:t>2.8080</a:t>
                          </a:r>
                          <a:endParaRPr lang="en-US" dirty="0"/>
                        </a:p>
                      </a:txBody>
                      <a:tcPr/>
                    </a:tc>
                    <a:extLst>
                      <a:ext uri="{0D108BD9-81ED-4DB2-BD59-A6C34878D82A}">
                        <a16:rowId xmlns:a16="http://schemas.microsoft.com/office/drawing/2014/main" val="309528592"/>
                      </a:ext>
                    </a:extLst>
                  </a:tr>
                  <a:tr h="370840">
                    <a:tc>
                      <a:txBody>
                        <a:bodyPr/>
                        <a:lstStyle/>
                        <a:p>
                          <a:pPr algn="ctr"/>
                          <a:r>
                            <a:rPr lang="en-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a:t>
                          </a:r>
                          <a:endParaRPr lang="en-US" dirty="0"/>
                        </a:p>
                      </a:txBody>
                      <a:tcPr/>
                    </a:tc>
                    <a:extLst>
                      <a:ext uri="{0D108BD9-81ED-4DB2-BD59-A6C34878D82A}">
                        <a16:rowId xmlns:a16="http://schemas.microsoft.com/office/drawing/2014/main" val="167406498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30"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 xmlns:a16="http://schemas.microsoft.com/office/drawing/2014/main" xmlns:a14="http://schemas.microsoft.com/office/drawing/2010/main" val="811751764"/>
                        </a:ext>
                      </a:extLst>
                    </a:gridCol>
                    <a:gridCol w="1682931">
                      <a:extLst>
                        <a:ext uri="{9D8B030D-6E8A-4147-A177-3AD203B41FA5}">
                          <a16:colId xmlns="" xmlns:a16="http://schemas.microsoft.com/office/drawing/2014/main" xmlns:a14="http://schemas.microsoft.com/office/drawing/2010/main" val="402818715"/>
                        </a:ext>
                      </a:extLst>
                    </a:gridCol>
                    <a:gridCol w="1682931">
                      <a:extLst>
                        <a:ext uri="{9D8B030D-6E8A-4147-A177-3AD203B41FA5}">
                          <a16:colId xmlns="" xmlns:a16="http://schemas.microsoft.com/office/drawing/2014/main" xmlns:a14="http://schemas.microsoft.com/office/drawing/2010/main" val="891361454"/>
                        </a:ext>
                      </a:extLst>
                    </a:gridCol>
                    <a:gridCol w="1682931">
                      <a:extLst>
                        <a:ext uri="{9D8B030D-6E8A-4147-A177-3AD203B41FA5}">
                          <a16:colId xmlns="" xmlns:a16="http://schemas.microsoft.com/office/drawing/2014/main" xmlns:a14="http://schemas.microsoft.com/office/drawing/2010/main" val="4120034242"/>
                        </a:ext>
                      </a:extLst>
                    </a:gridCol>
                    <a:gridCol w="1682931">
                      <a:extLst>
                        <a:ext uri="{9D8B030D-6E8A-4147-A177-3AD203B41FA5}">
                          <a16:colId xmlns="" xmlns:a16="http://schemas.microsoft.com/office/drawing/2014/main" xmlns:a14="http://schemas.microsoft.com/office/drawing/2010/main" val="2412291254"/>
                        </a:ext>
                      </a:extLst>
                    </a:gridCol>
                  </a:tblGrid>
                  <a:tr h="617224">
                    <a:tc>
                      <a:txBody>
                        <a:bodyPr/>
                        <a:lstStyle/>
                        <a:p>
                          <a:pPr algn="ctr"/>
                          <a:r>
                            <a:rPr lang="en-IN" i="1" dirty="0" smtClean="0"/>
                            <a:t>k</a:t>
                          </a:r>
                          <a:endParaRPr lang="en-US" i="1" dirty="0"/>
                        </a:p>
                      </a:txBody>
                      <a:tcPr/>
                    </a:tc>
                    <a:tc>
                      <a:txBody>
                        <a:bodyPr/>
                        <a:lstStyle/>
                        <a:p>
                          <a:endParaRPr lang="en-US"/>
                        </a:p>
                      </a:txBody>
                      <a:tcPr>
                        <a:blipFill rotWithShape="1">
                          <a:blip r:embed="rId4"/>
                          <a:stretch>
                            <a:fillRect l="-100000" t="-101980" r="-300362" b="-256436"/>
                          </a:stretch>
                        </a:blipFill>
                      </a:tcPr>
                    </a:tc>
                    <a:tc>
                      <a:txBody>
                        <a:bodyPr/>
                        <a:lstStyle/>
                        <a:p>
                          <a:endParaRPr lang="en-US"/>
                        </a:p>
                      </a:txBody>
                      <a:tcPr>
                        <a:blipFill rotWithShape="1">
                          <a:blip r:embed="rId4"/>
                          <a:stretch>
                            <a:fillRect l="-199278" t="-101980" r="-199278" b="-256436"/>
                          </a:stretch>
                        </a:blipFill>
                      </a:tcPr>
                    </a:tc>
                    <a:tc>
                      <a:txBody>
                        <a:bodyPr/>
                        <a:lstStyle/>
                        <a:p>
                          <a:pPr algn="ctr"/>
                          <a:r>
                            <a:rPr lang="en-IN" dirty="0" smtClean="0"/>
                            <a:t>No. Q</a:t>
                          </a:r>
                          <a:endParaRPr lang="en-US" dirty="0"/>
                        </a:p>
                      </a:txBody>
                      <a:tcPr/>
                    </a:tc>
                    <a:tc>
                      <a:txBody>
                        <a:bodyPr/>
                        <a:lstStyle/>
                        <a:p>
                          <a:endParaRPr lang="en-US"/>
                        </a:p>
                      </a:txBody>
                      <a:tcPr>
                        <a:blipFill rotWithShape="1">
                          <a:blip r:embed="rId4"/>
                          <a:stretch>
                            <a:fillRect l="-400362" t="-101980" b="-256436"/>
                          </a:stretch>
                        </a:blipFill>
                      </a:tcPr>
                    </a:tc>
                    <a:extLst>
                      <a:ext uri="{0D108BD9-81ED-4DB2-BD59-A6C34878D82A}">
                        <a16:rowId xmlns="" xmlns:a16="http://schemas.microsoft.com/office/drawing/2014/main" xmlns:a14="http://schemas.microsoft.com/office/drawing/2010/main"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 xmlns:a16="http://schemas.microsoft.com/office/drawing/2014/main" xmlns:a14="http://schemas.microsoft.com/office/drawing/2010/main"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 xmlns:a16="http://schemas.microsoft.com/office/drawing/2014/main" xmlns:a14="http://schemas.microsoft.com/office/drawing/2010/main"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 xmlns:a16="http://schemas.microsoft.com/office/drawing/2014/main" xmlns:a14="http://schemas.microsoft.com/office/drawing/2010/main"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 xmlns:a16="http://schemas.microsoft.com/office/drawing/2014/main" xmlns:a14="http://schemas.microsoft.com/office/drawing/2010/main" val="1674064984"/>
                      </a:ext>
                    </a:extLst>
                  </a:tr>
                </a:tbl>
              </a:graphicData>
            </a:graphic>
          </p:graphicFrame>
        </mc:Fallback>
      </mc:AlternateContent>
      <mc:AlternateContent xmlns:mc="http://schemas.openxmlformats.org/markup-compatibility/2006" xmlns:a14="http://schemas.microsoft.com/office/drawing/2010/main">
        <mc:Choice Requires="a14">
          <p:sp>
            <p:nvSpPr>
              <p:cNvPr id="8" name="TextBox 7"/>
              <p:cNvSpPr txBox="1"/>
              <p:nvPr/>
            </p:nvSpPr>
            <p:spPr>
              <a:xfrm>
                <a:off x="816428" y="5421079"/>
                <a:ext cx="8186056" cy="1123064"/>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		No. Q = Number of questions</a:t>
                </a:r>
              </a:p>
              <a:p>
                <a:r>
                  <a:rPr lang="en-IN" dirty="0">
                    <a:latin typeface="Times New Roman" panose="02020603050405020304" pitchFamily="18" charset="0"/>
                    <a:cs typeface="Times New Roman" panose="02020603050405020304" pitchFamily="18" charset="0"/>
                  </a:rPr>
                  <a:t>Note that </a:t>
                </a:r>
                <a14:m>
                  <m:oMath xmlns:m="http://schemas.openxmlformats.org/officeDocument/2006/math">
                    <m:func>
                      <m:funcPr>
                        <m:ctrlPr>
                          <a:rPr lang="en-US" i="1">
                            <a:latin typeface="Cambria Math" panose="02040503050406030204" pitchFamily="18" charset="0"/>
                            <a:cs typeface="Times New Roman" panose="02020603050405020304" pitchFamily="18" charset="0"/>
                          </a:rPr>
                        </m:ctrlPr>
                      </m:funcPr>
                      <m:fName>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7</m:t>
                        </m:r>
                      </m:e>
                    </m:func>
                    <m:r>
                      <a:rPr lang="en-IN"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2.8074</m:t>
                    </m:r>
                  </m:oMath>
                </a14:m>
                <a:r>
                  <a:rPr lang="en-IN" dirty="0">
                    <a:latin typeface="Times New Roman" panose="02020603050405020304" pitchFamily="18" charset="0"/>
                    <a:cs typeface="Times New Roman" panose="02020603050405020304" pitchFamily="18" charset="0"/>
                  </a:rPr>
                  <a:t> and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dirty="0">
                    <a:latin typeface="Times New Roman" panose="02020603050405020304" pitchFamily="18" charset="0"/>
                    <a:cs typeface="Times New Roman" panose="02020603050405020304" pitchFamily="18" charset="0"/>
                  </a:rPr>
                  <a:t>. Further,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i="1">
                                <a:latin typeface="Cambria Math" panose="02040503050406030204" pitchFamily="18" charset="0"/>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i.e.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i="1">
                                <a:latin typeface="Cambria Math" panose="02040503050406030204" pitchFamily="18" charset="0"/>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i="1">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t>
                </a:r>
                <a:r>
                  <a:rPr lang="en-IN" dirty="0">
                    <a:solidFill>
                      <a:srgbClr val="FF0000"/>
                    </a:solidFill>
                    <a:latin typeface="Times New Roman" panose="02020603050405020304" pitchFamily="18" charset="0"/>
                    <a:cs typeface="Times New Roman" panose="02020603050405020304" pitchFamily="18" charset="0"/>
                  </a:rPr>
                  <a:t>is independent of </a:t>
                </a:r>
                <a:r>
                  <a:rPr lang="en-IN" i="1" dirty="0">
                    <a:solidFill>
                      <a:srgbClr val="FF0000"/>
                    </a:solidFill>
                    <a:latin typeface="Times New Roman" panose="02020603050405020304" pitchFamily="18" charset="0"/>
                    <a:cs typeface="Times New Roman" panose="02020603050405020304" pitchFamily="18" charset="0"/>
                  </a:rPr>
                  <a:t>k</a:t>
                </a:r>
                <a:r>
                  <a:rPr lang="en-IN" dirty="0">
                    <a:solidFill>
                      <a:srgbClr val="FF0000"/>
                    </a:solidFill>
                    <a:latin typeface="Times New Roman" panose="02020603050405020304" pitchFamily="18" charset="0"/>
                    <a:cs typeface="Times New Roman" panose="02020603050405020304" pitchFamily="18" charset="0"/>
                  </a:rPr>
                  <a:t> and is a constant!</a:t>
                </a:r>
                <a:r>
                  <a:rPr lang="en-IN"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6429" y="5421079"/>
                <a:ext cx="8186056" cy="1123064"/>
              </a:xfrm>
              <a:prstGeom prst="rect">
                <a:avLst/>
              </a:prstGeom>
              <a:blipFill rotWithShape="0">
                <a:blip r:embed="rId5"/>
                <a:stretch>
                  <a:fillRect l="-670"/>
                </a:stretch>
              </a:blipFill>
            </p:spPr>
            <p:txBody>
              <a:bodyPr/>
              <a:lstStyle/>
              <a:p>
                <a:r>
                  <a:rPr lang="en-GB">
                    <a:noFill/>
                  </a:rPr>
                  <a:t> </a:t>
                </a:r>
              </a:p>
            </p:txBody>
          </p:sp>
        </mc:Fallback>
      </mc:AlternateContent>
    </p:spTree>
    <p:extLst>
      <p:ext uri="{BB962C8B-B14F-4D97-AF65-F5344CB8AC3E}">
        <p14:creationId xmlns:p14="http://schemas.microsoft.com/office/powerpoint/2010/main" val="1331446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a:solidFill>
                      <a:srgbClr val="A50021"/>
                    </a:solidFill>
                    <a:latin typeface="Times New Roman" panose="02020603050405020304" pitchFamily="18" charset="0"/>
                    <a:cs typeface="Times New Roman" panose="02020603050405020304" pitchFamily="18" charset="0"/>
                  </a:rPr>
                  <a:t>Entropy of 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2"/>
                <a:stretch>
                  <a:fillRect l="-3643" t="-38462" b="-549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72928" y="1555500"/>
                <a:ext cx="7734300" cy="137820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entropy of a set of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distinct objects is </a:t>
                </a:r>
                <a14:m>
                  <m:oMath xmlns:m="http://schemas.openxmlformats.org/officeDocument/2006/math">
                    <m:func>
                      <m:funcPr>
                        <m:ctrlPr>
                          <a:rPr lang="en-US" i="1" smtClean="0">
                            <a:solidFill>
                              <a:schemeClr val="tx1"/>
                            </a:solidFill>
                            <a:latin typeface="Cambria Math" panose="02040503050406030204" pitchFamily="18" charset="0"/>
                            <a:cs typeface="Times New Roman" panose="02020603050405020304" pitchFamily="18" charset="0"/>
                          </a:rPr>
                        </m:ctrlPr>
                      </m:funcPr>
                      <m:fName>
                        <m:sSub>
                          <m:sSubPr>
                            <m:ctrlPr>
                              <a:rPr lang="en-US" i="1">
                                <a:solidFill>
                                  <a:schemeClr val="tx1"/>
                                </a:solidFill>
                                <a:latin typeface="Cambria Math" panose="02040503050406030204" pitchFamily="18" charset="0"/>
                                <a:cs typeface="Times New Roman" panose="02020603050405020304" pitchFamily="18" charset="0"/>
                              </a:rPr>
                            </m:ctrlPr>
                          </m:sSubPr>
                          <m:e>
                            <m:r>
                              <m:rPr>
                                <m:sty m:val="p"/>
                              </m:rPr>
                              <a:rPr lang="en-US">
                                <a:solidFill>
                                  <a:schemeClr val="tx1"/>
                                </a:solidFill>
                                <a:latin typeface="Cambria Math" panose="02040503050406030204" pitchFamily="18" charset="0"/>
                                <a:cs typeface="Times New Roman" panose="02020603050405020304" pitchFamily="18" charset="0"/>
                              </a:rPr>
                              <m:t>log</m:t>
                            </m:r>
                          </m:e>
                          <m:sub>
                            <m:r>
                              <a:rPr lang="en-IN" i="1">
                                <a:solidFill>
                                  <a:schemeClr val="tx1"/>
                                </a:solidFill>
                                <a:latin typeface="Cambria Math" panose="02040503050406030204" pitchFamily="18" charset="0"/>
                                <a:cs typeface="Times New Roman" panose="02020603050405020304" pitchFamily="18" charset="0"/>
                              </a:rPr>
                              <m:t>2</m:t>
                            </m:r>
                          </m:sub>
                        </m:sSub>
                      </m:fName>
                      <m:e>
                        <m:r>
                          <a:rPr lang="en-IN" b="0" i="1" smtClean="0">
                            <a:solidFill>
                              <a:schemeClr val="tx1"/>
                            </a:solidFill>
                            <a:latin typeface="Cambria Math" panose="02040503050406030204" pitchFamily="18" charset="0"/>
                            <a:cs typeface="Times New Roman" panose="02020603050405020304" pitchFamily="18" charset="0"/>
                          </a:rPr>
                          <m:t>𝑚</m:t>
                        </m:r>
                      </m:e>
                    </m:func>
                  </m:oMath>
                </a14:m>
                <a:r>
                  <a:rPr lang="en-IN" dirty="0">
                    <a:solidFill>
                      <a:prstClr val="black"/>
                    </a:solidFill>
                    <a:latin typeface="Times New Roman" panose="02020603050405020304" pitchFamily="18" charset="0"/>
                    <a:cs typeface="Times New Roman" panose="02020603050405020304" pitchFamily="18" charset="0"/>
                  </a:rPr>
                  <a:t> even when </a:t>
                </a:r>
                <a:r>
                  <a:rPr lang="en-IN" i="1" dirty="0">
                    <a:solidFill>
                      <a:prstClr val="black"/>
                    </a:solidFill>
                    <a:latin typeface="Times New Roman" panose="02020603050405020304" pitchFamily="18" charset="0"/>
                    <a:cs typeface="Times New Roman" panose="02020603050405020304" pitchFamily="18" charset="0"/>
                  </a:rPr>
                  <a:t>m</a:t>
                </a:r>
                <a:r>
                  <a:rPr lang="en-IN" dirty="0">
                    <a:solidFill>
                      <a:prstClr val="black"/>
                    </a:solidFill>
                    <a:latin typeface="Times New Roman" panose="02020603050405020304" pitchFamily="18" charset="0"/>
                    <a:cs typeface="Times New Roman" panose="02020603050405020304" pitchFamily="18" charset="0"/>
                  </a:rPr>
                  <a:t> is not exactly a power of 2.</a:t>
                </a:r>
              </a:p>
            </p:txBody>
          </p:sp>
        </mc:Choice>
        <mc:Fallback xmlns="">
          <p:sp>
            <p:nvSpPr>
              <p:cNvPr id="9" name="Rectangle 8"/>
              <p:cNvSpPr>
                <a:spLocks noRot="1" noChangeAspect="1" noMove="1" noResize="1" noEditPoints="1" noAdjustHandles="1" noChangeArrowheads="1" noChangeShapeType="1" noTextEdit="1"/>
              </p:cNvSpPr>
              <p:nvPr/>
            </p:nvSpPr>
            <p:spPr>
              <a:xfrm>
                <a:off x="672911" y="1555500"/>
                <a:ext cx="7734300" cy="1378200"/>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72911" y="3135086"/>
                <a:ext cx="8133632" cy="3177216"/>
              </a:xfrm>
              <a:prstGeom prst="rect">
                <a:avLst/>
              </a:prstGeom>
              <a:noFill/>
            </p:spPr>
            <p:txBody>
              <a:bodyPr wrap="square" rtlCol="0">
                <a:spAutoFit/>
              </a:bodyPr>
              <a:lstStyle/>
              <a:p>
                <a:pPr marL="285750" indent="-285750">
                  <a:buSzPct val="151000"/>
                  <a:buFont typeface="Arial" pitchFamily="34" charset="0"/>
                  <a:buChar char="•"/>
                </a:pPr>
                <a:r>
                  <a:rPr lang="en-IN" dirty="0">
                    <a:latin typeface="Times New Roman" panose="02020603050405020304" pitchFamily="18" charset="0"/>
                    <a:cs typeface="Times New Roman" panose="02020603050405020304" pitchFamily="18" charset="0"/>
                  </a:rPr>
                  <a:t>We have arrived at a conclusion that </a:t>
                </a:r>
                <a14:m>
                  <m:oMath xmlns:m="http://schemas.openxmlformats.org/officeDocument/2006/math">
                    <m:func>
                      <m:funcPr>
                        <m:ctrlPr>
                          <a:rPr lang="en-US" i="1">
                            <a:latin typeface="Cambria Math" panose="02040503050406030204" pitchFamily="18" charset="0"/>
                            <a:cs typeface="Times New Roman" panose="02020603050405020304" pitchFamily="18" charset="0"/>
                          </a:rPr>
                        </m:ctrlPr>
                      </m:funcPr>
                      <m:fName>
                        <m:r>
                          <m:rPr>
                            <m:nor/>
                          </m:rPr>
                          <a:rPr lang="en-IN" i="1" dirty="0">
                            <a:latin typeface="Times New Roman" panose="02020603050405020304" pitchFamily="18" charset="0"/>
                            <a:cs typeface="Times New Roman" panose="02020603050405020304" pitchFamily="18" charset="0"/>
                          </a:rPr>
                          <m:t>E</m:t>
                        </m:r>
                        <m:r>
                          <m:rPr>
                            <m:nor/>
                          </m:rPr>
                          <a:rPr lang="en-US" b="0" i="0" dirty="0" smtClean="0">
                            <a:latin typeface="Times New Roman" panose="020206030504050203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m:t>
                        </m:r>
                        <m:r>
                          <m:rPr>
                            <m:nor/>
                          </m:rPr>
                          <a:rPr lang="en-US" b="0" i="0" dirty="0" smtClean="0">
                            <a:latin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𝑚</m:t>
                        </m:r>
                      </m:e>
                    </m:func>
                  </m:oMath>
                </a14:m>
                <a:r>
                  <a:rPr lang="en-IN" dirty="0">
                    <a:latin typeface="Times New Roman" panose="02020603050405020304" pitchFamily="18" charset="0"/>
                    <a:cs typeface="Times New Roman" panose="02020603050405020304" pitchFamily="18" charset="0"/>
                  </a:rPr>
                  <a:t> for any value of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irrespective of weather it is a power of 2 or not.</a:t>
                </a:r>
              </a:p>
              <a:p>
                <a:endParaRPr lang="en-US" sz="900" dirty="0">
                  <a:latin typeface="Times New Roman" panose="02020603050405020304" pitchFamily="18" charset="0"/>
                  <a:cs typeface="Times New Roman" panose="02020603050405020304" pitchFamily="18" charset="0"/>
                </a:endParaRPr>
              </a:p>
              <a:p>
                <a:r>
                  <a:rPr lang="en-IN" dirty="0">
                    <a:solidFill>
                      <a:srgbClr val="0B5ED7"/>
                    </a:solidFill>
                    <a:latin typeface="Times New Roman" panose="02020603050405020304" pitchFamily="18" charset="0"/>
                    <a:cs typeface="Times New Roman" panose="02020603050405020304" pitchFamily="18" charset="0"/>
                  </a:rPr>
                  <a:t>Note: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not necessarily be an integer always.</a:t>
                </a:r>
              </a:p>
              <a:p>
                <a:endParaRPr lang="en-IN" sz="900" dirty="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a:latin typeface="Times New Roman" panose="02020603050405020304" pitchFamily="18" charset="0"/>
                    <a:cs typeface="Times New Roman" panose="02020603050405020304" pitchFamily="18" charset="0"/>
                  </a:rPr>
                  <a:t>Next, we are to have our observation</a:t>
                </a:r>
                <a:r>
                  <a:rPr lang="en-IN" dirty="0">
                    <a:solidFill>
                      <a:srgbClr val="A50021"/>
                    </a:solidFill>
                    <a:latin typeface="Times New Roman" panose="02020603050405020304" pitchFamily="18" charset="0"/>
                    <a:cs typeface="Times New Roman" panose="02020603050405020304" pitchFamily="18" charset="0"/>
                  </a:rPr>
                  <a:t>, if all </a:t>
                </a:r>
                <a:r>
                  <a:rPr lang="en-IN" i="1" dirty="0">
                    <a:solidFill>
                      <a:srgbClr val="A50021"/>
                    </a:solidFill>
                    <a:latin typeface="Times New Roman" panose="02020603050405020304" pitchFamily="18" charset="0"/>
                    <a:cs typeface="Times New Roman" panose="02020603050405020304" pitchFamily="18" charset="0"/>
                  </a:rPr>
                  <a:t>m</a:t>
                </a:r>
                <a:r>
                  <a:rPr lang="en-IN" dirty="0">
                    <a:solidFill>
                      <a:srgbClr val="A50021"/>
                    </a:solidFill>
                    <a:latin typeface="Times New Roman" panose="02020603050405020304" pitchFamily="18" charset="0"/>
                    <a:cs typeface="Times New Roman" panose="02020603050405020304" pitchFamily="18" charset="0"/>
                  </a:rPr>
                  <a:t> objects are not equally probable</a:t>
                </a:r>
                <a:r>
                  <a:rPr lang="en-IN" dirty="0">
                    <a:latin typeface="Times New Roman" panose="02020603050405020304" pitchFamily="18" charset="0"/>
                    <a:cs typeface="Times New Roman" panose="02020603050405020304" pitchFamily="18" charset="0"/>
                  </a:rPr>
                  <a:t>.</a:t>
                </a:r>
              </a:p>
              <a:p>
                <a:endParaRPr lang="en-IN" sz="900" dirty="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a:latin typeface="Times New Roman" panose="02020603050405020304" pitchFamily="18" charset="0"/>
                    <a:cs typeface="Times New Roman" panose="02020603050405020304" pitchFamily="18" charset="0"/>
                  </a:rPr>
                  <a:t>Suppose,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denotes the frequency with which the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𝑖</m:t>
                        </m:r>
                      </m:e>
                      <m:sup>
                        <m:r>
                          <a:rPr lang="en-IN" b="0" i="1" smtClean="0">
                            <a:latin typeface="Cambria Math" panose="02040503050406030204" pitchFamily="18" charset="0"/>
                            <a:cs typeface="Times New Roman" panose="02020603050405020304" pitchFamily="18" charset="0"/>
                          </a:rPr>
                          <m:t>𝑡h</m:t>
                        </m:r>
                      </m:sup>
                    </m:sSup>
                  </m:oMath>
                </a14:m>
                <a:r>
                  <a:rPr lang="en-IN" dirty="0">
                    <a:latin typeface="Times New Roman" panose="02020603050405020304" pitchFamily="18" charset="0"/>
                    <a:cs typeface="Times New Roman" panose="02020603050405020304" pitchFamily="18" charset="0"/>
                  </a:rPr>
                  <a:t> of the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occurs, where </a:t>
                </a:r>
                <a14:m>
                  <m:oMath xmlns:m="http://schemas.openxmlformats.org/officeDocument/2006/math">
                    <m:r>
                      <a:rPr lang="en-IN" b="0" i="1" smtClean="0">
                        <a:latin typeface="Cambria Math" panose="02040503050406030204" pitchFamily="18" charset="0"/>
                        <a:cs typeface="Times New Roman" panose="02020603050405020304" pitchFamily="18" charset="0"/>
                      </a:rPr>
                      <m:t>0</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such that</a:t>
                </a:r>
              </a:p>
              <a:p>
                <a:pPr/>
                <a14:m>
                  <m:oMathPara xmlns:m="http://schemas.openxmlformats.org/officeDocument/2006/math">
                    <m:oMathParaPr>
                      <m:jc m:val="centerGroup"/>
                    </m:oMathParaPr>
                    <m:oMath xmlns:m="http://schemas.openxmlformats.org/officeDocument/2006/math">
                      <m:nary>
                        <m:naryPr>
                          <m:chr m:val="∑"/>
                          <m:ctrlPr>
                            <a:rPr lang="en-IN" i="1" smtClean="0">
                              <a:latin typeface="Cambria Math" panose="02040503050406030204" pitchFamily="18" charset="0"/>
                              <a:cs typeface="Times New Roman" panose="02020603050405020304" pitchFamily="18" charset="0"/>
                            </a:rPr>
                          </m:ctrlPr>
                        </m:naryPr>
                        <m:sub>
                          <m:r>
                            <m:rPr>
                              <m:brk m:alnAt="23"/>
                            </m:rPr>
                            <a:rPr lang="en-IN" b="0" i="1" smtClean="0">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cs typeface="Times New Roman" panose="02020603050405020304" pitchFamily="18" charset="0"/>
                            </a:rPr>
                            <m:t>𝑚</m:t>
                          </m:r>
                        </m:sup>
                        <m:e>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e>
                      </m:nary>
                      <m:r>
                        <a:rPr lang="en-IN" b="0" i="1" smtClean="0">
                          <a:latin typeface="Cambria Math" panose="02040503050406030204" pitchFamily="18" charset="0"/>
                          <a:cs typeface="Times New Roman" panose="02020603050405020304" pitchFamily="18" charset="0"/>
                        </a:rPr>
                        <m:t>=1</m:t>
                      </m:r>
                    </m:oMath>
                  </m:oMathPara>
                </a14:m>
                <a:endParaRPr lang="en-IN" b="0" dirty="0">
                  <a:latin typeface="Times New Roman" panose="02020603050405020304" pitchFamily="18" charset="0"/>
                  <a:cs typeface="Times New Roman" panose="02020603050405020304" pitchFamily="18" charset="0"/>
                </a:endParaRPr>
              </a:p>
              <a:p>
                <a:endParaRPr lang="en-IN"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2911" y="3135086"/>
                <a:ext cx="8133632" cy="3177216"/>
              </a:xfrm>
              <a:prstGeom prst="rect">
                <a:avLst/>
              </a:prstGeom>
              <a:blipFill rotWithShape="1">
                <a:blip r:embed="rId4"/>
                <a:stretch>
                  <a:fillRect l="-1273" t="-4798" r="-150"/>
                </a:stretch>
              </a:blipFill>
            </p:spPr>
            <p:txBody>
              <a:bodyPr/>
              <a:lstStyle/>
              <a:p>
                <a:r>
                  <a:rPr lang="en-IN">
                    <a:noFill/>
                  </a:rPr>
                  <a:t> </a:t>
                </a:r>
              </a:p>
            </p:txBody>
          </p:sp>
        </mc:Fallback>
      </mc:AlternateContent>
      <p:sp>
        <p:nvSpPr>
          <p:cNvPr id="10" name="Rounded Rectangle 9"/>
          <p:cNvSpPr/>
          <p:nvPr/>
        </p:nvSpPr>
        <p:spPr>
          <a:xfrm>
            <a:off x="672928" y="155169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Lemma 9.4: </a:t>
            </a:r>
            <a:r>
              <a:rPr lang="en-US" sz="2000" b="1" dirty="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09699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630384" y="1306287"/>
                <a:ext cx="8209831" cy="5349350"/>
              </a:xfrm>
              <a:prstGeom prst="rect">
                <a:avLst/>
              </a:prstGeom>
              <a:noFill/>
            </p:spPr>
            <p:txBody>
              <a:bodyPr wrap="square" rtlCol="0">
                <a:spAutoFit/>
              </a:bodyPr>
              <a:lstStyle/>
              <a:p>
                <a:pPr algn="just"/>
                <a:r>
                  <a:rPr lang="en-US" b="1" dirty="0">
                    <a:solidFill>
                      <a:srgbClr val="0B5ED7"/>
                    </a:solidFill>
                    <a:latin typeface="Times New Roman" panose="02020603050405020304" pitchFamily="18" charset="0"/>
                    <a:cs typeface="Times New Roman" panose="02020603050405020304" pitchFamily="18" charset="0"/>
                  </a:rPr>
                  <a:t>Example 9.8: Discriminating among objects</a:t>
                </a:r>
                <a:endParaRPr lang="en-IN" b="1"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Suppose four objects </a:t>
                </a:r>
                <a14:m>
                  <m:oMath xmlns:m="http://schemas.openxmlformats.org/officeDocument/2006/math">
                    <m:r>
                      <a:rPr lang="en-IN" i="1" dirty="0">
                        <a:solidFill>
                          <a:srgbClr val="0B5ED7"/>
                        </a:solidFill>
                        <a:latin typeface="Cambria Math" panose="02040503050406030204" pitchFamily="18" charset="0"/>
                        <a:cs typeface="Times New Roman" panose="02020603050405020304" pitchFamily="18" charset="0"/>
                      </a:rPr>
                      <m:t>𝐴</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𝐵</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𝐶</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𝑎𝑛𝑑</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𝐷</m:t>
                    </m:r>
                  </m:oMath>
                </a14:m>
                <a:r>
                  <a:rPr lang="en-IN" dirty="0">
                    <a:solidFill>
                      <a:srgbClr val="0B5ED7"/>
                    </a:solidFill>
                    <a:latin typeface="Times New Roman" panose="02020603050405020304" pitchFamily="18" charset="0"/>
                    <a:cs typeface="Times New Roman" panose="02020603050405020304" pitchFamily="18" charset="0"/>
                  </a:rPr>
                  <a:t> which occur with frequencies </a:t>
                </a:r>
                <a14:m>
                  <m:oMath xmlns:m="http://schemas.openxmlformats.org/officeDocument/2006/math">
                    <m:f>
                      <m:fPr>
                        <m:ctrlPr>
                          <a:rPr lang="en-IN"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a:solidFill>
                      <a:srgbClr val="0B5ED7"/>
                    </a:solidFill>
                    <a:latin typeface="Times New Roman" panose="02020603050405020304" pitchFamily="18" charset="0"/>
                    <a:cs typeface="Times New Roman" panose="02020603050405020304" pitchFamily="18" charset="0"/>
                  </a:rPr>
                  <a:t>, respectively. </a:t>
                </a:r>
              </a:p>
              <a:p>
                <a:pPr marL="3943350" lvl="8"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Thus, in this example, </a:t>
                </a:r>
                <a14:m>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𝑚</m:t>
                    </m:r>
                    <m:r>
                      <a:rPr lang="en-IN" b="0" i="1" smtClean="0">
                        <a:solidFill>
                          <a:srgbClr val="0B5ED7"/>
                        </a:solidFill>
                        <a:latin typeface="Cambria Math" panose="02040503050406030204" pitchFamily="18" charset="0"/>
                        <a:cs typeface="Times New Roman" panose="02020603050405020304" pitchFamily="18" charset="0"/>
                      </a:rPr>
                      <m:t>=4</m:t>
                    </m:r>
                  </m:oMath>
                </a14:m>
                <a:r>
                  <a:rPr lang="en-IN"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smtClean="0">
                            <a:solidFill>
                              <a:srgbClr val="0B5ED7"/>
                            </a:solidFill>
                            <a:latin typeface="Cambria Math" panose="02040503050406030204" pitchFamily="18" charset="0"/>
                            <a:cs typeface="Times New Roman" panose="02020603050405020304" pitchFamily="18" charset="0"/>
                          </a:rPr>
                        </m:ctrlPr>
                      </m:sSubPr>
                      <m:e>
                        <m:r>
                          <a:rPr lang="en-IN" b="0" i="1" smtClean="0">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1</m:t>
                        </m:r>
                      </m:sub>
                    </m:sSub>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2</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3</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smtClean="0">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4</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a:solidFill>
                      <a:srgbClr val="0B5ED7"/>
                    </a:solidFill>
                    <a:latin typeface="Times New Roman" panose="02020603050405020304" pitchFamily="18" charset="0"/>
                    <a:cs typeface="Times New Roman" panose="02020603050405020304" pitchFamily="18" charset="0"/>
                  </a:rPr>
                  <a:t>.</a:t>
                </a:r>
              </a:p>
              <a:p>
                <a:pPr marL="2571750" lvl="5"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Using standard 2-bit encoding, we can represent them as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=00, </m:t>
                    </m:r>
                    <m:r>
                      <a:rPr lang="en-IN" b="0" i="1" dirty="0" smtClean="0">
                        <a:solidFill>
                          <a:srgbClr val="0B5ED7"/>
                        </a:solidFill>
                        <a:latin typeface="Cambria Math" panose="02040503050406030204" pitchFamily="18" charset="0"/>
                        <a:cs typeface="Times New Roman" panose="02020603050405020304" pitchFamily="18" charset="0"/>
                      </a:rPr>
                      <m:t>𝐵</m:t>
                    </m:r>
                    <m:r>
                      <a:rPr lang="en-IN" b="0" i="1" dirty="0" smtClean="0">
                        <a:solidFill>
                          <a:srgbClr val="0B5ED7"/>
                        </a:solidFill>
                        <a:latin typeface="Cambria Math" panose="02040503050406030204" pitchFamily="18" charset="0"/>
                        <a:cs typeface="Times New Roman" panose="02020603050405020304" pitchFamily="18" charset="0"/>
                      </a:rPr>
                      <m:t>=01, </m:t>
                    </m:r>
                    <m:r>
                      <a:rPr lang="en-IN" b="0"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=10,  </m:t>
                    </m:r>
                    <m:r>
                      <a:rPr lang="en-IN" b="0" i="1" dirty="0" smtClean="0">
                        <a:solidFill>
                          <a:srgbClr val="0B5ED7"/>
                        </a:solidFill>
                        <a:latin typeface="Cambria Math" panose="02040503050406030204" pitchFamily="18" charset="0"/>
                        <a:cs typeface="Times New Roman" panose="02020603050405020304" pitchFamily="18" charset="0"/>
                      </a:rPr>
                      <m:t>𝐷</m:t>
                    </m:r>
                    <m:r>
                      <a:rPr lang="en-IN" b="0" i="1" dirty="0" smtClean="0">
                        <a:solidFill>
                          <a:srgbClr val="0B5ED7"/>
                        </a:solidFill>
                        <a:latin typeface="Cambria Math" panose="02040503050406030204" pitchFamily="18" charset="0"/>
                        <a:cs typeface="Times New Roman" panose="02020603050405020304" pitchFamily="18" charset="0"/>
                      </a:rPr>
                      <m:t>=11</m:t>
                    </m:r>
                  </m:oMath>
                </a14:m>
                <a:r>
                  <a:rPr lang="en-IN" dirty="0">
                    <a:solidFill>
                      <a:srgbClr val="0B5ED7"/>
                    </a:solidFill>
                    <a:latin typeface="Times New Roman" panose="02020603050405020304" pitchFamily="18" charset="0"/>
                    <a:cs typeface="Times New Roman" panose="02020603050405020304" pitchFamily="18" charset="0"/>
                  </a:rPr>
                  <a:t>. </a:t>
                </a:r>
              </a:p>
              <a:p>
                <a:pPr marL="2114550" lvl="4"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Also, we can follow </a:t>
                </a:r>
                <a:r>
                  <a:rPr lang="en-IN" dirty="0">
                    <a:solidFill>
                      <a:srgbClr val="073C8B"/>
                    </a:solidFill>
                    <a:latin typeface="Times New Roman" panose="02020603050405020304" pitchFamily="18" charset="0"/>
                    <a:cs typeface="Times New Roman" panose="02020603050405020304" pitchFamily="18" charset="0"/>
                  </a:rPr>
                  <a:t>variable length coding </a:t>
                </a:r>
                <a:r>
                  <a:rPr lang="en-IN" dirty="0">
                    <a:solidFill>
                      <a:srgbClr val="0B5ED7"/>
                    </a:solidFill>
                    <a:latin typeface="Times New Roman" panose="02020603050405020304" pitchFamily="18" charset="0"/>
                    <a:cs typeface="Times New Roman" panose="02020603050405020304" pitchFamily="18" charset="0"/>
                  </a:rPr>
                  <a:t>(also called Huffman coding) as an improved way of representing them. </a:t>
                </a:r>
              </a:p>
              <a:p>
                <a:pPr marL="742950" lvl="1"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The Huffman coding of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𝐵</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 </m:t>
                    </m:r>
                    <m:r>
                      <a:rPr lang="en-IN" b="0" i="1" dirty="0" smtClean="0">
                        <a:solidFill>
                          <a:srgbClr val="0B5ED7"/>
                        </a:solidFill>
                        <a:latin typeface="Cambria Math" panose="02040503050406030204" pitchFamily="18" charset="0"/>
                        <a:cs typeface="Times New Roman" panose="02020603050405020304" pitchFamily="18" charset="0"/>
                      </a:rPr>
                      <m:t>𝑎𝑛𝑑</m:t>
                    </m:r>
                    <m:r>
                      <a:rPr lang="en-IN" b="0"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𝐷</m:t>
                    </m:r>
                  </m:oMath>
                </a14:m>
                <a:r>
                  <a:rPr lang="en-IN" dirty="0">
                    <a:solidFill>
                      <a:srgbClr val="0B5ED7"/>
                    </a:solidFill>
                    <a:latin typeface="Times New Roman" panose="02020603050405020304" pitchFamily="18" charset="0"/>
                    <a:cs typeface="Times New Roman" panose="02020603050405020304" pitchFamily="18" charset="0"/>
                  </a:rPr>
                  <a:t> with their frequencies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r>
                      <a:rPr lang="en-IN">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oMath>
                </a14:m>
                <a:r>
                  <a:rPr lang="en-IN" dirty="0">
                    <a:solidFill>
                      <a:srgbClr val="0B5ED7"/>
                    </a:solidFill>
                    <a:latin typeface="Times New Roman" panose="02020603050405020304" pitchFamily="18" charset="0"/>
                    <a:cs typeface="Times New Roman" panose="02020603050405020304" pitchFamily="18" charset="0"/>
                  </a:rPr>
                  <a:t> are shown below.</a:t>
                </a:r>
              </a:p>
              <a:p>
                <a:pPr marL="285750"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lvl="1"/>
                <a:r>
                  <a:rPr lang="en-IN" b="1" dirty="0">
                    <a:solidFill>
                      <a:srgbClr val="0B5ED7"/>
                    </a:solidFill>
                    <a:latin typeface="Times New Roman" panose="02020603050405020304" pitchFamily="18" charset="0"/>
                    <a:cs typeface="Times New Roman" panose="02020603050405020304" pitchFamily="18" charset="0"/>
                  </a:rPr>
                  <a:t>A = 1</a:t>
                </a:r>
              </a:p>
              <a:p>
                <a:pPr lvl="1"/>
                <a:r>
                  <a:rPr lang="en-IN" b="1" dirty="0">
                    <a:solidFill>
                      <a:srgbClr val="0B5ED7"/>
                    </a:solidFill>
                    <a:latin typeface="Times New Roman" panose="02020603050405020304" pitchFamily="18" charset="0"/>
                    <a:cs typeface="Times New Roman" panose="02020603050405020304" pitchFamily="18" charset="0"/>
                  </a:rPr>
                  <a:t>B = 01</a:t>
                </a:r>
                <a:br>
                  <a:rPr lang="en-IN" b="1" dirty="0">
                    <a:solidFill>
                      <a:srgbClr val="0B5ED7"/>
                    </a:solidFill>
                    <a:latin typeface="Times New Roman" panose="02020603050405020304" pitchFamily="18" charset="0"/>
                    <a:cs typeface="Times New Roman" panose="02020603050405020304" pitchFamily="18" charset="0"/>
                  </a:rPr>
                </a:br>
                <a:r>
                  <a:rPr lang="en-IN" b="1" dirty="0">
                    <a:solidFill>
                      <a:srgbClr val="0B5ED7"/>
                    </a:solidFill>
                    <a:latin typeface="Times New Roman" panose="02020603050405020304" pitchFamily="18" charset="0"/>
                    <a:cs typeface="Times New Roman" panose="02020603050405020304" pitchFamily="18" charset="0"/>
                  </a:rPr>
                  <a:t>C = 001</a:t>
                </a:r>
                <a:br>
                  <a:rPr lang="en-IN" b="1" dirty="0">
                    <a:solidFill>
                      <a:srgbClr val="0B5ED7"/>
                    </a:solidFill>
                    <a:latin typeface="Times New Roman" panose="02020603050405020304" pitchFamily="18" charset="0"/>
                    <a:cs typeface="Times New Roman" panose="02020603050405020304" pitchFamily="18" charset="0"/>
                  </a:rPr>
                </a:br>
                <a:r>
                  <a:rPr lang="en-IN" b="1" dirty="0">
                    <a:solidFill>
                      <a:srgbClr val="0B5ED7"/>
                    </a:solidFill>
                    <a:latin typeface="Times New Roman" panose="02020603050405020304" pitchFamily="18" charset="0"/>
                    <a:cs typeface="Times New Roman" panose="02020603050405020304" pitchFamily="18" charset="0"/>
                  </a:rPr>
                  <a:t>D = 000</a:t>
                </a:r>
              </a:p>
              <a:p>
                <a:pPr algn="just"/>
                <a:endParaRPr lang="en-IN" sz="9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30366" y="1306287"/>
                <a:ext cx="8209831" cy="5349350"/>
              </a:xfrm>
              <a:prstGeom prst="rect">
                <a:avLst/>
              </a:prstGeom>
              <a:blipFill rotWithShape="1">
                <a:blip r:embed="rId2"/>
                <a:stretch>
                  <a:fillRect l="-1188" t="-569" r="-6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val="4269508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630383" y="1748247"/>
                <a:ext cx="8209831" cy="3162982"/>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a:t>With the above representation say, if A is to be identified, then we need to examine only one question, for B it is 2 and for C and D both, it is 3. </a:t>
                </a:r>
              </a:p>
              <a:p>
                <a:pPr marL="285750" indent="-285750" algn="just">
                  <a:buClr>
                    <a:schemeClr val="accent3"/>
                  </a:buClr>
                  <a:buSzPct val="150000"/>
                  <a:buFont typeface="Arial" pitchFamily="34" charset="0"/>
                  <a:buChar char="•"/>
                </a:pPr>
                <a:endParaRPr lang="en-IN" sz="1000" dirty="0"/>
              </a:p>
              <a:p>
                <a:pPr marL="285750" indent="-285750" algn="just">
                  <a:buClr>
                    <a:schemeClr val="accent3"/>
                  </a:buClr>
                  <a:buSzPct val="150000"/>
                  <a:buFont typeface="Arial" pitchFamily="34" charset="0"/>
                  <a:buChar char="•"/>
                </a:pPr>
                <a:r>
                  <a:rPr lang="en-IN" dirty="0"/>
                  <a:t>Thus, on the average, we need</a:t>
                </a:r>
              </a:p>
              <a:p>
                <a:pPr marL="285750" indent="-285750" algn="just">
                  <a:buClr>
                    <a:schemeClr val="accent3"/>
                  </a:buClr>
                  <a:buSzPct val="150000"/>
                  <a:buFont typeface="Arial" pitchFamily="34" charset="0"/>
                  <a:buChar char="•"/>
                </a:pPr>
                <a:endParaRPr lang="en-IN" sz="1000" dirty="0"/>
              </a:p>
              <a:p>
                <a:pPr algn="just">
                  <a:buClr>
                    <a:schemeClr val="accent3"/>
                  </a:buClr>
                  <a:buSzPct val="150000"/>
                </a:pPr>
                <a:r>
                  <a:rPr lang="en-IN" dirty="0"/>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4</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3=1.75 </m:t>
                    </m:r>
                    <m:r>
                      <a:rPr lang="en-IN" b="0" i="1" smtClean="0">
                        <a:latin typeface="Cambria Math" panose="02040503050406030204" pitchFamily="18" charset="0"/>
                        <a:ea typeface="Cambria Math" panose="02040503050406030204" pitchFamily="18" charset="0"/>
                      </a:rPr>
                      <m:t>𝑏𝑖𝑡𝑠</m:t>
                    </m:r>
                  </m:oMath>
                </a14:m>
                <a:r>
                  <a:rPr lang="en-US" dirty="0"/>
                  <a:t> </a:t>
                </a:r>
              </a:p>
              <a:p>
                <a:pPr algn="just">
                  <a:buClr>
                    <a:schemeClr val="accent3"/>
                  </a:buClr>
                  <a:buSzPct val="150000"/>
                </a:pPr>
                <a:endParaRPr lang="en-US" sz="1000" dirty="0"/>
              </a:p>
              <a:p>
                <a:pPr marL="285750" indent="-285750" algn="just">
                  <a:buClr>
                    <a:schemeClr val="accent3"/>
                  </a:buClr>
                  <a:buSzPct val="150000"/>
                  <a:buFont typeface="Arial" pitchFamily="34" charset="0"/>
                  <a:buChar char="•"/>
                </a:pPr>
                <a:r>
                  <a:rPr lang="en-US" dirty="0"/>
                  <a:t>This is the number of yes/no questions to identify any one of the four objects, whose frequency of occurrences are not uniform.</a:t>
                </a:r>
              </a:p>
              <a:p>
                <a:pPr marL="742950" lvl="1" indent="-285750" algn="just">
                  <a:buClr>
                    <a:schemeClr val="accent3"/>
                  </a:buClr>
                  <a:buSzPct val="150000"/>
                  <a:buFont typeface="Arial" pitchFamily="34" charset="0"/>
                  <a:buChar char="•"/>
                </a:pPr>
                <a:endParaRPr lang="en-US" dirty="0"/>
              </a:p>
              <a:p>
                <a:pPr marL="285750" indent="-285750" algn="just">
                  <a:buClr>
                    <a:schemeClr val="accent3"/>
                  </a:buClr>
                  <a:buSzPct val="150000"/>
                  <a:buFont typeface="Arial" pitchFamily="34" charset="0"/>
                  <a:buChar char="•"/>
                </a:pPr>
                <a:r>
                  <a:rPr lang="en-US" dirty="0"/>
                  <a:t>This is simply in contrast to 2-bit encoding, where we need 2-bits (questions) on the average.  </a:t>
                </a:r>
              </a:p>
            </p:txBody>
          </p:sp>
        </mc:Choice>
        <mc:Fallback xmlns="">
          <p:sp>
            <p:nvSpPr>
              <p:cNvPr id="11" name="TextBox 10"/>
              <p:cNvSpPr txBox="1">
                <a:spLocks noRot="1" noChangeAspect="1" noMove="1" noResize="1" noEditPoints="1" noAdjustHandles="1" noChangeArrowheads="1" noChangeShapeType="1" noTextEdit="1"/>
              </p:cNvSpPr>
              <p:nvPr/>
            </p:nvSpPr>
            <p:spPr>
              <a:xfrm>
                <a:off x="630365" y="1748247"/>
                <a:ext cx="8209831" cy="3162982"/>
              </a:xfrm>
              <a:prstGeom prst="rect">
                <a:avLst/>
              </a:prstGeom>
              <a:blipFill rotWithShape="1">
                <a:blip r:embed="rId2"/>
                <a:stretch>
                  <a:fillRect l="-1188" t="-4624" r="-668" b="-21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val="2196333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235671" y="289560"/>
                <a:ext cx="8999220" cy="825138"/>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b="1" dirty="0">
                  <a:solidFill>
                    <a:srgbClr val="C00000"/>
                  </a:solidFill>
                  <a:latin typeface="Times New Roman" pitchFamily="18" charset="0"/>
                  <a:cs typeface="Times New Roman"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235671" y="289560"/>
                <a:ext cx="8999220" cy="825138"/>
              </a:xfrm>
              <a:blipFill rotWithShape="1">
                <a:blip r:embed="rId2"/>
                <a:stretch>
                  <a:fillRect l="-3455" r="-2642" b="-37037"/>
                </a:stretch>
              </a:blipFill>
            </p:spPr>
            <p:txBody>
              <a:bodyPr/>
              <a:lstStyle/>
              <a:p>
                <a:r>
                  <a:rPr lang="en-IN">
                    <a:noFill/>
                  </a:rPr>
                  <a:t> </a:t>
                </a:r>
              </a:p>
            </p:txBody>
          </p:sp>
        </mc:Fallback>
      </mc:AlternateContent>
      <p:sp>
        <p:nvSpPr>
          <p:cNvPr id="11" name="TextBox 10"/>
          <p:cNvSpPr txBox="1"/>
          <p:nvPr/>
        </p:nvSpPr>
        <p:spPr>
          <a:xfrm>
            <a:off x="630384" y="1306290"/>
            <a:ext cx="8209831" cy="5078313"/>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a:latin typeface="Times New Roman" panose="02020603050405020304" pitchFamily="18" charset="0"/>
                <a:cs typeface="Times New Roman" panose="02020603050405020304" pitchFamily="18" charset="0"/>
              </a:rPr>
              <a:t>It may be interesting to note that even with variable length encoding, there are several ways of encoding. Few of them are given below.</a:t>
            </a: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a:latin typeface="Times New Roman" panose="02020603050405020304" pitchFamily="18" charset="0"/>
                <a:cs typeface="Times New Roman" panose="02020603050405020304" pitchFamily="18" charset="0"/>
              </a:rPr>
              <a:t>The calculation of entropy in the observed cases can be obtained as:</a:t>
            </a: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a:t>Anyway, key to finding the most efficient way of encoding is to </a:t>
            </a:r>
            <a:r>
              <a:rPr lang="en-IN" b="1" dirty="0">
                <a:solidFill>
                  <a:srgbClr val="0B5ED7"/>
                </a:solidFill>
              </a:rPr>
              <a:t>assign a smallest number of bits to the object with highest frequency</a:t>
            </a:r>
            <a:r>
              <a:rPr lang="en-IN" i="1" dirty="0">
                <a:solidFill>
                  <a:srgbClr val="0B5ED7"/>
                </a:solidFill>
              </a:rPr>
              <a:t> </a:t>
            </a:r>
            <a:r>
              <a:rPr lang="en-IN" dirty="0"/>
              <a:t>and so on.</a:t>
            </a:r>
          </a:p>
          <a:p>
            <a:pPr marL="171450" indent="-171450" algn="just">
              <a:buClr>
                <a:schemeClr val="accent3"/>
              </a:buClr>
              <a:buSzPct val="150000"/>
              <a:buFont typeface="Arial" pitchFamily="34" charset="0"/>
              <a:buChar char="•"/>
            </a:pPr>
            <a:endParaRPr lang="en-IN" sz="1000" dirty="0"/>
          </a:p>
          <a:p>
            <a:pPr marL="285750" indent="-285750" algn="just">
              <a:buClr>
                <a:schemeClr val="accent3"/>
              </a:buClr>
              <a:buSzPct val="150000"/>
              <a:buFont typeface="Arial" pitchFamily="34" charset="0"/>
              <a:buChar char="•"/>
            </a:pPr>
            <a:r>
              <a:rPr lang="en-IN" dirty="0"/>
              <a:t>The above observation is also significant in the sense that it provides a </a:t>
            </a:r>
            <a:r>
              <a:rPr lang="en-IN" b="1" dirty="0">
                <a:solidFill>
                  <a:srgbClr val="0B5ED7"/>
                </a:solidFill>
              </a:rPr>
              <a:t>systematic way of finding a sequence of well-chosen question in order to identify an object at a faster rate.</a:t>
            </a:r>
            <a:endParaRPr lang="en-IN" dirty="0">
              <a:solidFill>
                <a:srgbClr val="0B5ED7"/>
              </a:solidFill>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4169593185"/>
                  </p:ext>
                </p:extLst>
              </p:nvPr>
            </p:nvGraphicFramePr>
            <p:xfrm>
              <a:off x="1560269"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1583002863"/>
                        </a:ext>
                      </a:extLst>
                    </a:gridCol>
                    <a:gridCol w="2080331">
                      <a:extLst>
                        <a:ext uri="{9D8B030D-6E8A-4147-A177-3AD203B41FA5}">
                          <a16:colId xmlns:a16="http://schemas.microsoft.com/office/drawing/2014/main" val="2263182531"/>
                        </a:ext>
                      </a:extLst>
                    </a:gridCol>
                    <a:gridCol w="2080331">
                      <a:extLst>
                        <a:ext uri="{9D8B030D-6E8A-4147-A177-3AD203B41FA5}">
                          <a16:colId xmlns:a16="http://schemas.microsoft.com/office/drawing/2014/main" val="1206560952"/>
                        </a:ext>
                      </a:extLst>
                    </a:gridCol>
                  </a:tblGrid>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𝐴</m:t>
                                </m:r>
                                <m:r>
                                  <a:rPr lang="en-IN" b="0" i="1" smtClean="0">
                                    <a:latin typeface="Cambria Math" panose="02040503050406030204" pitchFamily="18" charset="0"/>
                                  </a:rPr>
                                  <m:t>=0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2)   </m:t>
                                </m:r>
                                <m:r>
                                  <a:rPr lang="en-IN" b="0" i="1" smtClean="0">
                                    <a:latin typeface="Cambria Math" panose="02040503050406030204" pitchFamily="18" charset="0"/>
                                  </a:rPr>
                                  <m:t>𝐴</m:t>
                                </m:r>
                                <m:r>
                                  <a:rPr lang="en-IN" b="0" i="1" smtClean="0">
                                    <a:latin typeface="Cambria Math" panose="02040503050406030204" pitchFamily="18" charset="0"/>
                                  </a:rPr>
                                  <m:t>=01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3)  </m:t>
                                </m:r>
                                <m:r>
                                  <a:rPr lang="en-IN" b="0" i="1" smtClean="0">
                                    <a:latin typeface="Cambria Math" panose="02040503050406030204" pitchFamily="18" charset="0"/>
                                  </a:rPr>
                                  <m:t>𝐴</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503546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3316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3914914"/>
                      </a:ext>
                    </a:extLst>
                  </a:tr>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=000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=100001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89235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0779806"/>
                  </p:ext>
                </p:extLst>
              </p:nvPr>
            </p:nvGraphicFramePr>
            <p:xfrm>
              <a:off x="1560251"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1583002863"/>
                        </a:ext>
                      </a:extLst>
                    </a:gridCol>
                    <a:gridCol w="2080331">
                      <a:extLst>
                        <a:ext uri="{9D8B030D-6E8A-4147-A177-3AD203B41FA5}">
                          <a16:colId xmlns:a16="http://schemas.microsoft.com/office/drawing/2014/main" val="2263182531"/>
                        </a:ext>
                      </a:extLst>
                    </a:gridCol>
                    <a:gridCol w="2080331">
                      <a:extLst>
                        <a:ext uri="{9D8B030D-6E8A-4147-A177-3AD203B41FA5}">
                          <a16:colId xmlns:a16="http://schemas.microsoft.com/office/drawing/2014/main" val="1206560952"/>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r="-199708"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r="-100293"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b="-301639"/>
                          </a:stretch>
                        </a:blipFill>
                      </a:tcPr>
                    </a:tc>
                    <a:extLst>
                      <a:ext uri="{0D108BD9-81ED-4DB2-BD59-A6C34878D82A}">
                        <a16:rowId xmlns:a16="http://schemas.microsoft.com/office/drawing/2014/main" val="3155035466"/>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8387" r="-199708"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98387" r="-100293"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98387" b="-196774"/>
                          </a:stretch>
                        </a:blipFill>
                      </a:tcPr>
                    </a:tc>
                    <a:extLst>
                      <a:ext uri="{0D108BD9-81ED-4DB2-BD59-A6C34878D82A}">
                        <a16:rowId xmlns:a16="http://schemas.microsoft.com/office/drawing/2014/main" val="2124331672"/>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1639" r="-199708"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201639" r="-100293"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201639" b="-100000"/>
                          </a:stretch>
                        </a:blipFill>
                      </a:tcPr>
                    </a:tc>
                    <a:extLst>
                      <a:ext uri="{0D108BD9-81ED-4DB2-BD59-A6C34878D82A}">
                        <a16:rowId xmlns:a16="http://schemas.microsoft.com/office/drawing/2014/main" val="743914914"/>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1639" r="-19970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301639" r="-100293"/>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301639"/>
                          </a:stretch>
                        </a:blipFill>
                      </a:tcPr>
                    </a:tc>
                    <a:extLst>
                      <a:ext uri="{0D108BD9-81ED-4DB2-BD59-A6C34878D82A}">
                        <a16:rowId xmlns:a16="http://schemas.microsoft.com/office/drawing/2014/main" val="78892354"/>
                      </a:ext>
                    </a:extLst>
                  </a:tr>
                </a:tbl>
              </a:graphicData>
            </a:graphic>
          </p:graphicFrame>
        </mc:Fallback>
      </mc:AlternateContent>
      <p:graphicFrame>
        <p:nvGraphicFramePr>
          <p:cNvPr id="8" name="Table 7"/>
          <p:cNvGraphicFramePr>
            <a:graphicFrameLocks noGrp="1"/>
          </p:cNvGraphicFramePr>
          <p:nvPr>
            <p:extLst>
              <p:ext uri="{D42A27DB-BD31-4B8C-83A1-F6EECF244321}">
                <p14:modId xmlns:p14="http://schemas.microsoft.com/office/powerpoint/2010/main" val="2014674968"/>
              </p:ext>
            </p:extLst>
          </p:nvPr>
        </p:nvGraphicFramePr>
        <p:xfrm>
          <a:off x="1872316" y="4156613"/>
          <a:ext cx="6240993" cy="37084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587688787"/>
                    </a:ext>
                  </a:extLst>
                </a:gridCol>
                <a:gridCol w="2080331">
                  <a:extLst>
                    <a:ext uri="{9D8B030D-6E8A-4147-A177-3AD203B41FA5}">
                      <a16:colId xmlns:a16="http://schemas.microsoft.com/office/drawing/2014/main" val="3447294213"/>
                    </a:ext>
                  </a:extLst>
                </a:gridCol>
                <a:gridCol w="2080331">
                  <a:extLst>
                    <a:ext uri="{9D8B030D-6E8A-4147-A177-3AD203B41FA5}">
                      <a16:colId xmlns:a16="http://schemas.microsoft.com/office/drawing/2014/main" val="613207222"/>
                    </a:ext>
                  </a:extLst>
                </a:gridCol>
              </a:tblGrid>
              <a:tr h="370840">
                <a:tc>
                  <a:txBody>
                    <a:bodyPr/>
                    <a:lstStyle/>
                    <a:p>
                      <a:r>
                        <a:rPr lang="en-IN" dirty="0"/>
                        <a:t>1) 1.75</a:t>
                      </a:r>
                      <a:endParaRPr lang="en-US" dirty="0"/>
                    </a:p>
                  </a:txBody>
                  <a:tcPr/>
                </a:tc>
                <a:tc>
                  <a:txBody>
                    <a:bodyPr/>
                    <a:lstStyle/>
                    <a:p>
                      <a:r>
                        <a:rPr lang="en-IN" dirty="0"/>
                        <a:t>2) 2</a:t>
                      </a:r>
                      <a:endParaRPr lang="en-US" dirty="0"/>
                    </a:p>
                  </a:txBody>
                  <a:tcPr/>
                </a:tc>
                <a:tc>
                  <a:txBody>
                    <a:bodyPr/>
                    <a:lstStyle/>
                    <a:p>
                      <a:r>
                        <a:rPr lang="en-IN" dirty="0"/>
                        <a:t>3) 3.875</a:t>
                      </a:r>
                      <a:endParaRPr lang="en-US" dirty="0"/>
                    </a:p>
                  </a:txBody>
                  <a:tcPr/>
                </a:tc>
                <a:extLst>
                  <a:ext uri="{0D108BD9-81ED-4DB2-BD59-A6C34878D82A}">
                    <a16:rowId xmlns:a16="http://schemas.microsoft.com/office/drawing/2014/main" val="2822732794"/>
                  </a:ext>
                </a:extLst>
              </a:tr>
            </a:tbl>
          </a:graphicData>
        </a:graphic>
      </p:graphicFrame>
    </p:spTree>
    <p:extLst>
      <p:ext uri="{BB962C8B-B14F-4D97-AF65-F5344CB8AC3E}">
        <p14:creationId xmlns:p14="http://schemas.microsoft.com/office/powerpoint/2010/main" val="13012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a:solidFill>
                  <a:srgbClr val="A50021"/>
                </a:solidFill>
                <a:latin typeface="Times New Roman" panose="02020603050405020304" pitchFamily="18" charset="0"/>
                <a:cs typeface="Times New Roman" panose="02020603050405020304" pitchFamily="18" charset="0"/>
              </a:rPr>
              <a:t>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672928" y="1934111"/>
                <a:ext cx="7734300" cy="1473304"/>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If an object occurs with frequency </a:t>
                </a:r>
                <a:r>
                  <a:rPr lang="en-IN" i="1" dirty="0">
                    <a:solidFill>
                      <a:prstClr val="black"/>
                    </a:solidFill>
                    <a:latin typeface="Times New Roman" panose="02020603050405020304" pitchFamily="18" charset="0"/>
                    <a:cs typeface="Times New Roman" panose="02020603050405020304" pitchFamily="18" charset="0"/>
                  </a:rPr>
                  <a:t>p</a:t>
                </a:r>
                <a:r>
                  <a:rPr lang="en-IN" dirty="0">
                    <a:solidFill>
                      <a:prstClr val="black"/>
                    </a:solidFill>
                    <a:latin typeface="Times New Roman" panose="02020603050405020304" pitchFamily="18" charset="0"/>
                    <a:cs typeface="Times New Roman" panose="02020603050405020304" pitchFamily="18" charset="0"/>
                  </a:rPr>
                  <a:t>, then the most efficient way to represent it with </a:t>
                </a:r>
                <a14:m>
                  <m:oMath xmlns:m="http://schemas.openxmlformats.org/officeDocument/2006/math">
                    <m:func>
                      <m:funcPr>
                        <m:ctrlPr>
                          <a:rPr lang="en-IN" i="1" smtClean="0">
                            <a:solidFill>
                              <a:prstClr val="black"/>
                            </a:solidFill>
                            <a:latin typeface="Cambria Math" panose="02040503050406030204" pitchFamily="18" charset="0"/>
                            <a:cs typeface="Times New Roman" panose="02020603050405020304" pitchFamily="18" charset="0"/>
                          </a:rPr>
                        </m:ctrlPr>
                      </m:funcPr>
                      <m:fName>
                        <m:sSub>
                          <m:sSubPr>
                            <m:ctrlPr>
                              <a:rPr lang="en-IN" i="1" smtClean="0">
                                <a:solidFill>
                                  <a:prstClr val="black"/>
                                </a:solidFill>
                                <a:latin typeface="Cambria Math" panose="02040503050406030204" pitchFamily="18" charset="0"/>
                                <a:cs typeface="Times New Roman" panose="02020603050405020304" pitchFamily="18" charset="0"/>
                              </a:rPr>
                            </m:ctrlPr>
                          </m:sSubPr>
                          <m:e>
                            <m:r>
                              <m:rPr>
                                <m:sty m:val="p"/>
                              </m:rPr>
                              <a:rPr lang="en-IN" i="0" smtClean="0">
                                <a:solidFill>
                                  <a:prstClr val="black"/>
                                </a:solidFill>
                                <a:latin typeface="Cambria Math" panose="02040503050406030204" pitchFamily="18" charset="0"/>
                                <a:cs typeface="Times New Roman" panose="02020603050405020304" pitchFamily="18" charset="0"/>
                              </a:rPr>
                              <m:t>log</m:t>
                            </m:r>
                          </m:e>
                          <m:sub>
                            <m:r>
                              <a:rPr lang="en-IN" b="0" i="1" smtClean="0">
                                <a:solidFill>
                                  <a:prstClr val="black"/>
                                </a:solidFill>
                                <a:latin typeface="Cambria Math" panose="02040503050406030204" pitchFamily="18" charset="0"/>
                                <a:cs typeface="Times New Roman" panose="02020603050405020304" pitchFamily="18" charset="0"/>
                              </a:rPr>
                              <m:t>2</m:t>
                            </m:r>
                          </m:sub>
                        </m:sSub>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panose="02040503050406030204" pitchFamily="18" charset="0"/>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r>
                              <a:rPr lang="en-IN" b="0" i="1" smtClean="0">
                                <a:solidFill>
                                  <a:prstClr val="black"/>
                                </a:solidFill>
                                <a:latin typeface="Cambria Math" panose="02040503050406030204" pitchFamily="18" charset="0"/>
                                <a:cs typeface="Times New Roman" panose="02020603050405020304" pitchFamily="18" charset="0"/>
                              </a:rPr>
                              <m:t>𝑝</m:t>
                            </m:r>
                          </m:den>
                        </m:f>
                      </m:e>
                    </m:func>
                    <m:r>
                      <a:rPr lang="en-IN" b="0" i="1" smtClean="0">
                        <a:solidFill>
                          <a:prstClr val="black"/>
                        </a:solidFill>
                        <a:latin typeface="Cambria Math" panose="02040503050406030204" pitchFamily="18" charset="0"/>
                        <a:cs typeface="Times New Roman" panose="02020603050405020304" pitchFamily="18" charset="0"/>
                      </a:rPr>
                      <m:t>)</m:t>
                    </m:r>
                  </m:oMath>
                </a14:m>
                <a:r>
                  <a:rPr lang="en-IN" dirty="0">
                    <a:solidFill>
                      <a:prstClr val="black"/>
                    </a:solidFill>
                    <a:latin typeface="Times New Roman" panose="02020603050405020304" pitchFamily="18" charset="0"/>
                    <a:cs typeface="Times New Roman" panose="02020603050405020304" pitchFamily="18" charset="0"/>
                  </a:rPr>
                  <a:t> bits.</a:t>
                </a:r>
              </a:p>
            </p:txBody>
          </p:sp>
        </mc:Choice>
        <mc:Fallback xmlns="">
          <p:sp>
            <p:nvSpPr>
              <p:cNvPr id="9" name="Rectangle 8"/>
              <p:cNvSpPr>
                <a:spLocks noRot="1" noChangeAspect="1" noMove="1" noResize="1" noEditPoints="1" noAdjustHandles="1" noChangeArrowheads="1" noChangeShapeType="1" noTextEdit="1"/>
              </p:cNvSpPr>
              <p:nvPr/>
            </p:nvSpPr>
            <p:spPr>
              <a:xfrm>
                <a:off x="672911" y="1934111"/>
                <a:ext cx="7734300" cy="1473304"/>
              </a:xfrm>
              <a:prstGeom prst="rect">
                <a:avLst/>
              </a:prstGeom>
              <a:blipFill rotWithShape="1">
                <a:blip r:embed="rId2"/>
                <a:stretch>
                  <a:fillRect b="-18015"/>
                </a:stretch>
              </a:blipFill>
              <a:effectLst>
                <a:glow rad="63500">
                  <a:schemeClr val="accent2">
                    <a:satMod val="175000"/>
                    <a:alpha val="40000"/>
                  </a:schemeClr>
                </a:glow>
              </a:effectLst>
            </p:spPr>
            <p:txBody>
              <a:bodyPr/>
              <a:lstStyle/>
              <a:p>
                <a:r>
                  <a:rPr lang="en-IN">
                    <a:noFill/>
                  </a:rPr>
                  <a:t> </a:t>
                </a:r>
              </a:p>
            </p:txBody>
          </p:sp>
        </mc:Fallback>
      </mc:AlternateContent>
      <p:sp>
        <p:nvSpPr>
          <p:cNvPr id="10" name="Rounded Rectangle 9"/>
          <p:cNvSpPr/>
          <p:nvPr/>
        </p:nvSpPr>
        <p:spPr>
          <a:xfrm>
            <a:off x="672928" y="1932687"/>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Lemma 9.3: </a:t>
            </a:r>
            <a:r>
              <a:rPr lang="en-US" sz="2000" b="1" dirty="0">
                <a:solidFill>
                  <a:prstClr val="black"/>
                </a:solidFill>
                <a:latin typeface="Times New Roman" pitchFamily="18" charset="0"/>
                <a:cs typeface="Times New Roman" pitchFamily="18" charset="0"/>
              </a:rPr>
              <a:t>Information content</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581471" y="3476031"/>
                <a:ext cx="8133632" cy="2184509"/>
              </a:xfrm>
              <a:prstGeom prst="rect">
                <a:avLst/>
              </a:prstGeom>
              <a:noFill/>
            </p:spPr>
            <p:txBody>
              <a:bodyPr wrap="square" rtlCol="0">
                <a:spAutoFit/>
              </a:bodyPr>
              <a:lstStyle/>
              <a:p>
                <a:pPr algn="just"/>
                <a:endParaRPr lang="en-US" sz="1100" b="1" dirty="0">
                  <a:solidFill>
                    <a:schemeClr val="tx1"/>
                  </a:solidFill>
                  <a:latin typeface="Times New Roman" panose="02020603050405020304" pitchFamily="18" charset="0"/>
                  <a:cs typeface="Times New Roman" panose="02020603050405020304" pitchFamily="18" charset="0"/>
                </a:endParaRPr>
              </a:p>
              <a:p>
                <a:pPr algn="just"/>
                <a:endParaRPr lang="en-US" sz="1100" b="1" dirty="0">
                  <a:solidFill>
                    <a:schemeClr val="tx1"/>
                  </a:solidFill>
                  <a:latin typeface="Times New Roman" panose="02020603050405020304" pitchFamily="18" charset="0"/>
                  <a:cs typeface="Times New Roman" panose="02020603050405020304" pitchFamily="18" charset="0"/>
                </a:endParaRPr>
              </a:p>
              <a:p>
                <a:pPr algn="just"/>
                <a:r>
                  <a:rPr lang="en-US" b="1" dirty="0">
                    <a:solidFill>
                      <a:srgbClr val="0B5ED7"/>
                    </a:solidFill>
                    <a:latin typeface="Times New Roman" panose="02020603050405020304" pitchFamily="18" charset="0"/>
                    <a:cs typeface="Times New Roman" panose="02020603050405020304" pitchFamily="18" charset="0"/>
                  </a:rPr>
                  <a:t>Example 9.9: Information content </a:t>
                </a:r>
                <a:endParaRPr lang="en-IN" b="1" dirty="0">
                  <a:solidFill>
                    <a:srgbClr val="0B5ED7"/>
                  </a:solidFill>
                  <a:latin typeface="Times New Roman" panose="02020603050405020304" pitchFamily="18" charset="0"/>
                  <a:cs typeface="Times New Roman" panose="02020603050405020304" pitchFamily="18" charset="0"/>
                </a:endParaRPr>
              </a:p>
              <a:p>
                <a:pPr marL="285750" indent="-285750" algn="just">
                  <a:buFont typeface="Arial" pitchFamily="34" charset="0"/>
                  <a:buChar char="•"/>
                </a:pPr>
                <a:r>
                  <a:rPr lang="en-IN" dirty="0">
                    <a:solidFill>
                      <a:srgbClr val="0B5ED7"/>
                    </a:solidFill>
                    <a:latin typeface="Times New Roman" panose="02020603050405020304" pitchFamily="18" charset="0"/>
                    <a:cs typeface="Times New Roman" panose="02020603050405020304" pitchFamily="18" charset="0"/>
                  </a:rPr>
                  <a:t>A which occurs with frequency </a:t>
                </a:r>
                <a14:m>
                  <m:oMath xmlns:m="http://schemas.openxmlformats.org/officeDocument/2006/math">
                    <m:f>
                      <m:fPr>
                        <m:ctrlPr>
                          <a:rPr lang="en-IN" i="1" smtClean="0">
                            <a:solidFill>
                              <a:srgbClr val="0B5ED7"/>
                            </a:solidFill>
                            <a:latin typeface="Cambria Math" panose="02040503050406030204" pitchFamily="18" charset="0"/>
                            <a:cs typeface="Times New Roman" panose="02020603050405020304" pitchFamily="18" charset="0"/>
                          </a:rPr>
                        </m:ctrlPr>
                      </m:fPr>
                      <m:num>
                        <m:r>
                          <a:rPr lang="en-IN" b="0" i="0" smtClean="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2</m:t>
                        </m:r>
                      </m:den>
                    </m:f>
                  </m:oMath>
                </a14:m>
                <a:r>
                  <a:rPr lang="en-US" dirty="0">
                    <a:solidFill>
                      <a:srgbClr val="0B5ED7"/>
                    </a:solidFill>
                    <a:latin typeface="Times New Roman" panose="02020603050405020304" pitchFamily="18" charset="0"/>
                    <a:cs typeface="Times New Roman" panose="02020603050405020304" pitchFamily="18" charset="0"/>
                  </a:rPr>
                  <a:t> is represented by 1-bit, B which occurs with frequency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4</m:t>
                        </m:r>
                      </m:den>
                    </m:f>
                  </m:oMath>
                </a14:m>
                <a:r>
                  <a:rPr lang="en-US" dirty="0">
                    <a:solidFill>
                      <a:srgbClr val="0B5ED7"/>
                    </a:solidFill>
                    <a:latin typeface="Times New Roman" panose="02020603050405020304" pitchFamily="18" charset="0"/>
                    <a:cs typeface="Times New Roman" panose="02020603050405020304" pitchFamily="18" charset="0"/>
                  </a:rPr>
                  <a:t> represented by 2-bits and both C and D which occurs with frequency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are represented by 3 bits each.</a:t>
                </a:r>
              </a:p>
              <a:p>
                <a:endParaRPr lang="en-US" sz="900" dirty="0">
                  <a:latin typeface="Times New Roman" panose="02020603050405020304" pitchFamily="18" charset="0"/>
                  <a:cs typeface="Times New Roman" panose="02020603050405020304" pitchFamily="18" charset="0"/>
                </a:endParaRPr>
              </a:p>
              <a:p>
                <a:endParaRPr lang="en-US"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1471" y="3475995"/>
                <a:ext cx="8133632" cy="2184509"/>
              </a:xfrm>
              <a:prstGeom prst="rect">
                <a:avLst/>
              </a:prstGeom>
              <a:blipFill rotWithShape="1">
                <a:blip r:embed="rId3"/>
                <a:stretch>
                  <a:fillRect l="-599" r="-599"/>
                </a:stretch>
              </a:blipFill>
            </p:spPr>
            <p:txBody>
              <a:bodyPr/>
              <a:lstStyle/>
              <a:p>
                <a:r>
                  <a:rPr lang="en-IN">
                    <a:noFill/>
                  </a:rPr>
                  <a:t> </a:t>
                </a:r>
              </a:p>
            </p:txBody>
          </p:sp>
        </mc:Fallback>
      </mc:AlternateContent>
      <p:sp>
        <p:nvSpPr>
          <p:cNvPr id="3" name="TextBox 2"/>
          <p:cNvSpPr txBox="1"/>
          <p:nvPr/>
        </p:nvSpPr>
        <p:spPr>
          <a:xfrm>
            <a:off x="672924" y="1364016"/>
            <a:ext cx="7828832"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Based on the previous discussion we can easily prove the following lemma.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7136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3189514"/>
                <a:ext cx="7734300" cy="206066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If </a:t>
                </a:r>
                <a:r>
                  <a:rPr lang="en-IN" i="1" dirty="0">
                    <a:solidFill>
                      <a:prstClr val="black"/>
                    </a:solidFill>
                    <a:latin typeface="Times New Roman" panose="02020603050405020304" pitchFamily="18" charset="0"/>
                    <a:cs typeface="Times New Roman" panose="02020603050405020304" pitchFamily="18" charset="0"/>
                  </a:rPr>
                  <a:t>p</a:t>
                </a:r>
                <a:r>
                  <a:rPr lang="en-IN" i="1" baseline="-25000" dirty="0">
                    <a:solidFill>
                      <a:prstClr val="black"/>
                    </a:solidFill>
                    <a:latin typeface="Times New Roman" panose="02020603050405020304" pitchFamily="18" charset="0"/>
                    <a:cs typeface="Times New Roman" panose="02020603050405020304" pitchFamily="18" charset="0"/>
                  </a:rPr>
                  <a:t>i</a:t>
                </a:r>
                <a:r>
                  <a:rPr lang="en-IN" dirty="0">
                    <a:solidFill>
                      <a:prstClr val="black"/>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denotes the frequencies of occurrences of </a:t>
                </a:r>
                <a:r>
                  <a:rPr lang="en-US" i="1" dirty="0">
                    <a:solidFill>
                      <a:schemeClr val="tx1"/>
                    </a:solidFill>
                    <a:latin typeface="Times New Roman" panose="02020603050405020304" pitchFamily="18" charset="0"/>
                    <a:cs typeface="Times New Roman" panose="02020603050405020304" pitchFamily="18" charset="0"/>
                  </a:rPr>
                  <a:t>m</a:t>
                </a:r>
                <a:r>
                  <a:rPr lang="en-IN" dirty="0">
                    <a:solidFill>
                      <a:prstClr val="black"/>
                    </a:solidFill>
                    <a:latin typeface="Times New Roman" panose="02020603050405020304" pitchFamily="18" charset="0"/>
                    <a:cs typeface="Times New Roman" panose="02020603050405020304" pitchFamily="18" charset="0"/>
                  </a:rPr>
                  <a:t> distinct objects, then the entropy </a:t>
                </a:r>
                <a:r>
                  <a:rPr lang="en-IN" i="1" dirty="0">
                    <a:solidFill>
                      <a:prstClr val="black"/>
                    </a:solidFill>
                    <a:latin typeface="Times New Roman" panose="02020603050405020304" pitchFamily="18" charset="0"/>
                    <a:cs typeface="Times New Roman" panose="02020603050405020304" pitchFamily="18" charset="0"/>
                  </a:rPr>
                  <a:t>E</a:t>
                </a:r>
                <a:r>
                  <a:rPr lang="en-IN" dirty="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b="0" i="1" smtClean="0">
                          <a:solidFill>
                            <a:prstClr val="black"/>
                          </a:solidFill>
                          <a:latin typeface="Cambria Math" panose="02040503050406030204" pitchFamily="18" charset="0"/>
                          <a:cs typeface="Times New Roman" panose="02020603050405020304" pitchFamily="18" charset="0"/>
                        </a:rPr>
                        <m:t>𝐸</m:t>
                      </m:r>
                      <m:r>
                        <a:rPr lang="en-IN" b="0" i="1" smtClean="0">
                          <a:solidFill>
                            <a:prstClr val="black"/>
                          </a:solidFill>
                          <a:latin typeface="Cambria Math" panose="02040503050406030204" pitchFamily="18" charset="0"/>
                          <a:cs typeface="Times New Roman" panose="02020603050405020304" pitchFamily="18" charset="0"/>
                        </a:rPr>
                        <m:t>=</m:t>
                      </m:r>
                      <m:nary>
                        <m:naryPr>
                          <m:chr m:val="∑"/>
                          <m:ctrlPr>
                            <a:rPr lang="en-IN" b="0" i="1" smtClean="0">
                              <a:solidFill>
                                <a:prstClr val="black"/>
                              </a:solidFill>
                              <a:latin typeface="Cambria Math" panose="02040503050406030204" pitchFamily="18" charset="0"/>
                              <a:cs typeface="Times New Roman" panose="02020603050405020304" pitchFamily="18" charset="0"/>
                            </a:rPr>
                          </m:ctrlPr>
                        </m:naryPr>
                        <m:sub>
                          <m:r>
                            <m:rPr>
                              <m:brk m:alnAt="23"/>
                            </m:rPr>
                            <a:rPr lang="en-IN" b="0" i="1" smtClean="0">
                              <a:solidFill>
                                <a:prstClr val="black"/>
                              </a:solidFill>
                              <a:latin typeface="Cambria Math" panose="02040503050406030204" pitchFamily="18" charset="0"/>
                              <a:cs typeface="Times New Roman" panose="02020603050405020304" pitchFamily="18" charset="0"/>
                            </a:rPr>
                            <m:t>𝑖</m:t>
                          </m:r>
                          <m:r>
                            <a:rPr lang="en-IN" b="0" i="1" smtClean="0">
                              <a:solidFill>
                                <a:prstClr val="black"/>
                              </a:solidFill>
                              <a:latin typeface="Cambria Math" panose="02040503050406030204" pitchFamily="18" charset="0"/>
                              <a:cs typeface="Times New Roman" panose="02020603050405020304" pitchFamily="18" charset="0"/>
                            </a:rPr>
                            <m:t>=1</m:t>
                          </m:r>
                        </m:sub>
                        <m:sup>
                          <m:r>
                            <a:rPr lang="en-IN" b="0" i="1" smtClean="0">
                              <a:solidFill>
                                <a:prstClr val="black"/>
                              </a:solidFill>
                              <a:latin typeface="Cambria Math" panose="02040503050406030204" pitchFamily="18" charset="0"/>
                              <a:cs typeface="Times New Roman" panose="02020603050405020304" pitchFamily="18" charset="0"/>
                            </a:rPr>
                            <m:t>𝑚</m:t>
                          </m:r>
                        </m:sup>
                        <m:e>
                          <m:sSub>
                            <m:sSubPr>
                              <m:ctrlPr>
                                <a:rPr lang="en-IN" b="0" i="1" smtClean="0">
                                  <a:solidFill>
                                    <a:prstClr val="black"/>
                                  </a:solidFill>
                                  <a:latin typeface="Cambria Math" panose="02040503050406030204" pitchFamily="18" charset="0"/>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func>
                            <m:funcPr>
                              <m:ctrlPr>
                                <a:rPr lang="en-IN" b="0" i="1" smtClean="0">
                                  <a:solidFill>
                                    <a:prstClr val="black"/>
                                  </a:solidFill>
                                  <a:latin typeface="Cambria Math" panose="02040503050406030204" pitchFamily="18" charset="0"/>
                                  <a:cs typeface="Times New Roman" panose="02020603050405020304" pitchFamily="18" charset="0"/>
                                </a:rPr>
                              </m:ctrlPr>
                            </m:funcPr>
                            <m:fName>
                              <m:r>
                                <m:rPr>
                                  <m:sty m:val="p"/>
                                </m:rPr>
                                <a:rPr lang="en-IN" b="0" i="0" smtClean="0">
                                  <a:solidFill>
                                    <a:prstClr val="black"/>
                                  </a:solidFill>
                                  <a:latin typeface="Cambria Math" panose="02040503050406030204" pitchFamily="18" charset="0"/>
                                  <a:cs typeface="Times New Roman" panose="02020603050405020304" pitchFamily="18" charset="0"/>
                                </a:rPr>
                                <m:t>log</m:t>
                              </m:r>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panose="02040503050406030204" pitchFamily="18" charset="0"/>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sSub>
                                    <m:sSubPr>
                                      <m:ctrlPr>
                                        <a:rPr lang="en-IN" b="0" i="1" smtClean="0">
                                          <a:solidFill>
                                            <a:prstClr val="black"/>
                                          </a:solidFill>
                                          <a:latin typeface="Cambria Math" panose="02040503050406030204" pitchFamily="18" charset="0"/>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den>
                              </m:f>
                              <m:r>
                                <a:rPr lang="en-IN" b="0" i="1" smtClean="0">
                                  <a:solidFill>
                                    <a:prstClr val="black"/>
                                  </a:solidFill>
                                  <a:latin typeface="Cambria Math" panose="02040503050406030204" pitchFamily="18" charset="0"/>
                                  <a:cs typeface="Times New Roman" panose="02020603050405020304" pitchFamily="18" charset="0"/>
                                </a:rPr>
                                <m:t>)</m:t>
                              </m:r>
                            </m:e>
                          </m:func>
                        </m:e>
                      </m:nary>
                      <m:r>
                        <a:rPr lang="en-IN" b="0" i="1" smtClean="0">
                          <a:solidFill>
                            <a:prstClr val="black"/>
                          </a:solidFill>
                          <a:latin typeface="Cambria Math" panose="02040503050406030204" pitchFamily="18" charset="0"/>
                          <a:cs typeface="Times New Roman" panose="02020603050405020304" pitchFamily="18" charset="0"/>
                        </a:rPr>
                        <m:t> </m:t>
                      </m:r>
                      <m:r>
                        <a:rPr lang="en-IN" b="0" i="1" smtClean="0">
                          <a:solidFill>
                            <a:prstClr val="black"/>
                          </a:solidFill>
                          <a:latin typeface="Cambria Math" panose="02040503050406030204" pitchFamily="18" charset="0"/>
                          <a:cs typeface="Times New Roman" panose="02020603050405020304" pitchFamily="18" charset="0"/>
                        </a:rPr>
                        <m:t>𝑎𝑛𝑑</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r>
                            <a:rPr lang="en-IN" b="0" i="1" smtClean="0">
                              <a:solidFill>
                                <a:prstClr val="black"/>
                              </a:solidFill>
                              <a:latin typeface="Cambria Math" panose="02040503050406030204" pitchFamily="18" charset="0"/>
                              <a:cs typeface="Times New Roman" panose="02020603050405020304" pitchFamily="18" charset="0"/>
                            </a:rPr>
                            <m:t>=1</m:t>
                          </m:r>
                        </m:e>
                      </m:nary>
                    </m:oMath>
                  </m:oMathPara>
                </a14:m>
                <a:endParaRPr lang="en-IN"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72911" y="3189514"/>
                <a:ext cx="7734300" cy="206066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3189514"/>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Theorem 9.4: Entropy calculation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441979" y="1348376"/>
                <a:ext cx="8305799" cy="162076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We can generalize the above understanding as follows.</a:t>
                </a:r>
              </a:p>
              <a:p>
                <a:endParaRPr lang="en-IN" sz="9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with frequencies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𝑚</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average number of bits (i.e. questions) that need to be examined a value, that is, entropy is the frequency of occurrence of the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𝑖</m:t>
                        </m:r>
                      </m:e>
                      <m:sup>
                        <m:r>
                          <a:rPr lang="en-IN" i="1">
                            <a:latin typeface="Cambria Math" panose="02040503050406030204" pitchFamily="18" charset="0"/>
                            <a:cs typeface="Times New Roman" panose="02020603050405020304" pitchFamily="18" charset="0"/>
                          </a:rPr>
                          <m:t>𝑡h</m:t>
                        </m:r>
                      </m:sup>
                    </m:sSup>
                  </m:oMath>
                </a14:m>
                <a:r>
                  <a:rPr lang="en-US" dirty="0">
                    <a:latin typeface="Times New Roman" panose="02020603050405020304" pitchFamily="18" charset="0"/>
                    <a:cs typeface="Times New Roman" panose="02020603050405020304" pitchFamily="18" charset="0"/>
                  </a:rPr>
                  <a:t> value multiplied  by the number of bits that need to be determined, summed up values of </a:t>
                </a:r>
                <a14:m>
                  <m:oMath xmlns:m="http://schemas.openxmlformats.org/officeDocument/2006/math">
                    <m:r>
                      <a:rPr lang="en-IN" i="1">
                        <a:latin typeface="Cambria Math" panose="02040503050406030204" pitchFamily="18" charset="0"/>
                        <a:cs typeface="Times New Roman" panose="02020603050405020304" pitchFamily="18" charset="0"/>
                      </a:rPr>
                      <m:t>𝑖</m:t>
                    </m:r>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from</a:t>
                </a:r>
                <a:r>
                  <a:rPr lang="en-US" i="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to</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441960" y="1348340"/>
                <a:ext cx="8305799" cy="1620765"/>
              </a:xfrm>
              <a:prstGeom prst="rect">
                <a:avLst/>
              </a:prstGeom>
              <a:blipFill rotWithShape="1">
                <a:blip r:embed="rId3"/>
                <a:stretch>
                  <a:fillRect l="-661" t="-1880" r="-808" b="-5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25799" y="5503419"/>
                <a:ext cx="8481059" cy="761940"/>
              </a:xfrm>
              <a:prstGeom prst="rect">
                <a:avLst/>
              </a:prstGeom>
            </p:spPr>
            <p:txBody>
              <a:bodyPr wrap="square">
                <a:spAutoFit/>
              </a:bodyPr>
              <a:lstStyle/>
              <a:p>
                <a:r>
                  <a:rPr lang="en-IN" b="1" dirty="0">
                    <a:solidFill>
                      <a:srgbClr val="0B5ED7"/>
                    </a:solidFill>
                    <a:latin typeface="Times New Roman" panose="02020603050405020304" pitchFamily="18" charset="0"/>
                    <a:cs typeface="Times New Roman" panose="02020603050405020304" pitchFamily="18" charset="0"/>
                  </a:rPr>
                  <a:t>Note:</a:t>
                </a:r>
              </a:p>
              <a:p>
                <a:pPr marL="285750" indent="-285750">
                  <a:buFont typeface="Arial" pitchFamily="34" charset="0"/>
                  <a:buChar char="•"/>
                </a:pPr>
                <a:r>
                  <a:rPr lang="en-IN" dirty="0">
                    <a:solidFill>
                      <a:srgbClr val="0B5ED7"/>
                    </a:solidFill>
                    <a:latin typeface="Times New Roman" panose="02020603050405020304" pitchFamily="18" charset="0"/>
                    <a:cs typeface="Times New Roman" panose="02020603050405020304" pitchFamily="18" charset="0"/>
                  </a:rPr>
                  <a:t>If all are equally likely, then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𝑚</m:t>
                        </m:r>
                      </m:den>
                    </m:f>
                  </m:oMath>
                </a14:m>
                <a:r>
                  <a:rPr lang="en-US"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r>
                          <a:rPr lang="en-IN" i="1">
                            <a:solidFill>
                              <a:srgbClr val="0B5ED7"/>
                            </a:solidFill>
                            <a:latin typeface="Cambria Math" panose="02040503050406030204" pitchFamily="18" charset="0"/>
                            <a:cs typeface="Times New Roman" panose="02020603050405020304" pitchFamily="18" charset="0"/>
                          </a:rPr>
                          <m:t>𝑚</m:t>
                        </m:r>
                      </m:e>
                    </m:func>
                  </m:oMath>
                </a14:m>
                <a:r>
                  <a:rPr lang="en-US" dirty="0">
                    <a:solidFill>
                      <a:srgbClr val="0B5ED7"/>
                    </a:solidFill>
                    <a:latin typeface="Times New Roman" panose="02020603050405020304" pitchFamily="18" charset="0"/>
                    <a:cs typeface="Times New Roman" panose="02020603050405020304" pitchFamily="18" charset="0"/>
                  </a:rPr>
                  <a:t>; it is the special case.</a:t>
                </a:r>
              </a:p>
            </p:txBody>
          </p:sp>
        </mc:Choice>
        <mc:Fallback xmlns="">
          <p:sp>
            <p:nvSpPr>
              <p:cNvPr id="10" name="Rectangle 9"/>
              <p:cNvSpPr>
                <a:spLocks noRot="1" noChangeAspect="1" noMove="1" noResize="1" noEditPoints="1" noAdjustHandles="1" noChangeArrowheads="1" noChangeShapeType="1" noTextEdit="1"/>
              </p:cNvSpPr>
              <p:nvPr/>
            </p:nvSpPr>
            <p:spPr>
              <a:xfrm>
                <a:off x="525780" y="5503419"/>
                <a:ext cx="8481059" cy="761940"/>
              </a:xfrm>
              <a:prstGeom prst="rect">
                <a:avLst/>
              </a:prstGeom>
              <a:blipFill rotWithShape="1">
                <a:blip r:embed="rId4"/>
                <a:stretch>
                  <a:fillRect l="-575" t="-4000" b="-4000"/>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5D3286E-B4E5-4434-9D94-74C83E9704A5}"/>
                  </a:ext>
                </a:extLst>
              </p14:cNvPr>
              <p14:cNvContentPartPr/>
              <p14:nvPr/>
            </p14:nvContentPartPr>
            <p14:xfrm>
              <a:off x="2075400" y="107640"/>
              <a:ext cx="7011000" cy="6325920"/>
            </p14:xfrm>
          </p:contentPart>
        </mc:Choice>
        <mc:Fallback>
          <p:pic>
            <p:nvPicPr>
              <p:cNvPr id="3" name="Ink 2">
                <a:extLst>
                  <a:ext uri="{FF2B5EF4-FFF2-40B4-BE49-F238E27FC236}">
                    <a16:creationId xmlns:a16="http://schemas.microsoft.com/office/drawing/2014/main" id="{25D3286E-B4E5-4434-9D94-74C83E9704A5}"/>
                  </a:ext>
                </a:extLst>
              </p:cNvPr>
              <p:cNvPicPr/>
              <p:nvPr/>
            </p:nvPicPr>
            <p:blipFill>
              <a:blip r:embed="rId6"/>
              <a:stretch>
                <a:fillRect/>
              </a:stretch>
            </p:blipFill>
            <p:spPr>
              <a:xfrm>
                <a:off x="2066040" y="98280"/>
                <a:ext cx="7029720" cy="6344640"/>
              </a:xfrm>
              <a:prstGeom prst="rect">
                <a:avLst/>
              </a:prstGeom>
            </p:spPr>
          </p:pic>
        </mc:Fallback>
      </mc:AlternateContent>
    </p:spTree>
    <p:extLst>
      <p:ext uri="{BB962C8B-B14F-4D97-AF65-F5344CB8AC3E}">
        <p14:creationId xmlns:p14="http://schemas.microsoft.com/office/powerpoint/2010/main" val="28401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Entropy of a Training Set</a:t>
            </a:r>
            <a:endParaRPr lang="en-IN" sz="44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468078" y="1338949"/>
                <a:ext cx="8425336" cy="4818883"/>
              </a:xfrm>
              <a:prstGeom prst="rect">
                <a:avLst/>
              </a:prstGeom>
              <a:noFill/>
            </p:spPr>
            <p:txBody>
              <a:bodyPr wrap="square" rtlCol="0">
                <a:spAutoFit/>
              </a:bodyPr>
              <a:lstStyle/>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k</a:t>
                </a:r>
                <a:r>
                  <a:rPr lang="en-IN" dirty="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𝑘</m:t>
                        </m:r>
                      </m:sub>
                    </m:sSub>
                  </m:oMath>
                </a14:m>
                <a:r>
                  <a:rPr lang="en-I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oMath>
                </a14:m>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for </a:t>
                </a:r>
                <a14:m>
                  <m:oMath xmlns:m="http://schemas.openxmlformats.org/officeDocument/2006/math">
                    <m:r>
                      <a:rPr lang="en-IN" i="1" dirty="0" smtClean="0">
                        <a:latin typeface="Cambria Math" panose="02040503050406030204" pitchFamily="18" charset="0"/>
                        <a:cs typeface="Times New Roman" panose="02020603050405020304" pitchFamily="18" charset="0"/>
                      </a:rPr>
                      <m:t>𝑖</m:t>
                    </m:r>
                    <m:r>
                      <a:rPr lang="en-IN" i="1" dirty="0" smtClean="0">
                        <a:latin typeface="Cambria Math" panose="02040503050406030204" pitchFamily="18" charset="0"/>
                        <a:cs typeface="Times New Roman" panose="02020603050405020304" pitchFamily="18" charset="0"/>
                      </a:rPr>
                      <m:t>=1 </m:t>
                    </m:r>
                    <m:r>
                      <a:rPr lang="en-IN" b="0" i="1" dirty="0" smtClean="0">
                        <a:latin typeface="Cambria Math" panose="02040503050406030204" pitchFamily="18" charset="0"/>
                        <a:cs typeface="Times New Roman" panose="02020603050405020304" pitchFamily="18" charset="0"/>
                      </a:rPr>
                      <m:t>𝑡𝑜</m:t>
                    </m:r>
                    <m:r>
                      <a:rPr lang="en-IN" b="0" i="1" dirty="0" smtClean="0">
                        <a:latin typeface="Cambria Math" panose="02040503050406030204" pitchFamily="18" charset="0"/>
                        <a:cs typeface="Times New Roman" panose="02020603050405020304" pitchFamily="18" charset="0"/>
                      </a:rPr>
                      <m:t> </m:t>
                    </m:r>
                    <m:r>
                      <a:rPr lang="en-IN" b="0" i="1" dirty="0" smtClean="0">
                        <a:latin typeface="Cambria Math" panose="02040503050406030204" pitchFamily="18" charset="0"/>
                        <a:cs typeface="Times New Roman" panose="02020603050405020304" pitchFamily="18" charset="0"/>
                      </a:rPr>
                      <m:t>𝑘</m:t>
                    </m:r>
                  </m:oMath>
                </a14:m>
                <a:r>
                  <a:rPr lang="en-IN" dirty="0">
                    <a:latin typeface="Times New Roman" panose="02020603050405020304" pitchFamily="18" charset="0"/>
                    <a:cs typeface="Times New Roman" panose="02020603050405020304" pitchFamily="18" charset="0"/>
                  </a:rPr>
                  <a:t> denotes the number of occurrences of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divided by the total number of instances (i.e., the frequency of occurrence of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in the training set,  then entropy of the training set is denoted by </a:t>
                </a:r>
              </a:p>
              <a:p>
                <a:pPr/>
                <a14:m>
                  <m:oMathPara xmlns:m="http://schemas.openxmlformats.org/officeDocument/2006/math">
                    <m:oMathParaPr>
                      <m:jc m:val="centerGroup"/>
                    </m:oMathParaPr>
                    <m:oMath xmlns:m="http://schemas.openxmlformats.org/officeDocument/2006/math">
                      <m:r>
                        <a:rPr lang="en-IN" i="1" dirty="0">
                          <a:latin typeface="Cambria Math" panose="02040503050406030204" pitchFamily="18" charset="0"/>
                          <a:cs typeface="Times New Roman" panose="02020603050405020304" pitchFamily="18" charset="0"/>
                        </a:rPr>
                        <m:t>𝐸</m:t>
                      </m:r>
                      <m:r>
                        <a:rPr lang="en-IN" i="1" dirty="0">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nary>
                      <m:func>
                        <m:funcPr>
                          <m:ctrlPr>
                            <a:rPr lang="en-IN" i="1">
                              <a:solidFill>
                                <a:prstClr val="black"/>
                              </a:solidFill>
                              <a:latin typeface="Cambria Math" panose="02040503050406030204" pitchFamily="18" charset="0"/>
                              <a:cs typeface="Times New Roman" panose="02020603050405020304" pitchFamily="18" charset="0"/>
                            </a:rPr>
                          </m:ctrlPr>
                        </m:funcPr>
                        <m:fName>
                          <m:sSub>
                            <m:sSubPr>
                              <m:ctrlPr>
                                <a:rPr lang="en-IN" i="1">
                                  <a:solidFill>
                                    <a:prstClr val="black"/>
                                  </a:solidFill>
                                  <a:latin typeface="Cambria Math" panose="02040503050406030204" pitchFamily="18" charset="0"/>
                                  <a:cs typeface="Times New Roman" panose="02020603050405020304" pitchFamily="18" charset="0"/>
                                </a:rPr>
                              </m:ctrlPr>
                            </m:sSubPr>
                            <m:e>
                              <m:r>
                                <m:rPr>
                                  <m:sty m:val="p"/>
                                </m:rPr>
                                <a:rPr lang="en-IN">
                                  <a:solidFill>
                                    <a:prstClr val="black"/>
                                  </a:solidFill>
                                  <a:latin typeface="Cambria Math" panose="02040503050406030204" pitchFamily="18" charset="0"/>
                                  <a:cs typeface="Times New Roman" panose="02020603050405020304" pitchFamily="18" charset="0"/>
                                </a:rPr>
                                <m:t>log</m:t>
                              </m:r>
                            </m:e>
                            <m:sub>
                              <m:r>
                                <a:rPr lang="en-IN" i="1">
                                  <a:solidFill>
                                    <a:prstClr val="black"/>
                                  </a:solidFill>
                                  <a:latin typeface="Cambria Math" panose="02040503050406030204" pitchFamily="18" charset="0"/>
                                  <a:cs typeface="Times New Roman" panose="02020603050405020304" pitchFamily="18" charset="0"/>
                                </a:rPr>
                                <m:t>2</m:t>
                              </m:r>
                            </m:sub>
                          </m:sSub>
                        </m:fName>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func>
                    </m:oMath>
                  </m:oMathPara>
                </a14:m>
                <a:endParaRPr lang="en-IN" dirty="0">
                  <a:solidFill>
                    <a:prstClr val="black"/>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Here, </a:t>
                </a:r>
                <a:r>
                  <a:rPr lang="en-IN" i="1" dirty="0">
                    <a:latin typeface="Times New Roman" panose="02020603050405020304" pitchFamily="18" charset="0"/>
                    <a:cs typeface="Times New Roman" panose="02020603050405020304" pitchFamily="18" charset="0"/>
                  </a:rPr>
                  <a:t>E</a:t>
                </a:r>
                <a:r>
                  <a:rPr lang="en-IN" dirty="0">
                    <a:latin typeface="Times New Roman" panose="02020603050405020304" pitchFamily="18" charset="0"/>
                    <a:cs typeface="Times New Roman" panose="02020603050405020304" pitchFamily="18" charset="0"/>
                  </a:rPr>
                  <a:t> is measured in “bits” of information.</a:t>
                </a:r>
              </a:p>
              <a:p>
                <a:endParaRPr lang="en-IN" dirty="0">
                  <a:latin typeface="Times New Roman" panose="02020603050405020304" pitchFamily="18" charset="0"/>
                  <a:cs typeface="Times New Roman" panose="02020603050405020304" pitchFamily="18" charset="0"/>
                </a:endParaRPr>
              </a:p>
              <a:p>
                <a:r>
                  <a:rPr lang="en-IN" b="1" dirty="0">
                    <a:solidFill>
                      <a:srgbClr val="0B5ED7"/>
                    </a:solidFill>
                    <a:latin typeface="Times New Roman" panose="02020603050405020304" pitchFamily="18" charset="0"/>
                    <a:cs typeface="Times New Roman" panose="02020603050405020304" pitchFamily="18" charset="0"/>
                  </a:rPr>
                  <a:t>Note:</a:t>
                </a:r>
              </a:p>
              <a:p>
                <a:pPr marL="285750" indent="-285750">
                  <a:buFont typeface="Arial" panose="020B0604020202020204" pitchFamily="34" charset="0"/>
                  <a:buChar char="•"/>
                </a:pPr>
                <a:r>
                  <a:rPr lang="en-IN" dirty="0">
                    <a:solidFill>
                      <a:srgbClr val="0B5ED7"/>
                    </a:solidFill>
                    <a:latin typeface="Times New Roman" panose="02020603050405020304" pitchFamily="18" charset="0"/>
                    <a:cs typeface="Times New Roman" panose="02020603050405020304" pitchFamily="18" charset="0"/>
                  </a:rPr>
                  <a:t>The above formula should be summed over the non-empty classes only, that is, classes for which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dirty="0">
                  <a:solidFill>
                    <a:srgbClr val="0B5ED7"/>
                  </a:solidFill>
                  <a:latin typeface="Times New Roman" panose="02020603050405020304" pitchFamily="18" charset="0"/>
                  <a:cs typeface="Times New Roman" panose="02020603050405020304" pitchFamily="18" charset="0"/>
                </a:endParaRPr>
              </a:p>
              <a:p>
                <a:pPr marL="2114550" lvl="4" indent="-285750">
                  <a:buFont typeface="Arial" panose="020B0604020202020204"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always </a:t>
                </a:r>
                <a:r>
                  <a:rPr lang="en-IN" dirty="0">
                    <a:solidFill>
                      <a:srgbClr val="A50021"/>
                    </a:solidFill>
                    <a:latin typeface="Times New Roman" panose="02020603050405020304" pitchFamily="18" charset="0"/>
                    <a:cs typeface="Times New Roman" panose="02020603050405020304" pitchFamily="18" charset="0"/>
                  </a:rPr>
                  <a:t>a positive quantity </a:t>
                </a:r>
                <a:r>
                  <a:rPr lang="en-IN" dirty="0">
                    <a:solidFill>
                      <a:srgbClr val="0B5ED7"/>
                    </a:solidFill>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n-IN"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takes </a:t>
                </a:r>
                <a:r>
                  <a:rPr lang="en-IN" dirty="0">
                    <a:solidFill>
                      <a:srgbClr val="A50021"/>
                    </a:solidFill>
                    <a:latin typeface="Times New Roman" panose="02020603050405020304" pitchFamily="18" charset="0"/>
                    <a:cs typeface="Times New Roman" panose="02020603050405020304" pitchFamily="18" charset="0"/>
                  </a:rPr>
                  <a:t>it’s minimum value (zero)</a:t>
                </a:r>
                <a:r>
                  <a:rPr lang="en-IN" dirty="0">
                    <a:solidFill>
                      <a:srgbClr val="0B5ED7"/>
                    </a:solidFill>
                    <a:latin typeface="Times New Roman" panose="02020603050405020304" pitchFamily="18" charset="0"/>
                    <a:cs typeface="Times New Roman" panose="02020603050405020304" pitchFamily="18" charset="0"/>
                  </a:rPr>
                  <a:t> if and only if all the instances have the same class (i.e., the training set with only </a:t>
                </a:r>
                <a:r>
                  <a:rPr lang="en-IN" b="1" dirty="0">
                    <a:solidFill>
                      <a:srgbClr val="A50021"/>
                    </a:solidFill>
                    <a:latin typeface="Times New Roman" panose="02020603050405020304" pitchFamily="18" charset="0"/>
                    <a:cs typeface="Times New Roman" panose="02020603050405020304" pitchFamily="18" charset="0"/>
                  </a:rPr>
                  <a:t>one</a:t>
                </a:r>
                <a:r>
                  <a:rPr lang="en-IN" dirty="0">
                    <a:solidFill>
                      <a:srgbClr val="0B5ED7"/>
                    </a:solidFill>
                    <a:latin typeface="Times New Roman" panose="02020603050405020304" pitchFamily="18" charset="0"/>
                    <a:cs typeface="Times New Roman" panose="02020603050405020304" pitchFamily="18" charset="0"/>
                  </a:rPr>
                  <a:t> non-empty class, for which the probability 1).</a:t>
                </a:r>
              </a:p>
              <a:p>
                <a:pPr marL="742950" lvl="1" indent="-285750">
                  <a:buFont typeface="Arial" panose="020B0604020202020204" pitchFamily="34" charset="0"/>
                  <a:buChar char="•"/>
                </a:pPr>
                <a:endParaRPr lang="en-IN"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rgbClr val="0B5ED7"/>
                    </a:solidFill>
                    <a:latin typeface="Times New Roman" panose="02020603050405020304" pitchFamily="18" charset="0"/>
                    <a:cs typeface="Times New Roman" panose="02020603050405020304" pitchFamily="18" charset="0"/>
                  </a:rPr>
                  <a:t>Entropy takes its maximum value when the instances are equally distributed among </a:t>
                </a:r>
                <a:r>
                  <a:rPr lang="en-IN" i="1" dirty="0">
                    <a:solidFill>
                      <a:srgbClr val="0B5ED7"/>
                    </a:solidFill>
                    <a:latin typeface="Times New Roman" panose="02020603050405020304" pitchFamily="18" charset="0"/>
                    <a:cs typeface="Times New Roman" panose="02020603050405020304" pitchFamily="18" charset="0"/>
                  </a:rPr>
                  <a:t>k</a:t>
                </a:r>
                <a:r>
                  <a:rPr lang="en-IN" dirty="0">
                    <a:solidFill>
                      <a:srgbClr val="0B5ED7"/>
                    </a:solidFill>
                    <a:latin typeface="Times New Roman" panose="02020603050405020304" pitchFamily="18" charset="0"/>
                    <a:cs typeface="Times New Roman" panose="02020603050405020304" pitchFamily="18" charset="0"/>
                  </a:rPr>
                  <a:t> possible classes. In this case, </a:t>
                </a:r>
                <a:r>
                  <a:rPr lang="en-IN" dirty="0">
                    <a:solidFill>
                      <a:srgbClr val="CC3300"/>
                    </a:solidFill>
                    <a:latin typeface="Times New Roman" panose="02020603050405020304" pitchFamily="18" charset="0"/>
                    <a:cs typeface="Times New Roman" panose="02020603050405020304" pitchFamily="18" charset="0"/>
                  </a:rPr>
                  <a:t>the maximum value of </a:t>
                </a:r>
                <a:r>
                  <a:rPr lang="en-IN" i="1" dirty="0">
                    <a:solidFill>
                      <a:srgbClr val="CC3300"/>
                    </a:solidFill>
                    <a:latin typeface="Times New Roman" panose="02020603050405020304" pitchFamily="18" charset="0"/>
                    <a:cs typeface="Times New Roman" panose="02020603050405020304" pitchFamily="18" charset="0"/>
                  </a:rPr>
                  <a:t>E</a:t>
                </a:r>
                <a:r>
                  <a:rPr lang="en-IN" dirty="0">
                    <a:solidFill>
                      <a:srgbClr val="CC3300"/>
                    </a:solidFill>
                    <a:latin typeface="Times New Roman" panose="02020603050405020304" pitchFamily="18" charset="0"/>
                    <a:cs typeface="Times New Roman" panose="02020603050405020304" pitchFamily="18" charset="0"/>
                  </a:rPr>
                  <a:t> </a:t>
                </a:r>
                <a:r>
                  <a:rPr lang="en-IN" dirty="0">
                    <a:solidFill>
                      <a:srgbClr val="A50021"/>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IN" i="1" smtClean="0">
                            <a:solidFill>
                              <a:srgbClr val="A50021"/>
                            </a:solidFill>
                            <a:latin typeface="Cambria Math" panose="02040503050406030204" pitchFamily="18" charset="0"/>
                          </a:rPr>
                        </m:ctrlPr>
                      </m:funcPr>
                      <m:fName>
                        <m:sSub>
                          <m:sSubPr>
                            <m:ctrlPr>
                              <a:rPr lang="en-IN" i="1" smtClean="0">
                                <a:solidFill>
                                  <a:srgbClr val="A50021"/>
                                </a:solidFill>
                                <a:latin typeface="Cambria Math" panose="02040503050406030204" pitchFamily="18" charset="0"/>
                              </a:rPr>
                            </m:ctrlPr>
                          </m:sSubPr>
                          <m:e>
                            <m:r>
                              <a:rPr lang="en-IN" i="1" smtClean="0">
                                <a:solidFill>
                                  <a:srgbClr val="A50021"/>
                                </a:solidFill>
                                <a:latin typeface="Cambria Math" panose="02040503050406030204" pitchFamily="18" charset="0"/>
                              </a:rPr>
                              <m:t>𝑙𝑜𝑔</m:t>
                            </m:r>
                          </m:e>
                          <m:sub>
                            <m:r>
                              <a:rPr lang="en-IN" b="0" i="1" smtClean="0">
                                <a:solidFill>
                                  <a:srgbClr val="A50021"/>
                                </a:solidFill>
                                <a:latin typeface="Cambria Math" panose="02040503050406030204" pitchFamily="18" charset="0"/>
                              </a:rPr>
                              <m:t>2</m:t>
                            </m:r>
                          </m:sub>
                        </m:sSub>
                      </m:fName>
                      <m:e>
                        <m:r>
                          <a:rPr lang="en-IN" b="0" i="1" smtClean="0">
                            <a:solidFill>
                              <a:srgbClr val="A50021"/>
                            </a:solidFill>
                            <a:latin typeface="Cambria Math" panose="02040503050406030204" pitchFamily="18" charset="0"/>
                          </a:rPr>
                          <m:t>𝑘</m:t>
                        </m:r>
                      </m:e>
                    </m:func>
                  </m:oMath>
                </a14:m>
                <a:r>
                  <a:rPr lang="en-US" dirty="0">
                    <a:solidFill>
                      <a:srgbClr val="0B5ED7"/>
                    </a:solidFill>
                    <a:latin typeface="Times New Roman" panose="02020603050405020304" pitchFamily="18" charset="0"/>
                    <a:cs typeface="Times New Roman" panose="02020603050405020304" pitchFamily="18" charset="0"/>
                  </a:rPr>
                  <a:t>.</a:t>
                </a:r>
              </a:p>
            </p:txBody>
          </p:sp>
        </mc:Choice>
        <mc:Fallback xmlns="">
          <p:sp>
            <p:nvSpPr>
              <p:cNvPr id="2" name="TextBox 1"/>
              <p:cNvSpPr txBox="1">
                <a:spLocks noRot="1" noChangeAspect="1" noMove="1" noResize="1" noEditPoints="1" noAdjustHandles="1" noChangeArrowheads="1" noChangeShapeType="1" noTextEdit="1"/>
              </p:cNvSpPr>
              <p:nvPr/>
            </p:nvSpPr>
            <p:spPr>
              <a:xfrm>
                <a:off x="468078" y="1338943"/>
                <a:ext cx="8425336" cy="4818883"/>
              </a:xfrm>
              <a:prstGeom prst="rect">
                <a:avLst/>
              </a:prstGeom>
              <a:blipFill rotWithShape="0">
                <a:blip r:embed="rId2"/>
                <a:stretch>
                  <a:fillRect l="-651" t="-759" r="-796" b="-1139"/>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C5F4F91-ABB5-462E-9539-00F0DF240B68}"/>
                  </a:ext>
                </a:extLst>
              </p14:cNvPr>
              <p14:cNvContentPartPr/>
              <p14:nvPr/>
            </p14:nvContentPartPr>
            <p14:xfrm>
              <a:off x="2070000" y="4277880"/>
              <a:ext cx="4587840" cy="2024640"/>
            </p14:xfrm>
          </p:contentPart>
        </mc:Choice>
        <mc:Fallback>
          <p:pic>
            <p:nvPicPr>
              <p:cNvPr id="3" name="Ink 2">
                <a:extLst>
                  <a:ext uri="{FF2B5EF4-FFF2-40B4-BE49-F238E27FC236}">
                    <a16:creationId xmlns:a16="http://schemas.microsoft.com/office/drawing/2014/main" id="{5C5F4F91-ABB5-462E-9539-00F0DF240B68}"/>
                  </a:ext>
                </a:extLst>
              </p:cNvPr>
              <p:cNvPicPr/>
              <p:nvPr/>
            </p:nvPicPr>
            <p:blipFill>
              <a:blip r:embed="rId4"/>
              <a:stretch>
                <a:fillRect/>
              </a:stretch>
            </p:blipFill>
            <p:spPr>
              <a:xfrm>
                <a:off x="2060640" y="4268520"/>
                <a:ext cx="4606560" cy="2043360"/>
              </a:xfrm>
              <a:prstGeom prst="rect">
                <a:avLst/>
              </a:prstGeom>
            </p:spPr>
          </p:pic>
        </mc:Fallback>
      </mc:AlternateContent>
    </p:spTree>
    <p:extLst>
      <p:ext uri="{BB962C8B-B14F-4D97-AF65-F5344CB8AC3E}">
        <p14:creationId xmlns:p14="http://schemas.microsoft.com/office/powerpoint/2010/main" val="2922588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623" y="1173829"/>
            <a:ext cx="8425339" cy="5018314"/>
          </a:xfrm>
        </p:spPr>
        <p:txBody>
          <a:bodyPr>
            <a:normAutofit/>
          </a:bodyPr>
          <a:lstStyle/>
          <a:p>
            <a:pPr marL="0" indent="0">
              <a:buNone/>
            </a:pPr>
            <a:r>
              <a:rPr lang="en-IN" sz="2000" b="1" dirty="0">
                <a:solidFill>
                  <a:srgbClr val="0B5ED7"/>
                </a:solidFill>
                <a:latin typeface="Times New Roman" panose="02020603050405020304" pitchFamily="18" charset="0"/>
                <a:cs typeface="Times New Roman" panose="02020603050405020304" pitchFamily="18" charset="0"/>
              </a:rPr>
              <a:t>Example 9.10: </a:t>
            </a:r>
            <a:r>
              <a:rPr lang="en-IN" sz="1800" b="1" dirty="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sp>
        <p:nvSpPr>
          <p:cNvPr id="6" name="Title 1"/>
          <p:cNvSpPr>
            <a:spLocks noGrp="1"/>
          </p:cNvSpPr>
          <p:nvPr>
            <p:ph type="title"/>
          </p:nvPr>
        </p:nvSpPr>
        <p:spPr>
          <a:xfrm>
            <a:off x="446562" y="43633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Entropy of a Training Set</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24548495"/>
              </p:ext>
            </p:extLst>
          </p:nvPr>
        </p:nvGraphicFramePr>
        <p:xfrm>
          <a:off x="2226724" y="2062811"/>
          <a:ext cx="5149436" cy="4735188"/>
        </p:xfrm>
        <a:graphic>
          <a:graphicData uri="http://schemas.openxmlformats.org/drawingml/2006/table">
            <a:tbl>
              <a:tblPr firstRow="1" bandRow="1">
                <a:tableStyleId>{5C22544A-7EE6-4342-B048-85BDC9FD1C3A}</a:tableStyleId>
              </a:tblPr>
              <a:tblGrid>
                <a:gridCol w="775556">
                  <a:extLst>
                    <a:ext uri="{9D8B030D-6E8A-4147-A177-3AD203B41FA5}">
                      <a16:colId xmlns:a16="http://schemas.microsoft.com/office/drawing/2014/main" val="3039673546"/>
                    </a:ext>
                  </a:extLst>
                </a:gridCol>
                <a:gridCol w="1112520">
                  <a:extLst>
                    <a:ext uri="{9D8B030D-6E8A-4147-A177-3AD203B41FA5}">
                      <a16:colId xmlns:a16="http://schemas.microsoft.com/office/drawing/2014/main" val="338874690"/>
                    </a:ext>
                  </a:extLst>
                </a:gridCol>
                <a:gridCol w="1181100">
                  <a:extLst>
                    <a:ext uri="{9D8B030D-6E8A-4147-A177-3AD203B41FA5}">
                      <a16:colId xmlns:a16="http://schemas.microsoft.com/office/drawing/2014/main" val="830911194"/>
                    </a:ext>
                  </a:extLst>
                </a:gridCol>
                <a:gridCol w="1135380">
                  <a:extLst>
                    <a:ext uri="{9D8B030D-6E8A-4147-A177-3AD203B41FA5}">
                      <a16:colId xmlns:a16="http://schemas.microsoft.com/office/drawing/2014/main" val="2073588243"/>
                    </a:ext>
                  </a:extLst>
                </a:gridCol>
                <a:gridCol w="944880">
                  <a:extLst>
                    <a:ext uri="{9D8B030D-6E8A-4147-A177-3AD203B41FA5}">
                      <a16:colId xmlns:a16="http://schemas.microsoft.com/office/drawing/2014/main" val="2560158839"/>
                    </a:ext>
                  </a:extLst>
                </a:gridCol>
              </a:tblGrid>
              <a:tr h="346068">
                <a:tc>
                  <a:txBody>
                    <a:bodyPr/>
                    <a:lstStyle/>
                    <a:p>
                      <a:r>
                        <a:rPr lang="en-IN" sz="1600" dirty="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7362335"/>
                  </a:ext>
                </a:extLst>
              </a:tr>
              <a:tr h="981146">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8080769"/>
                  </a:ext>
                </a:extLst>
              </a:tr>
              <a:tr h="981146">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0080064"/>
                  </a:ext>
                </a:extLst>
              </a:tr>
              <a:tr h="981146">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6092793"/>
                  </a:ext>
                </a:extLst>
              </a:tr>
              <a:tr h="1038204">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7376623"/>
                  </a:ext>
                </a:extLst>
              </a:tr>
            </a:tbl>
          </a:graphicData>
        </a:graphic>
      </p:graphicFrame>
      <p:sp>
        <p:nvSpPr>
          <p:cNvPr id="13" name="TextBox 12"/>
          <p:cNvSpPr txBox="1"/>
          <p:nvPr/>
        </p:nvSpPr>
        <p:spPr>
          <a:xfrm>
            <a:off x="7493726" y="4130076"/>
            <a:ext cx="1330234" cy="2062103"/>
          </a:xfrm>
          <a:prstGeom prst="rect">
            <a:avLst/>
          </a:prstGeom>
          <a:noFill/>
        </p:spPr>
        <p:txBody>
          <a:bodyPr wrap="square" rtlCol="0">
            <a:spAutoFit/>
          </a:bodyPr>
          <a:lstStyle/>
          <a:p>
            <a:r>
              <a:rPr lang="en-IN" sz="1600" dirty="0"/>
              <a:t>A coded forms for all values of attributes are used to avoid the cluttering in the table.</a:t>
            </a:r>
            <a:endParaRPr lang="en-US" sz="1600" dirty="0"/>
          </a:p>
        </p:txBody>
      </p:sp>
    </p:spTree>
    <p:extLst>
      <p:ext uri="{BB962C8B-B14F-4D97-AF65-F5344CB8AC3E}">
        <p14:creationId xmlns:p14="http://schemas.microsoft.com/office/powerpoint/2010/main" val="3536999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a:cs typeface="Times New Roman" pitchFamily="18" charset="0"/>
              </a:rPr>
              <a:t>In Example 9.1, we have considered  a </a:t>
            </a:r>
            <a:r>
              <a:rPr lang="en-US" sz="2000" dirty="0" err="1">
                <a:cs typeface="Times New Roman" pitchFamily="18" charset="0"/>
              </a:rPr>
              <a:t>decsion</a:t>
            </a:r>
            <a:r>
              <a:rPr lang="en-US" sz="2000" dirty="0">
                <a:cs typeface="Times New Roman" pitchFamily="18" charset="0"/>
              </a:rPr>
              <a:t> tree where values of any attribute if binary only. Decision tree is also possible where attributes are of continuous data type </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9.2:  Decision Tree with numeric data</a:t>
            </a:r>
            <a:endParaRPr lang="en-US" sz="300" b="1" dirty="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570" y="3701415"/>
            <a:ext cx="5715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7497B44-A4D3-4347-88D0-12FC98A960AC}"/>
                  </a:ext>
                </a:extLst>
              </p14:cNvPr>
              <p14:cNvContentPartPr/>
              <p14:nvPr/>
            </p14:nvContentPartPr>
            <p14:xfrm>
              <a:off x="1587600" y="3507480"/>
              <a:ext cx="3121560" cy="2473200"/>
            </p14:xfrm>
          </p:contentPart>
        </mc:Choice>
        <mc:Fallback xmlns="">
          <p:pic>
            <p:nvPicPr>
              <p:cNvPr id="5" name="Ink 4">
                <a:extLst>
                  <a:ext uri="{FF2B5EF4-FFF2-40B4-BE49-F238E27FC236}">
                    <a16:creationId xmlns:a16="http://schemas.microsoft.com/office/drawing/2014/main" id="{57497B44-A4D3-4347-88D0-12FC98A960AC}"/>
                  </a:ext>
                </a:extLst>
              </p:cNvPr>
              <p:cNvPicPr/>
              <p:nvPr/>
            </p:nvPicPr>
            <p:blipFill>
              <a:blip r:embed="rId4"/>
              <a:stretch>
                <a:fillRect/>
              </a:stretch>
            </p:blipFill>
            <p:spPr>
              <a:xfrm>
                <a:off x="1578240" y="3498120"/>
                <a:ext cx="3140280" cy="2491920"/>
              </a:xfrm>
              <a:prstGeom prst="rect">
                <a:avLst/>
              </a:prstGeom>
            </p:spPr>
          </p:pic>
        </mc:Fallback>
      </mc:AlternateContent>
    </p:spTree>
    <p:extLst>
      <p:ext uri="{BB962C8B-B14F-4D97-AF65-F5344CB8AC3E}">
        <p14:creationId xmlns:p14="http://schemas.microsoft.com/office/powerpoint/2010/main" val="2805095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273637"/>
            <a:ext cx="8425339" cy="5050971"/>
          </a:xfrm>
        </p:spPr>
        <p:txBody>
          <a:bodyPr>
            <a:normAutofit/>
          </a:bodyPr>
          <a:lstStyle/>
          <a:p>
            <a:pPr marL="0" indent="0">
              <a:buNone/>
            </a:pPr>
            <a:r>
              <a:rPr lang="en-IN" sz="1800" dirty="0">
                <a:solidFill>
                  <a:srgbClr val="0B5ED7"/>
                </a:solidFill>
                <a:latin typeface="Times New Roman" panose="02020603050405020304" pitchFamily="18" charset="0"/>
                <a:cs typeface="Times New Roman" panose="02020603050405020304" pitchFamily="18" charset="0"/>
              </a:rPr>
              <a:t>Specification of the attributes are as follows.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p:sp>
        <p:nvSpPr>
          <p:cNvPr id="8" name="Title 1"/>
          <p:cNvSpPr>
            <a:spLocks noGrp="1"/>
          </p:cNvSpPr>
          <p:nvPr>
            <p:ph type="title"/>
          </p:nvPr>
        </p:nvSpPr>
        <p:spPr>
          <a:xfrm>
            <a:off x="468078" y="619210"/>
            <a:ext cx="8534408" cy="556448"/>
          </a:xfrm>
        </p:spPr>
        <p:txBody>
          <a:bodyPr>
            <a:normAutofit fontScale="90000"/>
          </a:bodyPr>
          <a:lstStyle/>
          <a:p>
            <a:r>
              <a:rPr lang="en-US" sz="4400" dirty="0">
                <a:solidFill>
                  <a:srgbClr val="C00000"/>
                </a:solidFill>
                <a:latin typeface="Times New Roman" pitchFamily="18" charset="0"/>
                <a:cs typeface="Times New Roman" pitchFamily="18" charset="0"/>
              </a:rPr>
              <a:t>Entropy of a training set</a:t>
            </a:r>
            <a:endParaRPr lang="en-IN" sz="4400" b="1" dirty="0">
              <a:solidFill>
                <a:srgbClr val="C00000"/>
              </a:solidFill>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672369112"/>
              </p:ext>
            </p:extLst>
          </p:nvPr>
        </p:nvGraphicFramePr>
        <p:xfrm>
          <a:off x="1219199" y="1751441"/>
          <a:ext cx="6582044" cy="1483360"/>
        </p:xfrm>
        <a:graphic>
          <a:graphicData uri="http://schemas.openxmlformats.org/drawingml/2006/table">
            <a:tbl>
              <a:tblPr firstRow="1" bandRow="1">
                <a:tableStyleId>{5C22544A-7EE6-4342-B048-85BDC9FD1C3A}</a:tableStyleId>
              </a:tblPr>
              <a:tblGrid>
                <a:gridCol w="1645511">
                  <a:extLst>
                    <a:ext uri="{9D8B030D-6E8A-4147-A177-3AD203B41FA5}">
                      <a16:colId xmlns:a16="http://schemas.microsoft.com/office/drawing/2014/main" val="988144638"/>
                    </a:ext>
                  </a:extLst>
                </a:gridCol>
                <a:gridCol w="1979433">
                  <a:extLst>
                    <a:ext uri="{9D8B030D-6E8A-4147-A177-3AD203B41FA5}">
                      <a16:colId xmlns:a16="http://schemas.microsoft.com/office/drawing/2014/main" val="1524680890"/>
                    </a:ext>
                  </a:extLst>
                </a:gridCol>
                <a:gridCol w="1311589">
                  <a:extLst>
                    <a:ext uri="{9D8B030D-6E8A-4147-A177-3AD203B41FA5}">
                      <a16:colId xmlns:a16="http://schemas.microsoft.com/office/drawing/2014/main" val="2004583613"/>
                    </a:ext>
                  </a:extLst>
                </a:gridCol>
                <a:gridCol w="1645511">
                  <a:extLst>
                    <a:ext uri="{9D8B030D-6E8A-4147-A177-3AD203B41FA5}">
                      <a16:colId xmlns:a16="http://schemas.microsoft.com/office/drawing/2014/main" val="1294969553"/>
                    </a:ext>
                  </a:extLst>
                </a:gridCol>
              </a:tblGrid>
              <a:tr h="370840">
                <a:tc>
                  <a:txBody>
                    <a:bodyPr/>
                    <a:lstStyle/>
                    <a:p>
                      <a:r>
                        <a:rPr lang="en-IN" u="none" dirty="0">
                          <a:latin typeface="Times New Roman" panose="02020603050405020304" pitchFamily="18" charset="0"/>
                          <a:cs typeface="Times New Roman" panose="02020603050405020304" pitchFamily="18" charset="0"/>
                        </a:rPr>
                        <a:t>Age</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Eye Sight</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Astigmatic</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Use Type</a:t>
                      </a:r>
                      <a:endParaRPr lang="en-US"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6657869"/>
                  </a:ext>
                </a:extLst>
              </a:tr>
              <a:tr h="370840">
                <a:tc>
                  <a:txBody>
                    <a:bodyPr/>
                    <a:lstStyle/>
                    <a:p>
                      <a:r>
                        <a:rPr lang="en-IN" dirty="0">
                          <a:latin typeface="Times New Roman" panose="02020603050405020304" pitchFamily="18" charset="0"/>
                          <a:cs typeface="Times New Roman" panose="02020603050405020304" pitchFamily="18" charset="0"/>
                        </a:rPr>
                        <a:t>1: Young</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Myopia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No</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Frequent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7375167"/>
                  </a:ext>
                </a:extLst>
              </a:tr>
              <a:tr h="370840">
                <a:tc>
                  <a:txBody>
                    <a:bodyPr/>
                    <a:lstStyle/>
                    <a:p>
                      <a:r>
                        <a:rPr lang="en-IN" dirty="0">
                          <a:latin typeface="Times New Roman" panose="02020603050405020304" pitchFamily="18" charset="0"/>
                          <a:cs typeface="Times New Roman" panose="02020603050405020304" pitchFamily="18" charset="0"/>
                        </a:rPr>
                        <a:t>2: Middle-aged</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a:t>
                      </a:r>
                      <a:r>
                        <a:rPr lang="en-IN" dirty="0" err="1">
                          <a:latin typeface="Times New Roman" panose="02020603050405020304" pitchFamily="18" charset="0"/>
                          <a:cs typeface="Times New Roman" panose="02020603050405020304" pitchFamily="18" charset="0"/>
                        </a:rPr>
                        <a:t>Hypermetropia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Yes</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Less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6649344"/>
                  </a:ext>
                </a:extLst>
              </a:tr>
              <a:tr h="370840">
                <a:tc>
                  <a:txBody>
                    <a:bodyPr/>
                    <a:lstStyle/>
                    <a:p>
                      <a:r>
                        <a:rPr lang="en-IN" dirty="0">
                          <a:latin typeface="Times New Roman" panose="02020603050405020304" pitchFamily="18" charset="0"/>
                          <a:cs typeface="Times New Roman" panose="02020603050405020304" pitchFamily="18" charset="0"/>
                        </a:rPr>
                        <a:t>3: Old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7930665"/>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555171" y="3472543"/>
                <a:ext cx="8033658" cy="2001510"/>
              </a:xfrm>
              <a:prstGeom prst="rect">
                <a:avLst/>
              </a:prstGeom>
              <a:noFill/>
            </p:spPr>
            <p:txBody>
              <a:bodyPr wrap="square" rtlCol="0">
                <a:spAutoFit/>
              </a:bodyPr>
              <a:lstStyle/>
              <a:p>
                <a:r>
                  <a:rPr lang="en-IN" b="1" dirty="0">
                    <a:solidFill>
                      <a:srgbClr val="0B5ED7"/>
                    </a:solidFill>
                    <a:latin typeface="Times New Roman" panose="02020603050405020304" pitchFamily="18" charset="0"/>
                    <a:cs typeface="Times New Roman" panose="02020603050405020304" pitchFamily="18" charset="0"/>
                  </a:rPr>
                  <a:t>Class:         1: Contact Lens    2:Normal glass        3: Nothing</a:t>
                </a:r>
              </a:p>
              <a:p>
                <a:pPr algn="just"/>
                <a:endParaRPr lang="en-IN" dirty="0">
                  <a:solidFill>
                    <a:srgbClr val="0B5ED7"/>
                  </a:solidFill>
                  <a:latin typeface="Times New Roman" panose="02020603050405020304" pitchFamily="18" charset="0"/>
                  <a:cs typeface="Times New Roman" panose="02020603050405020304" pitchFamily="18" charset="0"/>
                </a:endParaRPr>
              </a:p>
              <a:p>
                <a:pPr algn="just"/>
                <a:r>
                  <a:rPr lang="en-IN" dirty="0">
                    <a:solidFill>
                      <a:srgbClr val="0B5ED7"/>
                    </a:solidFill>
                    <a:latin typeface="Times New Roman" panose="02020603050405020304" pitchFamily="18" charset="0"/>
                    <a:cs typeface="Times New Roman" panose="02020603050405020304" pitchFamily="18" charset="0"/>
                  </a:rPr>
                  <a:t>In the OPTH database, there are 3 classes and 4 instances with class 1, 5 instances with class 2 and 15 instances with class 3. Hence, entropy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of the database is:</a:t>
                </a:r>
              </a:p>
              <a:p>
                <a:pPr algn="just"/>
                <a:endParaRPr lang="en-IN" b="0" i="1" dirty="0">
                  <a:solidFill>
                    <a:srgbClr val="0B5ED7"/>
                  </a:solidFill>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𝐸</m:t>
                      </m:r>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panose="02040503050406030204" pitchFamily="18" charset="0"/>
                              <a:cs typeface="Times New Roman" panose="02020603050405020304" pitchFamily="18" charset="0"/>
                            </a:rPr>
                          </m:ctrlPr>
                        </m:funcPr>
                        <m:fName>
                          <m:sSub>
                            <m:sSubPr>
                              <m:ctrlPr>
                                <a:rPr lang="en-IN" b="0" i="1" smtClean="0">
                                  <a:solidFill>
                                    <a:srgbClr val="0B5ED7"/>
                                  </a:solidFill>
                                  <a:latin typeface="Cambria Math" panose="02040503050406030204" pitchFamily="18" charset="0"/>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panose="02040503050406030204" pitchFamily="18" charset="0"/>
                              <a:cs typeface="Times New Roman" panose="02020603050405020304" pitchFamily="18" charset="0"/>
                            </a:rPr>
                          </m:ctrlPr>
                        </m:funcPr>
                        <m:fName>
                          <m:sSub>
                            <m:sSubPr>
                              <m:ctrlPr>
                                <a:rPr lang="en-IN" b="0" i="1" smtClean="0">
                                  <a:solidFill>
                                    <a:srgbClr val="0B5ED7"/>
                                  </a:solidFill>
                                  <a:latin typeface="Cambria Math" panose="02040503050406030204" pitchFamily="18" charset="0"/>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 −</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r>
                            <a:rPr lang="en-IN" b="0" i="1" smtClean="0">
                              <a:solidFill>
                                <a:srgbClr val="0B5ED7"/>
                              </a:solidFill>
                              <a:latin typeface="Cambria Math" panose="02040503050406030204" pitchFamily="18" charset="0"/>
                              <a:cs typeface="Times New Roman" panose="02020603050405020304" pitchFamily="18" charset="0"/>
                            </a:rPr>
                            <m:t>=1.3261</m:t>
                          </m:r>
                        </m:e>
                      </m:func>
                    </m:oMath>
                  </m:oMathPara>
                </a14:m>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55171" y="3472543"/>
                <a:ext cx="8033658" cy="2001510"/>
              </a:xfrm>
              <a:prstGeom prst="rect">
                <a:avLst/>
              </a:prstGeom>
              <a:blipFill rotWithShape="1">
                <a:blip r:embed="rId2"/>
                <a:stretch>
                  <a:fillRect l="-607" t="-1524" r="-683"/>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F7A2535-4B26-427E-91A4-46101DFE81AB}"/>
                  </a:ext>
                </a:extLst>
              </p14:cNvPr>
              <p14:cNvContentPartPr/>
              <p14:nvPr/>
            </p14:nvContentPartPr>
            <p14:xfrm>
              <a:off x="2319480" y="2066760"/>
              <a:ext cx="5344560" cy="3610080"/>
            </p14:xfrm>
          </p:contentPart>
        </mc:Choice>
        <mc:Fallback>
          <p:pic>
            <p:nvPicPr>
              <p:cNvPr id="2" name="Ink 1">
                <a:extLst>
                  <a:ext uri="{FF2B5EF4-FFF2-40B4-BE49-F238E27FC236}">
                    <a16:creationId xmlns:a16="http://schemas.microsoft.com/office/drawing/2014/main" id="{AF7A2535-4B26-427E-91A4-46101DFE81AB}"/>
                  </a:ext>
                </a:extLst>
              </p:cNvPr>
              <p:cNvPicPr/>
              <p:nvPr/>
            </p:nvPicPr>
            <p:blipFill>
              <a:blip r:embed="rId4"/>
              <a:stretch>
                <a:fillRect/>
              </a:stretch>
            </p:blipFill>
            <p:spPr>
              <a:xfrm>
                <a:off x="2310120" y="2057400"/>
                <a:ext cx="5363280" cy="3628800"/>
              </a:xfrm>
              <a:prstGeom prst="rect">
                <a:avLst/>
              </a:prstGeom>
            </p:spPr>
          </p:pic>
        </mc:Fallback>
      </mc:AlternateContent>
    </p:spTree>
    <p:extLst>
      <p:ext uri="{BB962C8B-B14F-4D97-AF65-F5344CB8AC3E}">
        <p14:creationId xmlns:p14="http://schemas.microsoft.com/office/powerpoint/2010/main" val="2042427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34148"/>
            <a:ext cx="8425339" cy="5290457"/>
          </a:xfrm>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Note:</a:t>
            </a:r>
          </a:p>
          <a:p>
            <a:r>
              <a:rPr lang="en-IN" sz="1800" dirty="0">
                <a:latin typeface="Times New Roman" panose="02020603050405020304" pitchFamily="18" charset="0"/>
                <a:cs typeface="Times New Roman" panose="02020603050405020304" pitchFamily="18" charset="0"/>
              </a:rPr>
              <a:t>The entropy of a training set implies the number of yes/no questions, on the average, needed to determine an unknown test to be classified.</a:t>
            </a:r>
          </a:p>
          <a:p>
            <a:pPr lvl="6"/>
            <a:endParaRPr lang="en-IN" sz="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It is very crucial to decide the series of questions about the value of a set of attribute, which collectively determine the classification. Sometimes it may take one question, sometimes many more.</a:t>
            </a:r>
          </a:p>
          <a:p>
            <a:pPr lvl="8"/>
            <a:endParaRPr lang="en-IN" sz="6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Decision tree induction helps us to ask such a series of questions. In other words, we can utilize entropy concept to build a better decision tree.</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      How entropy can be used to build a decision tree is our next topic of discussion.</a:t>
            </a:r>
            <a:endParaRPr lang="en-IN" sz="1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Tree>
    <p:extLst>
      <p:ext uri="{BB962C8B-B14F-4D97-AF65-F5344CB8AC3E}">
        <p14:creationId xmlns:p14="http://schemas.microsoft.com/office/powerpoint/2010/main" val="2835042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84"/>
            <a:ext cx="8425339" cy="933451"/>
          </a:xfrm>
        </p:spPr>
        <p:txBody>
          <a:bodyPr>
            <a:normAutofit/>
          </a:bodyPr>
          <a:lstStyle/>
          <a:p>
            <a:r>
              <a:rPr lang="en-US" sz="4000" dirty="0">
                <a:solidFill>
                  <a:srgbClr val="A50021"/>
                </a:solidFill>
                <a:latin typeface="Times New Roman" pitchFamily="18" charset="0"/>
                <a:cs typeface="Times New Roman" pitchFamily="18" charset="0"/>
              </a:rPr>
              <a:t>Decision Tree Induction Techniques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46581" y="1462143"/>
            <a:ext cx="8501751" cy="4712746"/>
          </a:xfrm>
        </p:spPr>
        <p:txBody>
          <a:bodyPr>
            <a:noAutofit/>
          </a:bodyPr>
          <a:lstStyle/>
          <a:p>
            <a:pPr algn="just"/>
            <a:r>
              <a:rPr lang="en-US" sz="2000" dirty="0">
                <a:latin typeface="Times New Roman" panose="02020603050405020304" pitchFamily="18" charset="0"/>
                <a:cs typeface="Times New Roman" panose="02020603050405020304" pitchFamily="18" charset="0"/>
              </a:rPr>
              <a:t>Decision tree induction is a top-down, recursive and divide-and-conquer approach.</a:t>
            </a:r>
          </a:p>
          <a:p>
            <a:pPr lvl="7" algn="just"/>
            <a:endParaRPr lang="en-US" sz="1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procedure is to choose an attribute and split it into from a larger training set into smaller training sets.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Different algorithms have been proposed to take a good control over</a:t>
            </a:r>
          </a:p>
          <a:p>
            <a:pPr lvl="8" algn="just"/>
            <a:endParaRPr lang="en-US" sz="800" dirty="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a:latin typeface="Times New Roman" panose="02020603050405020304" pitchFamily="18" charset="0"/>
                <a:cs typeface="Times New Roman" panose="02020603050405020304" pitchFamily="18" charset="0"/>
              </a:rPr>
              <a:t>Choosing the best attribute to be </a:t>
            </a:r>
            <a:r>
              <a:rPr lang="en-US" sz="1800" dirty="0" err="1">
                <a:latin typeface="Times New Roman" panose="02020603050405020304" pitchFamily="18" charset="0"/>
                <a:cs typeface="Times New Roman" panose="02020603050405020304" pitchFamily="18" charset="0"/>
              </a:rPr>
              <a:t>splitted</a:t>
            </a:r>
            <a:r>
              <a:rPr lang="en-US" sz="1800" dirty="0">
                <a:latin typeface="Times New Roman" panose="02020603050405020304" pitchFamily="18" charset="0"/>
                <a:cs typeface="Times New Roman" panose="02020603050405020304" pitchFamily="18" charset="0"/>
              </a:rPr>
              <a:t>, and</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a:latin typeface="Times New Roman" panose="02020603050405020304" pitchFamily="18" charset="0"/>
                <a:cs typeface="Times New Roman" panose="02020603050405020304" pitchFamily="18" charset="0"/>
              </a:rPr>
              <a:t>Splitting criteria</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313182" indent="-285750" algn="just">
              <a:buSzPct val="104000"/>
            </a:pPr>
            <a:r>
              <a:rPr lang="en-US" sz="2000" dirty="0">
                <a:latin typeface="Times New Roman" panose="02020603050405020304" pitchFamily="18" charset="0"/>
                <a:cs typeface="Times New Roman" panose="02020603050405020304" pitchFamily="18" charset="0"/>
              </a:rPr>
              <a:t>Several algorithms have been proposed for the above tasks. In this lecture, we shall limit our discussions into three important of them</a:t>
            </a:r>
          </a:p>
          <a:p>
            <a:pPr marL="678942" lvl="1" indent="-285750" algn="just">
              <a:buSzPct val="104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ID3</a:t>
            </a:r>
          </a:p>
          <a:p>
            <a:pPr marL="678942" lvl="1" indent="-285750">
              <a:buSzPct val="104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 4.5</a:t>
            </a:r>
          </a:p>
          <a:p>
            <a:pPr marL="678942" lvl="1" indent="-285750">
              <a:buSzPct val="104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CART</a:t>
            </a: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Tree>
    <p:extLst>
      <p:ext uri="{BB962C8B-B14F-4D97-AF65-F5344CB8AC3E}">
        <p14:creationId xmlns:p14="http://schemas.microsoft.com/office/powerpoint/2010/main" val="876778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429" y="2712182"/>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ID3</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p:spTree>
    <p:extLst>
      <p:ext uri="{BB962C8B-B14F-4D97-AF65-F5344CB8AC3E}">
        <p14:creationId xmlns:p14="http://schemas.microsoft.com/office/powerpoint/2010/main" val="2481149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478833" y="1588343"/>
            <a:ext cx="8425339" cy="4389120"/>
          </a:xfrm>
        </p:spPr>
        <p:txBody>
          <a:bodyPr>
            <a:noAutofit/>
          </a:bodyPr>
          <a:lstStyle/>
          <a:p>
            <a:pPr algn="just"/>
            <a:r>
              <a:rPr lang="en-US" sz="2000" dirty="0">
                <a:latin typeface="Times New Roman" panose="02020603050405020304" pitchFamily="18" charset="0"/>
                <a:cs typeface="Times New Roman" panose="02020603050405020304" pitchFamily="18" charset="0"/>
              </a:rPr>
              <a:t>Quinlan [1986] introduced the ID3, a popular short form of </a:t>
            </a:r>
            <a:r>
              <a:rPr lang="en-US" sz="2000" b="1"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terative </a:t>
            </a:r>
            <a:r>
              <a:rPr lang="en-US" sz="2000" b="1" dirty="0" err="1">
                <a:latin typeface="Times New Roman" panose="02020603050405020304" pitchFamily="18" charset="0"/>
                <a:cs typeface="Times New Roman" panose="02020603050405020304" pitchFamily="18" charset="0"/>
              </a:rPr>
              <a:t>D</a:t>
            </a:r>
            <a:r>
              <a:rPr lang="en-US" sz="2000" dirty="0" err="1">
                <a:latin typeface="Times New Roman" panose="02020603050405020304" pitchFamily="18" charset="0"/>
                <a:cs typeface="Times New Roman" panose="02020603050405020304" pitchFamily="18" charset="0"/>
              </a:rPr>
              <a:t>ichotomizer</a:t>
            </a:r>
            <a:r>
              <a:rPr lang="en-US" sz="2000" dirty="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54</a:t>
            </a:fld>
            <a:endParaRPr lang="en-IN" dirty="0">
              <a:solidFill>
                <a:srgbClr val="04617B">
                  <a:shade val="90000"/>
                </a:srgbClr>
              </a:solidFill>
            </a:endParaRPr>
          </a:p>
        </p:txBody>
      </p:sp>
    </p:spTree>
    <p:extLst>
      <p:ext uri="{BB962C8B-B14F-4D97-AF65-F5344CB8AC3E}">
        <p14:creationId xmlns:p14="http://schemas.microsoft.com/office/powerpoint/2010/main" val="1690897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a:solidFill>
                  <a:srgbClr val="A50021"/>
                </a:solidFill>
                <a:latin typeface="Times New Roman" pitchFamily="18" charset="0"/>
                <a:cs typeface="Times New Roman" pitchFamily="18" charset="0"/>
              </a:rPr>
              <a:t>Algorithm ID3 </a:t>
            </a:r>
          </a:p>
        </p:txBody>
      </p:sp>
      <p:sp>
        <p:nvSpPr>
          <p:cNvPr id="3" name="Content Placeholder 2"/>
          <p:cNvSpPr>
            <a:spLocks noGrp="1"/>
          </p:cNvSpPr>
          <p:nvPr>
            <p:ph idx="1"/>
          </p:nvPr>
        </p:nvSpPr>
        <p:spPr>
          <a:xfrm>
            <a:off x="478833" y="1405463"/>
            <a:ext cx="8425339" cy="4389120"/>
          </a:xfrm>
        </p:spPr>
        <p:txBody>
          <a:bodyPr>
            <a:noAutofit/>
          </a:bodyPr>
          <a:lstStyle/>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a:t>
            </a:r>
            <a:r>
              <a:rPr lang="en-US" sz="2000" dirty="0">
                <a:solidFill>
                  <a:srgbClr val="0B5ED7"/>
                </a:solidFill>
                <a:latin typeface="Times New Roman" panose="02020603050405020304" pitchFamily="18" charset="0"/>
                <a:cs typeface="Times New Roman" panose="02020603050405020304" pitchFamily="18" charset="0"/>
              </a:rPr>
              <a:t>entropy is used </a:t>
            </a:r>
            <a:r>
              <a:rPr lang="en-US" sz="2000" dirty="0">
                <a:latin typeface="Times New Roman" panose="02020603050405020304" pitchFamily="18" charset="0"/>
                <a:cs typeface="Times New Roman" panose="02020603050405020304" pitchFamily="18" charset="0"/>
              </a:rPr>
              <a:t>to measure how informative a node is.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is observed that splitting on any attribute has </a:t>
            </a:r>
            <a:r>
              <a:rPr lang="en-US" sz="1800" dirty="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a:solidFill>
                  <a:srgbClr val="A50021"/>
                </a:solidFill>
                <a:latin typeface="Times New Roman" panose="02020603050405020304" pitchFamily="18" charset="0"/>
                <a:cs typeface="Times New Roman" panose="02020603050405020304" pitchFamily="18" charset="0"/>
              </a:rPr>
              <a:t>will be less than or equal to </a:t>
            </a:r>
            <a:r>
              <a:rPr lang="en-US" sz="1800" dirty="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ID3 algorithm defines a measurement of a splitting called </a:t>
            </a:r>
            <a:r>
              <a:rPr lang="en-US" sz="2000" b="1" dirty="0">
                <a:solidFill>
                  <a:srgbClr val="A50021"/>
                </a:solidFill>
                <a:latin typeface="Times New Roman" panose="02020603050405020304" pitchFamily="18" charset="0"/>
                <a:cs typeface="Times New Roman" panose="02020603050405020304" pitchFamily="18" charset="0"/>
              </a:rPr>
              <a:t>Information Gain </a:t>
            </a:r>
            <a:r>
              <a:rPr lang="en-US" sz="2000" dirty="0">
                <a:latin typeface="Times New Roman" panose="02020603050405020304" pitchFamily="18" charset="0"/>
                <a:cs typeface="Times New Roman" panose="02020603050405020304" pitchFamily="18" charset="0"/>
              </a:rPr>
              <a:t>to determine the goodness of a split.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attribute with the </a:t>
            </a:r>
            <a:r>
              <a:rPr lang="en-US" sz="1800" dirty="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a:latin typeface="Times New Roman" panose="02020603050405020304" pitchFamily="18" charset="0"/>
                <a:cs typeface="Times New Roman" panose="02020603050405020304" pitchFamily="18" charset="0"/>
              </a:rPr>
              <a:t>is chosen as the splitting attribute and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partitions into a number of smaller training sets based on the </a:t>
            </a:r>
            <a:r>
              <a:rPr lang="en-US" sz="1800" dirty="0">
                <a:solidFill>
                  <a:srgbClr val="0B5ED7"/>
                </a:solidFill>
                <a:latin typeface="Times New Roman" panose="02020603050405020304" pitchFamily="18" charset="0"/>
                <a:cs typeface="Times New Roman" panose="02020603050405020304" pitchFamily="18" charset="0"/>
              </a:rPr>
              <a:t>distinct values of attribute </a:t>
            </a:r>
            <a:r>
              <a:rPr lang="en-US" sz="1800" dirty="0">
                <a:latin typeface="Times New Roman" panose="02020603050405020304" pitchFamily="18" charset="0"/>
                <a:cs typeface="Times New Roman" panose="02020603050405020304" pitchFamily="18" charset="0"/>
              </a:rPr>
              <a:t>under split.</a:t>
            </a: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55</a:t>
            </a:fld>
            <a:endParaRPr lang="en-IN" dirty="0">
              <a:solidFill>
                <a:srgbClr val="04617B">
                  <a:shade val="90000"/>
                </a:srgbClr>
              </a:solidFill>
            </a:endParaRPr>
          </a:p>
        </p:txBody>
      </p:sp>
    </p:spTree>
    <p:extLst>
      <p:ext uri="{BB962C8B-B14F-4D97-AF65-F5344CB8AC3E}">
        <p14:creationId xmlns:p14="http://schemas.microsoft.com/office/powerpoint/2010/main" val="563486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449226"/>
                <a:ext cx="8425339" cy="4478238"/>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a:latin typeface="Times New Roman" panose="02020603050405020304" pitchFamily="18" charset="0"/>
                  <a:cs typeface="Times New Roman" panose="02020603050405020304" pitchFamily="18" charset="0"/>
                </a:endParaRPr>
              </a:p>
              <a:p>
                <a:pPr algn="just"/>
                <a:r>
                  <a:rPr lang="en-US" sz="2200" i="1" dirty="0">
                    <a:latin typeface="Times New Roman" panose="02020603050405020304" pitchFamily="18" charset="0"/>
                    <a:cs typeface="Times New Roman" panose="02020603050405020304" pitchFamily="18" charset="0"/>
                  </a:rPr>
                  <a:t>D</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a:latin typeface="Times New Roman" panose="02020603050405020304" pitchFamily="18" charset="0"/>
                    <a:cs typeface="Times New Roman" panose="02020603050405020304" pitchFamily="18" charset="0"/>
                  </a:rPr>
                  <a:t> denotes the training set at any instant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size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entropy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E(D)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a:rPr>
                          <m:t>𝑘</m:t>
                        </m:r>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𝑝</m:t>
                        </m:r>
                      </m:e>
                      <m:sub>
                        <m:r>
                          <a:rPr lang="en-US" sz="2000" i="1">
                            <a:latin typeface="Cambria Math" panose="02040503050406030204" pitchFamily="18" charset="0"/>
                          </a:rPr>
                          <m:t>𝑖</m:t>
                        </m:r>
                      </m:sub>
                    </m:sSub>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449226"/>
                <a:ext cx="8425339" cy="4478238"/>
              </a:xfrm>
              <a:blipFill rotWithShape="1">
                <a:blip r:embed="rId2"/>
                <a:stretch>
                  <a:fillRect l="-651" t="-1499" r="-9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56</a:t>
            </a:fld>
            <a:endParaRPr lang="en-IN" dirty="0">
              <a:solidFill>
                <a:srgbClr val="04617B">
                  <a:shade val="90000"/>
                </a:srgbClr>
              </a:solidFill>
            </a:endParaRPr>
          </a:p>
        </p:txBody>
      </p:sp>
    </p:spTree>
    <p:extLst>
      <p:ext uri="{BB962C8B-B14F-4D97-AF65-F5344CB8AC3E}">
        <p14:creationId xmlns:p14="http://schemas.microsoft.com/office/powerpoint/2010/main" val="2090401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546052"/>
                <a:ext cx="8425339" cy="4714009"/>
              </a:xfrm>
            </p:spPr>
            <p:txBody>
              <a:bodyPr>
                <a:normAutofit/>
              </a:bodyPr>
              <a:lstStyle/>
              <a:p>
                <a:pPr lvl="8" algn="just"/>
                <a:endParaRPr lang="en-US" sz="800" i="1" dirty="0">
                  <a:latin typeface="Times New Roman" panose="02020603050405020304" pitchFamily="18" charset="0"/>
                  <a:cs typeface="Times New Roman" panose="02020603050405020304" pitchFamily="18" charset="0"/>
                </a:endParaRPr>
              </a:p>
              <a:p>
                <a:pPr lvl="1" algn="just"/>
                <a:r>
                  <a:rPr lang="en-US" sz="1800" i="1" dirty="0">
                    <a:latin typeface="Times New Roman" panose="02020603050405020304" pitchFamily="18" charset="0"/>
                    <a:cs typeface="Times New Roman" panose="02020603050405020304" pitchFamily="18" charset="0"/>
                  </a:rPr>
                  <a:t>p</a:t>
                </a:r>
                <a:r>
                  <a:rPr lang="en-US" sz="1800" i="1" baseline="-25000" dirty="0">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can be calculated as</a:t>
                </a:r>
              </a:p>
              <a:p>
                <a:pPr marL="0" indent="0" algn="just">
                  <a:buNone/>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a:rPr>
                              <m:t>𝐶</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𝐷</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den>
                    </m:f>
                  </m:oMath>
                </a14:m>
                <a:endParaRPr lang="en-US" sz="2000" b="0" dirty="0">
                  <a:latin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𝐷</m:t>
                        </m:r>
                      </m:sub>
                    </m:sSub>
                  </m:oMath>
                </a14:m>
                <a:r>
                  <a:rPr lang="en-US" sz="1800" dirty="0">
                    <a:latin typeface="Times New Roman" panose="02020603050405020304" pitchFamily="18" charset="0"/>
                    <a:cs typeface="Times New Roman" panose="02020603050405020304" pitchFamily="18" charset="0"/>
                  </a:rPr>
                  <a:t> is the set of tuples of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b="0" i="1" smtClean="0">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Suppose, we want to partition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on some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having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distinct values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𝑚</m:t>
                        </m:r>
                      </m:sub>
                    </m:sSub>
                    <m:r>
                      <a:rPr lang="en-US" sz="2000" i="1">
                        <a:latin typeface="Cambria Math" panose="02040503050406030204" pitchFamily="18" charset="0"/>
                      </a:rPr>
                      <m:t>}. </m:t>
                    </m:r>
                    <m:r>
                      <a:rPr lang="en-US" sz="2000">
                        <a:latin typeface="Cambria Math"/>
                      </a:rPr>
                      <m:t> </m:t>
                    </m:r>
                  </m:oMath>
                </a14:m>
                <a:endParaRPr lang="en-US" sz="2000" dirty="0">
                  <a:latin typeface="Cambria Math"/>
                </a:endParaRPr>
              </a:p>
              <a:p>
                <a:pPr lvl="8" algn="just"/>
                <a:endParaRPr lang="en-US" sz="800" dirty="0">
                  <a:latin typeface="Cambria Math"/>
                </a:endParaRPr>
              </a:p>
              <a:p>
                <a:pPr algn="just"/>
                <a14:m>
                  <m:oMath xmlns:m="http://schemas.openxmlformats.org/officeDocument/2006/math">
                    <m:r>
                      <m:rPr>
                        <m:sty m:val="p"/>
                      </m:rPr>
                      <a:rPr lang="en-US" sz="2000">
                        <a:latin typeface="Cambria Math" panose="02040503050406030204" pitchFamily="18" charset="0"/>
                      </a:rPr>
                      <m:t>Attribute</m:t>
                    </m:r>
                    <m:r>
                      <a:rPr lang="en-US" sz="2000">
                        <a:latin typeface="Cambria Math" panose="02040503050406030204" pitchFamily="18" charset="0"/>
                      </a:rPr>
                      <m:t> </m:t>
                    </m:r>
                    <m:r>
                      <a:rPr lang="en-US" sz="2000" i="1">
                        <a:latin typeface="Cambria Math" panose="02040503050406030204" pitchFamily="18" charset="0"/>
                      </a:rPr>
                      <m:t>𝐴</m:t>
                    </m:r>
                    <m:r>
                      <a:rPr lang="en-US" sz="2000">
                        <a:latin typeface="Cambria Math" panose="02040503050406030204" pitchFamily="18" charset="0"/>
                      </a:rPr>
                      <m:t> </m:t>
                    </m:r>
                    <m:r>
                      <m:rPr>
                        <m:sty m:val="p"/>
                      </m:rPr>
                      <a:rPr lang="en-US" sz="2000">
                        <a:latin typeface="Cambria Math" panose="02040503050406030204" pitchFamily="18" charset="0"/>
                      </a:rPr>
                      <m:t>can</m:t>
                    </m:r>
                    <m:r>
                      <a:rPr lang="en-US" sz="2000">
                        <a:latin typeface="Cambria Math" panose="02040503050406030204" pitchFamily="18" charset="0"/>
                      </a:rPr>
                      <m:t> </m:t>
                    </m:r>
                    <m:r>
                      <m:rPr>
                        <m:sty m:val="p"/>
                      </m:rPr>
                      <a:rPr lang="en-US" sz="2000">
                        <a:latin typeface="Cambria Math" panose="02040503050406030204" pitchFamily="18" charset="0"/>
                      </a:rPr>
                      <m:t>be</m:t>
                    </m:r>
                    <m:r>
                      <a:rPr lang="en-US" sz="2000">
                        <a:latin typeface="Cambria Math" panose="02040503050406030204" pitchFamily="18" charset="0"/>
                      </a:rPr>
                      <m:t> </m:t>
                    </m:r>
                    <m:r>
                      <m:rPr>
                        <m:sty m:val="p"/>
                      </m:rPr>
                      <a:rPr lang="en-US" sz="2000">
                        <a:latin typeface="Cambria Math" panose="02040503050406030204" pitchFamily="18" charset="0"/>
                      </a:rPr>
                      <m:t>considered</m:t>
                    </m:r>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to split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j = 1,2, … ,m) </a:t>
                </a:r>
                <a:r>
                  <a:rPr lang="en-US" sz="2000" dirty="0">
                    <a:latin typeface="Times New Roman" panose="02020603050405020304" pitchFamily="18" charset="0"/>
                    <a:cs typeface="Times New Roman" panose="02020603050405020304" pitchFamily="18" charset="0"/>
                  </a:rPr>
                  <a:t>contains those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that have outcome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of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546045"/>
                <a:ext cx="8425339" cy="4714009"/>
              </a:xfrm>
              <a:blipFill rotWithShape="1">
                <a:blip r:embed="rId2"/>
                <a:stretch>
                  <a:fillRect l="-50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57</a:t>
            </a:fld>
            <a:endParaRPr lang="en-IN" dirty="0">
              <a:solidFill>
                <a:srgbClr val="04617B">
                  <a:shade val="90000"/>
                </a:srgbClr>
              </a:solidFill>
            </a:endParaRPr>
          </a:p>
        </p:txBody>
      </p:sp>
    </p:spTree>
    <p:extLst>
      <p:ext uri="{BB962C8B-B14F-4D97-AF65-F5344CB8AC3E}">
        <p14:creationId xmlns:p14="http://schemas.microsoft.com/office/powerpoint/2010/main" val="3375180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672928" y="1656983"/>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weighted entropy denoted as 𝐸</a:t>
                </a:r>
                <a:r>
                  <a:rPr lang="en-IN" baseline="-25000" dirty="0">
                    <a:solidFill>
                      <a:prstClr val="black"/>
                    </a:solidFill>
                    <a:latin typeface="Times New Roman" panose="02020603050405020304" pitchFamily="18" charset="0"/>
                    <a:cs typeface="Times New Roman" panose="02020603050405020304" pitchFamily="18" charset="0"/>
                  </a:rPr>
                  <a:t>𝐴</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a:solidFill>
                      <a:prstClr val="black"/>
                    </a:solidFill>
                    <a:latin typeface="Times New Roman" panose="02020603050405020304" pitchFamily="18" charset="0"/>
                    <a:cs typeface="Times New Roman" panose="02020603050405020304" pitchFamily="18" charset="0"/>
                  </a:rPr>
                  <a:t> 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is given by:</a:t>
                </a:r>
                <a:endParaRPr lang="en-IN"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panose="02040503050406030204" pitchFamily="18" charset="0"/>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More meaningfully, </a:t>
                </a:r>
                <a:r>
                  <a:rPr lang="en-IN" dirty="0">
                    <a:solidFill>
                      <a:srgbClr val="CC3300"/>
                    </a:solidFill>
                    <a:latin typeface="Times New Roman" panose="02020603050405020304" pitchFamily="18" charset="0"/>
                    <a:cs typeface="Times New Roman" panose="02020603050405020304" pitchFamily="18" charset="0"/>
                  </a:rPr>
                  <a:t>𝐸</a:t>
                </a:r>
                <a:r>
                  <a:rPr lang="en-IN" baseline="-25000" dirty="0">
                    <a:solidFill>
                      <a:srgbClr val="CC3300"/>
                    </a:solidFill>
                    <a:latin typeface="Times New Roman" panose="02020603050405020304" pitchFamily="18" charset="0"/>
                    <a:cs typeface="Times New Roman" panose="02020603050405020304" pitchFamily="18" charset="0"/>
                  </a:rPr>
                  <a:t>𝐴</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672911" y="1656977"/>
                <a:ext cx="7734300" cy="3893969"/>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9.4: </a:t>
            </a:r>
            <a:r>
              <a:rPr lang="en-US" sz="2000" b="1" dirty="0">
                <a:solidFill>
                  <a:prstClr val="black"/>
                </a:solidFill>
                <a:latin typeface="Times New Roman" pitchFamily="18" charset="0"/>
                <a:cs typeface="Times New Roman" pitchFamily="18" charset="0"/>
              </a:rPr>
              <a:t>Weighted 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157791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998" y="1108654"/>
                <a:ext cx="8425339" cy="5420591"/>
              </a:xfrm>
            </p:spPr>
            <p:txBody>
              <a:bodyPr>
                <a:normAutofit/>
              </a:bodyPr>
              <a:lstStyle/>
              <a:p>
                <a:pPr algn="just"/>
                <a:r>
                  <a:rPr lang="en-US" sz="2000" dirty="0">
                    <a:latin typeface="Times New Roman" panose="02020603050405020304" pitchFamily="18" charset="0"/>
                    <a:cs typeface="Times New Roman" panose="02020603050405020304" pitchFamily="18" charset="0"/>
                  </a:rPr>
                  <a:t>Our objective is to take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is a measure of impurities (or purity). A lesser value of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implying more power the partitions are.</a:t>
                </a: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998" y="1108648"/>
                <a:ext cx="8425339" cy="5420591"/>
              </a:xfrm>
              <a:blipFill rotWithShape="1">
                <a:blip r:embed="rId2"/>
                <a:stretch>
                  <a:fillRect l="-434" t="-562" r="-72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59</a:t>
            </a:fld>
            <a:endParaRPr lang="en-IN" dirty="0">
              <a:solidFill>
                <a:srgbClr val="04617B">
                  <a:shade val="90000"/>
                </a:srgbClr>
              </a:solidFill>
            </a:endParaRPr>
          </a:p>
        </p:txBody>
      </p:sp>
      <p:sp>
        <p:nvSpPr>
          <p:cNvPr id="6" name="Title 1"/>
          <p:cNvSpPr>
            <a:spLocks noGrp="1"/>
          </p:cNvSpPr>
          <p:nvPr>
            <p:ph type="title"/>
          </p:nvPr>
        </p:nvSpPr>
        <p:spPr>
          <a:xfrm>
            <a:off x="477998" y="192044"/>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7" name="Rectangle 6"/>
              <p:cNvSpPr/>
              <p:nvPr/>
            </p:nvSpPr>
            <p:spPr>
              <a:xfrm>
                <a:off x="823536" y="3550044"/>
                <a:ext cx="7734300" cy="301213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Information 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by</a:t>
                </a:r>
              </a:p>
              <a:p>
                <a:pPr lvl="1" algn="just"/>
                <a14:m>
                  <m:oMath xmlns:m="http://schemas.openxmlformats.org/officeDocument/2006/math">
                    <m:r>
                      <a:rPr lang="en-US" sz="1600" b="0" i="1" smtClean="0">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 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23518" y="3550044"/>
                <a:ext cx="7734300" cy="3012132"/>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23536" y="3550044"/>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9.5: </a:t>
            </a:r>
            <a:r>
              <a:rPr lang="en-US" sz="2000" b="1" dirty="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387943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a:cs typeface="Times New Roman" pitchFamily="18" charset="0"/>
              </a:rPr>
              <a:t>Decision tree may be </a:t>
            </a:r>
            <a:r>
              <a:rPr lang="en-US" sz="2000" i="1" dirty="0">
                <a:cs typeface="Times New Roman" pitchFamily="18" charset="0"/>
              </a:rPr>
              <a:t>n</a:t>
            </a:r>
            <a:r>
              <a:rPr lang="en-US" sz="2000" dirty="0">
                <a:cs typeface="Times New Roman" pitchFamily="18" charset="0"/>
              </a:rPr>
              <a:t>-</a:t>
            </a:r>
            <a:r>
              <a:rPr lang="en-US" sz="2000" dirty="0" err="1">
                <a:cs typeface="Times New Roman" pitchFamily="18" charset="0"/>
              </a:rPr>
              <a:t>ary</a:t>
            </a:r>
            <a:r>
              <a:rPr lang="en-US" sz="2000" dirty="0">
                <a:cs typeface="Times New Roman" pitchFamily="18" charset="0"/>
              </a:rPr>
              <a:t>, </a:t>
            </a:r>
            <a:r>
              <a:rPr lang="en-US" sz="2000" i="1" dirty="0">
                <a:cs typeface="Times New Roman" pitchFamily="18" charset="0"/>
              </a:rPr>
              <a:t>n</a:t>
            </a:r>
            <a:r>
              <a:rPr lang="en-US" sz="2000" dirty="0">
                <a:cs typeface="Times New Roman" pitchFamily="18" charset="0"/>
              </a:rPr>
              <a:t> ≥ 2.</a:t>
            </a:r>
          </a:p>
          <a:p>
            <a:pPr lvl="8"/>
            <a:endParaRPr lang="en-US" sz="800" dirty="0">
              <a:cs typeface="Times New Roman" pitchFamily="18" charset="0"/>
            </a:endParaRPr>
          </a:p>
          <a:p>
            <a:r>
              <a:rPr lang="en-US" sz="2000" dirty="0">
                <a:cs typeface="Times New Roman" pitchFamily="18" charset="0"/>
              </a:rPr>
              <a:t>There is a special node called </a:t>
            </a:r>
            <a:r>
              <a:rPr lang="en-US" sz="2000" dirty="0">
                <a:solidFill>
                  <a:srgbClr val="0B5ED7"/>
                </a:solidFill>
                <a:cs typeface="Times New Roman" pitchFamily="18" charset="0"/>
              </a:rPr>
              <a:t>root node.</a:t>
            </a:r>
          </a:p>
          <a:p>
            <a:pPr lvl="8"/>
            <a:endParaRPr lang="en-US" sz="800" dirty="0">
              <a:cs typeface="Times New Roman" pitchFamily="18" charset="0"/>
            </a:endParaRPr>
          </a:p>
          <a:p>
            <a:r>
              <a:rPr lang="en-US" sz="2000" dirty="0">
                <a:cs typeface="Times New Roman" pitchFamily="18" charset="0"/>
              </a:rPr>
              <a:t>All nodes drawn with circle (ellipse) are called </a:t>
            </a:r>
            <a:r>
              <a:rPr lang="en-US" sz="2000" dirty="0">
                <a:solidFill>
                  <a:srgbClr val="0B5ED7"/>
                </a:solidFill>
                <a:cs typeface="Times New Roman" pitchFamily="18" charset="0"/>
              </a:rPr>
              <a:t>internal nodes.</a:t>
            </a:r>
          </a:p>
          <a:p>
            <a:pPr lvl="8"/>
            <a:endParaRPr lang="en-US" sz="800" dirty="0">
              <a:solidFill>
                <a:srgbClr val="0B5ED7"/>
              </a:solidFill>
              <a:cs typeface="Times New Roman" pitchFamily="18" charset="0"/>
            </a:endParaRPr>
          </a:p>
          <a:p>
            <a:r>
              <a:rPr lang="en-US" sz="2000" dirty="0">
                <a:cs typeface="Times New Roman" pitchFamily="18" charset="0"/>
              </a:rPr>
              <a:t>All nodes drawn with rectangle boxes are called </a:t>
            </a:r>
            <a:r>
              <a:rPr lang="en-US" sz="2000" dirty="0">
                <a:solidFill>
                  <a:srgbClr val="0B5ED7"/>
                </a:solidFill>
                <a:cs typeface="Times New Roman" pitchFamily="18" charset="0"/>
              </a:rPr>
              <a:t>terminal nodes </a:t>
            </a:r>
            <a:r>
              <a:rPr lang="en-US" sz="2000" dirty="0">
                <a:cs typeface="Times New Roman" pitchFamily="18" charset="0"/>
              </a:rPr>
              <a:t>or </a:t>
            </a:r>
            <a:r>
              <a:rPr lang="en-US" sz="2000" dirty="0">
                <a:solidFill>
                  <a:srgbClr val="0B5ED7"/>
                </a:solidFill>
                <a:cs typeface="Times New Roman" pitchFamily="18" charset="0"/>
              </a:rPr>
              <a:t>leaf nodes. </a:t>
            </a:r>
            <a:r>
              <a:rPr lang="en-US" sz="2000" dirty="0">
                <a:cs typeface="Times New Roman" pitchFamily="18" charset="0"/>
              </a:rPr>
              <a:t>  </a:t>
            </a:r>
          </a:p>
          <a:p>
            <a:pPr lvl="8"/>
            <a:endParaRPr lang="en-US" sz="800" dirty="0">
              <a:cs typeface="Times New Roman" pitchFamily="18" charset="0"/>
            </a:endParaRPr>
          </a:p>
          <a:p>
            <a:r>
              <a:rPr lang="en-US" sz="2000" dirty="0">
                <a:cs typeface="Times New Roman" pitchFamily="18" charset="0"/>
              </a:rPr>
              <a:t>Edges of a node represent the </a:t>
            </a:r>
            <a:r>
              <a:rPr lang="en-US" sz="2000" dirty="0">
                <a:solidFill>
                  <a:srgbClr val="0B5ED7"/>
                </a:solidFill>
                <a:cs typeface="Times New Roman" pitchFamily="18" charset="0"/>
              </a:rPr>
              <a:t>outcome for a value </a:t>
            </a:r>
            <a:r>
              <a:rPr lang="en-US" sz="2000" dirty="0">
                <a:cs typeface="Times New Roman" pitchFamily="18" charset="0"/>
              </a:rPr>
              <a:t>of the node.</a:t>
            </a:r>
          </a:p>
          <a:p>
            <a:pPr lvl="8"/>
            <a:endParaRPr lang="en-US" sz="800" dirty="0">
              <a:cs typeface="Times New Roman" pitchFamily="18" charset="0"/>
            </a:endParaRPr>
          </a:p>
          <a:p>
            <a:r>
              <a:rPr lang="en-US" sz="2000" dirty="0">
                <a:cs typeface="Times New Roman" pitchFamily="18" charset="0"/>
              </a:rPr>
              <a:t>In a path, a node with same label </a:t>
            </a:r>
            <a:r>
              <a:rPr lang="en-US" sz="2000" dirty="0">
                <a:solidFill>
                  <a:srgbClr val="0B5ED7"/>
                </a:solidFill>
                <a:cs typeface="Times New Roman" pitchFamily="18" charset="0"/>
              </a:rPr>
              <a:t>is never repeated.</a:t>
            </a:r>
          </a:p>
          <a:p>
            <a:pPr lvl="8"/>
            <a:endParaRPr lang="en-US" sz="800" dirty="0">
              <a:solidFill>
                <a:srgbClr val="0B5ED7"/>
              </a:solidFill>
              <a:cs typeface="Times New Roman" pitchFamily="18" charset="0"/>
            </a:endParaRPr>
          </a:p>
          <a:p>
            <a:r>
              <a:rPr lang="en-US" sz="2000" dirty="0">
                <a:cs typeface="Times New Roman" pitchFamily="18" charset="0"/>
              </a:rPr>
              <a:t>Decision tree </a:t>
            </a:r>
            <a:r>
              <a:rPr lang="en-US" sz="2000" dirty="0">
                <a:solidFill>
                  <a:srgbClr val="0B5ED7"/>
                </a:solidFill>
                <a:cs typeface="Times New Roman" pitchFamily="18" charset="0"/>
              </a:rPr>
              <a:t>is not unique</a:t>
            </a:r>
            <a:r>
              <a:rPr lang="en-US" sz="2000" dirty="0">
                <a:cs typeface="Times New Roman" pitchFamily="18" charset="0"/>
              </a:rPr>
              <a:t>, as different ordering of internal nodes can give different decision tree.</a:t>
            </a: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897" y="933450"/>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C760218-B382-4B6D-B8FD-E248EE45C9BA}"/>
                  </a:ext>
                </a:extLst>
              </p14:cNvPr>
              <p14:cNvContentPartPr/>
              <p14:nvPr/>
            </p14:nvContentPartPr>
            <p14:xfrm>
              <a:off x="2292120" y="1427760"/>
              <a:ext cx="7016400" cy="4812840"/>
            </p14:xfrm>
          </p:contentPart>
        </mc:Choice>
        <mc:Fallback xmlns="">
          <p:pic>
            <p:nvPicPr>
              <p:cNvPr id="5" name="Ink 4">
                <a:extLst>
                  <a:ext uri="{FF2B5EF4-FFF2-40B4-BE49-F238E27FC236}">
                    <a16:creationId xmlns:a16="http://schemas.microsoft.com/office/drawing/2014/main" id="{BC760218-B382-4B6D-B8FD-E248EE45C9BA}"/>
                  </a:ext>
                </a:extLst>
              </p:cNvPr>
              <p:cNvPicPr/>
              <p:nvPr/>
            </p:nvPicPr>
            <p:blipFill>
              <a:blip r:embed="rId4"/>
              <a:stretch>
                <a:fillRect/>
              </a:stretch>
            </p:blipFill>
            <p:spPr>
              <a:xfrm>
                <a:off x="2282760" y="1418400"/>
                <a:ext cx="7035120" cy="4831560"/>
              </a:xfrm>
              <a:prstGeom prst="rect">
                <a:avLst/>
              </a:prstGeom>
            </p:spPr>
          </p:pic>
        </mc:Fallback>
      </mc:AlternateContent>
    </p:spTree>
    <p:extLst>
      <p:ext uri="{BB962C8B-B14F-4D97-AF65-F5344CB8AC3E}">
        <p14:creationId xmlns:p14="http://schemas.microsoft.com/office/powerpoint/2010/main" val="2800506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98499"/>
                <a:ext cx="8425339" cy="4607451"/>
              </a:xfrm>
            </p:spPr>
            <p:txBody>
              <a:bodyPr>
                <a:normAutofit/>
              </a:bodyPr>
              <a:lstStyle/>
              <a:p>
                <a:pPr marL="0" indent="0">
                  <a:buNone/>
                </a:pPr>
                <a:r>
                  <a:rPr lang="en-US" sz="2000" b="1" dirty="0">
                    <a:solidFill>
                      <a:srgbClr val="0B5ED7"/>
                    </a:solidFill>
                    <a:latin typeface="Times New Roman" panose="02020603050405020304" pitchFamily="18" charset="0"/>
                    <a:cs typeface="Times New Roman" panose="02020603050405020304" pitchFamily="18" charset="0"/>
                  </a:rPr>
                  <a:t>Example 9.11 : Information gain on splitting OPTH</a:t>
                </a:r>
              </a:p>
              <a:p>
                <a:pPr marL="0" indent="0">
                  <a:buNone/>
                </a:pPr>
                <a:endParaRPr lang="en-US" sz="800" b="1"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Let us refer to the OPTH database discussed in Slide #48.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Splitting on </a:t>
                </a:r>
                <a:r>
                  <a:rPr lang="en-US" sz="2000" b="1" dirty="0">
                    <a:solidFill>
                      <a:srgbClr val="0B5ED7"/>
                    </a:solidFill>
                    <a:latin typeface="Times New Roman" panose="02020603050405020304" pitchFamily="18" charset="0"/>
                    <a:cs typeface="Times New Roman" panose="02020603050405020304" pitchFamily="18" charset="0"/>
                  </a:rPr>
                  <a:t>Age </a:t>
                </a:r>
                <a:r>
                  <a:rPr lang="en-US" sz="2000" dirty="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b="0" i="1" smtClean="0">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b="0" i="1" smtClean="0">
                            <a:solidFill>
                              <a:srgbClr val="0B5ED7"/>
                            </a:solidFill>
                            <a:latin typeface="Cambria Math" panose="02040503050406030204" pitchFamily="18" charset="0"/>
                          </a:rPr>
                          <m:t>𝐸</m:t>
                        </m:r>
                        <m:r>
                          <a:rPr lang="en-US" sz="2000" b="0" i="1" smtClean="0">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b="0" i="1" smtClean="0">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smtClean="0">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b="0" i="1" smtClean="0">
                            <a:solidFill>
                              <a:srgbClr val="0B5ED7"/>
                            </a:solidFill>
                            <a:latin typeface="Cambria Math" panose="02040503050406030204" pitchFamily="18" charset="0"/>
                          </a:rPr>
                          <m:t>𝐴𝑔𝑒</m:t>
                        </m:r>
                      </m:sub>
                    </m:sSub>
                    <m:sSub>
                      <m:sSubPr>
                        <m:ctrlPr>
                          <a:rPr lang="en-US" sz="2000" i="1" smtClean="0">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𝛼</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𝐴𝑔𝑒</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𝑂𝑃𝑇𝐻</m:t>
                    </m:r>
                    <m:r>
                      <a:rPr lang="en-US" sz="2000" b="0" i="1" smtClean="0">
                        <a:solidFill>
                          <a:srgbClr val="0B5ED7"/>
                        </a:solidFill>
                        <a:latin typeface="Cambria Math" panose="02040503050406030204" pitchFamily="18" charset="0"/>
                        <a:ea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is then can be calculated as </a:t>
                </a:r>
                <a:r>
                  <a:rPr lang="en-US" sz="2000" b="1" dirty="0">
                    <a:solidFill>
                      <a:srgbClr val="CC3300"/>
                    </a:solidFill>
                    <a:latin typeface="Times New Roman" panose="02020603050405020304" pitchFamily="18" charset="0"/>
                    <a:cs typeface="Times New Roman" panose="02020603050405020304" pitchFamily="18" charset="0"/>
                  </a:rPr>
                  <a:t>0.0394</a:t>
                </a:r>
                <a:r>
                  <a:rPr lang="en-US" sz="2000" dirty="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t>
                </a:r>
                <a:r>
                  <a:rPr lang="en-US" sz="1800" i="1" dirty="0">
                    <a:solidFill>
                      <a:srgbClr val="0B5ED7"/>
                    </a:solidFill>
                    <a:latin typeface="Times New Roman" panose="02020603050405020304" pitchFamily="18" charset="0"/>
                    <a:cs typeface="Times New Roman" panose="02020603050405020304" pitchFamily="18" charset="0"/>
                  </a:rPr>
                  <a:t>(see Slide #49)</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398494"/>
                <a:ext cx="8425339" cy="4607451"/>
              </a:xfrm>
              <a:blipFill rotWithShape="1">
                <a:blip r:embed="rId2"/>
                <a:stretch>
                  <a:fillRect l="-796" t="-661" r="-724"/>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60</a:t>
            </a:fld>
            <a:endParaRPr lang="en-IN" dirty="0">
              <a:solidFill>
                <a:srgbClr val="04617B">
                  <a:shade val="90000"/>
                </a:srgbClr>
              </a:solidFill>
            </a:endParaRPr>
          </a:p>
        </p:txBody>
      </p:sp>
      <p:sp>
        <p:nvSpPr>
          <p:cNvPr id="8" name="Title 1"/>
          <p:cNvSpPr>
            <a:spLocks noGrp="1"/>
          </p:cNvSpPr>
          <p:nvPr>
            <p:ph type="title"/>
          </p:nvPr>
        </p:nvSpPr>
        <p:spPr>
          <a:xfrm>
            <a:off x="373280" y="263146"/>
            <a:ext cx="8425339" cy="802594"/>
          </a:xfrm>
        </p:spPr>
        <p:txBody>
          <a:bodyPr>
            <a:normAutofit/>
          </a:bodyPr>
          <a:lstStyle/>
          <a:p>
            <a:r>
              <a:rPr lang="en-US" sz="4000" dirty="0">
                <a:solidFill>
                  <a:srgbClr val="A50021"/>
                </a:solidFill>
                <a:latin typeface="Times New Roman" pitchFamily="18" charset="0"/>
                <a:cs typeface="Times New Roman" pitchFamily="18" charset="0"/>
              </a:rPr>
              <a:t>Information Gain Calculation</a:t>
            </a:r>
          </a:p>
        </p:txBody>
      </p:sp>
    </p:spTree>
    <p:extLst>
      <p:ext uri="{BB962C8B-B14F-4D97-AF65-F5344CB8AC3E}">
        <p14:creationId xmlns:p14="http://schemas.microsoft.com/office/powerpoint/2010/main" val="1236616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8856" y="1237862"/>
                <a:ext cx="8425339" cy="5112327"/>
              </a:xfrm>
            </p:spPr>
            <p:txBody>
              <a:bodyPr>
                <a:normAutofit/>
              </a:bodyPr>
              <a:lstStyle/>
              <a:p>
                <a:pPr marL="0" indent="0">
                  <a:buNone/>
                </a:pPr>
                <a:r>
                  <a:rPr lang="en-US" sz="2000" b="1" dirty="0">
                    <a:solidFill>
                      <a:srgbClr val="0B5ED7"/>
                    </a:solidFill>
                    <a:latin typeface="Times New Roman" panose="02020603050405020304" pitchFamily="18" charset="0"/>
                    <a:cs typeface="Times New Roman" panose="02020603050405020304" pitchFamily="18" charset="0"/>
                  </a:rPr>
                  <a:t>Example 9.11 : Information gain on splitting OPTH</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panose="02040503050406030204" pitchFamily="18" charset="0"/>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a:solidFill>
                      <a:srgbClr val="0B5ED7"/>
                    </a:solidFill>
                    <a:latin typeface="Times New Roman" panose="02020603050405020304" pitchFamily="18" charset="0"/>
                    <a:cs typeface="Times New Roman" panose="02020603050405020304" pitchFamily="18" charset="0"/>
                  </a:rPr>
                  <a:t>(Age =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8838" y="1237862"/>
                <a:ext cx="8425339" cy="5112327"/>
              </a:xfrm>
              <a:blipFill rotWithShape="1">
                <a:blip r:embed="rId2"/>
                <a:stretch>
                  <a:fillRect l="-796" t="-596"/>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61</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25579889"/>
              </p:ext>
            </p:extLst>
          </p:nvPr>
        </p:nvGraphicFramePr>
        <p:xfrm>
          <a:off x="829299" y="2779813"/>
          <a:ext cx="4872131" cy="3291840"/>
        </p:xfrm>
        <a:graphic>
          <a:graphicData uri="http://schemas.openxmlformats.org/drawingml/2006/table">
            <a:tbl>
              <a:tblPr firstRow="1" bandRow="1">
                <a:tableStyleId>{2D5ABB26-0587-4C30-8999-92F81FD0307C}</a:tableStyleId>
              </a:tblPr>
              <a:tblGrid>
                <a:gridCol w="581852">
                  <a:extLst>
                    <a:ext uri="{9D8B030D-6E8A-4147-A177-3AD203B41FA5}">
                      <a16:colId xmlns:a16="http://schemas.microsoft.com/office/drawing/2014/main" val="20000"/>
                    </a:ext>
                  </a:extLst>
                </a:gridCol>
                <a:gridCol w="1148183">
                  <a:extLst>
                    <a:ext uri="{9D8B030D-6E8A-4147-A177-3AD203B41FA5}">
                      <a16:colId xmlns:a16="http://schemas.microsoft.com/office/drawing/2014/main" val="20001"/>
                    </a:ext>
                  </a:extLst>
                </a:gridCol>
                <a:gridCol w="1392964">
                  <a:extLst>
                    <a:ext uri="{9D8B030D-6E8A-4147-A177-3AD203B41FA5}">
                      <a16:colId xmlns:a16="http://schemas.microsoft.com/office/drawing/2014/main" val="20002"/>
                    </a:ext>
                  </a:extLst>
                </a:gridCol>
                <a:gridCol w="1042587">
                  <a:extLst>
                    <a:ext uri="{9D8B030D-6E8A-4147-A177-3AD203B41FA5}">
                      <a16:colId xmlns:a16="http://schemas.microsoft.com/office/drawing/2014/main" val="20003"/>
                    </a:ext>
                  </a:extLst>
                </a:gridCol>
                <a:gridCol w="706545">
                  <a:extLst>
                    <a:ext uri="{9D8B030D-6E8A-4147-A177-3AD203B41FA5}">
                      <a16:colId xmlns:a16="http://schemas.microsoft.com/office/drawing/2014/main" val="20004"/>
                    </a:ext>
                  </a:extLst>
                </a:gridCol>
              </a:tblGrid>
              <a:tr h="358344">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Title 1"/>
          <p:cNvSpPr>
            <a:spLocks noGrp="1"/>
          </p:cNvSpPr>
          <p:nvPr>
            <p:ph type="title"/>
          </p:nvPr>
        </p:nvSpPr>
        <p:spPr>
          <a:xfrm>
            <a:off x="373280" y="91024"/>
            <a:ext cx="8425339" cy="802594"/>
          </a:xfrm>
        </p:spPr>
        <p:txBody>
          <a:bodyPr>
            <a:normAutofit/>
          </a:bodyPr>
          <a:lstStyle/>
          <a:p>
            <a:r>
              <a:rPr lang="en-US" sz="4000" dirty="0">
                <a:solidFill>
                  <a:srgbClr val="A50021"/>
                </a:solidFill>
                <a:latin typeface="Times New Roman" pitchFamily="18" charset="0"/>
                <a:cs typeface="Times New Roman" pitchFamily="18" charset="0"/>
              </a:rPr>
              <a:t>Information Gain Calculation</a:t>
            </a:r>
          </a:p>
        </p:txBody>
      </p:sp>
      <mc:AlternateContent xmlns:mc="http://schemas.openxmlformats.org/markup-compatibility/2006" xmlns:a14="http://schemas.microsoft.com/office/drawing/2010/main">
        <mc:Choice Requires="a14">
          <p:sp>
            <p:nvSpPr>
              <p:cNvPr id="2" name="Rectangle 1"/>
              <p:cNvSpPr/>
              <p:nvPr/>
            </p:nvSpPr>
            <p:spPr>
              <a:xfrm>
                <a:off x="5798734" y="3691933"/>
                <a:ext cx="3382619" cy="1547027"/>
              </a:xfrm>
              <a:prstGeom prst="rect">
                <a:avLst/>
              </a:prstGeom>
            </p:spPr>
            <p:txBody>
              <a:bodyPr wrap="square">
                <a:spAutoFit/>
              </a:bodyPr>
              <a:lstStyle/>
              <a:p>
                <a:pPr algn="just"/>
                <a14:m>
                  <m:oMath xmlns:m="http://schemas.openxmlformats.org/officeDocument/2006/math">
                    <m:sSub>
                      <m:sSubPr>
                        <m:ctrlPr>
                          <a:rPr lang="en-US" i="1" smtClean="0">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indent="0" algn="just">
                  <a:buNone/>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1.5</a:t>
                </a:r>
              </a:p>
              <a:p>
                <a:pPr marL="1252728" lvl="4" indent="0" algn="just">
                  <a:buNone/>
                </a:pPr>
                <a:endParaRPr lang="en-US" dirty="0">
                  <a:solidFill>
                    <a:srgbClr val="0B5ED7"/>
                  </a:solidFill>
                  <a:latin typeface="Times New Roman" panose="02020603050405020304" pitchFamily="18" charset="0"/>
                  <a:cs typeface="Times New Roman" panose="02020603050405020304" pitchFamily="18" charset="0"/>
                </a:endParaRPr>
              </a:p>
              <a:p>
                <a:pPr marL="0" lvl="4" algn="just">
                  <a:buNone/>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 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xmlns="">
          <p:sp>
            <p:nvSpPr>
              <p:cNvPr id="2" name="Rectangle 1"/>
              <p:cNvSpPr>
                <a:spLocks noRot="1" noChangeAspect="1" noMove="1" noResize="1" noEditPoints="1" noAdjustHandles="1" noChangeArrowheads="1" noChangeShapeType="1" noTextEdit="1"/>
              </p:cNvSpPr>
              <p:nvPr/>
            </p:nvSpPr>
            <p:spPr>
              <a:xfrm>
                <a:off x="5798715" y="3691897"/>
                <a:ext cx="3382619" cy="1547027"/>
              </a:xfrm>
              <a:prstGeom prst="rect">
                <a:avLst/>
              </a:prstGeom>
              <a:blipFill rotWithShape="1">
                <a:blip r:embed="rId3"/>
                <a:stretch>
                  <a:fillRect b="-1581"/>
                </a:stretch>
              </a:blipFill>
            </p:spPr>
            <p:txBody>
              <a:bodyPr/>
              <a:lstStyle/>
              <a:p>
                <a:r>
                  <a:rPr lang="en-IN">
                    <a:noFill/>
                  </a:rPr>
                  <a:t> </a:t>
                </a:r>
              </a:p>
            </p:txBody>
          </p:sp>
        </mc:Fallback>
      </mc:AlternateContent>
    </p:spTree>
    <p:extLst>
      <p:ext uri="{BB962C8B-B14F-4D97-AF65-F5344CB8AC3E}">
        <p14:creationId xmlns:p14="http://schemas.microsoft.com/office/powerpoint/2010/main" val="1871936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058759983"/>
              </p:ext>
            </p:extLst>
          </p:nvPr>
        </p:nvGraphicFramePr>
        <p:xfrm>
          <a:off x="684131" y="1865378"/>
          <a:ext cx="5406614" cy="3337560"/>
        </p:xfrm>
        <a:graphic>
          <a:graphicData uri="http://schemas.openxmlformats.org/drawingml/2006/table">
            <a:tbl>
              <a:tblPr firstRow="1" bandRow="1">
                <a:tableStyleId>{2D5ABB26-0587-4C30-8999-92F81FD0307C}</a:tableStyleId>
              </a:tblPr>
              <a:tblGrid>
                <a:gridCol w="630202">
                  <a:extLst>
                    <a:ext uri="{9D8B030D-6E8A-4147-A177-3AD203B41FA5}">
                      <a16:colId xmlns:a16="http://schemas.microsoft.com/office/drawing/2014/main" val="20000"/>
                    </a:ext>
                  </a:extLst>
                </a:gridCol>
                <a:gridCol w="1238291">
                  <a:extLst>
                    <a:ext uri="{9D8B030D-6E8A-4147-A177-3AD203B41FA5}">
                      <a16:colId xmlns:a16="http://schemas.microsoft.com/office/drawing/2014/main" val="20001"/>
                    </a:ext>
                  </a:extLst>
                </a:gridCol>
                <a:gridCol w="1547863">
                  <a:extLst>
                    <a:ext uri="{9D8B030D-6E8A-4147-A177-3AD203B41FA5}">
                      <a16:colId xmlns:a16="http://schemas.microsoft.com/office/drawing/2014/main" val="20002"/>
                    </a:ext>
                  </a:extLst>
                </a:gridCol>
                <a:gridCol w="1163420">
                  <a:extLst>
                    <a:ext uri="{9D8B030D-6E8A-4147-A177-3AD203B41FA5}">
                      <a16:colId xmlns:a16="http://schemas.microsoft.com/office/drawing/2014/main" val="20003"/>
                    </a:ext>
                  </a:extLst>
                </a:gridCol>
                <a:gridCol w="826838">
                  <a:extLst>
                    <a:ext uri="{9D8B030D-6E8A-4147-A177-3AD203B41FA5}">
                      <a16:colId xmlns:a16="http://schemas.microsoft.com/office/drawing/2014/main" val="20004"/>
                    </a:ext>
                  </a:extLst>
                </a:gridCol>
              </a:tblGrid>
              <a:tr h="370840">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75656" y="1331483"/>
                <a:ext cx="5838716" cy="369332"/>
              </a:xfrm>
              <a:prstGeom prst="rect">
                <a:avLst/>
              </a:prstGeom>
            </p:spPr>
            <p:txBody>
              <a:bodyPr wrap="square">
                <a:spAutoFit/>
              </a:bodyPr>
              <a:lstStyle/>
              <a:p>
                <a:pPr algn="just"/>
                <a:r>
                  <a:rPr lang="en-US" dirty="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2)</a:t>
                </a:r>
              </a:p>
            </p:txBody>
          </p:sp>
        </mc:Choice>
        <mc:Fallback xmlns="">
          <p:sp>
            <p:nvSpPr>
              <p:cNvPr id="7" name="Rectangle 6"/>
              <p:cNvSpPr>
                <a:spLocks noRot="1" noChangeAspect="1" noMove="1" noResize="1" noEditPoints="1" noAdjustHandles="1" noChangeArrowheads="1" noChangeShapeType="1" noTextEdit="1"/>
              </p:cNvSpPr>
              <p:nvPr/>
            </p:nvSpPr>
            <p:spPr>
              <a:xfrm>
                <a:off x="575656" y="1331483"/>
                <a:ext cx="5838716" cy="369332"/>
              </a:xfrm>
              <a:prstGeom prst="rect">
                <a:avLst/>
              </a:prstGeom>
              <a:blipFill rotWithShape="1">
                <a:blip r:embed="rId2"/>
                <a:stretch>
                  <a:fillRect l="-835" t="-8197" b="-24590"/>
                </a:stretch>
              </a:blipFill>
            </p:spPr>
            <p:txBody>
              <a:bodyPr/>
              <a:lstStyle/>
              <a:p>
                <a:r>
                  <a:rPr lang="en-IN">
                    <a:noFill/>
                  </a:rPr>
                  <a:t> </a:t>
                </a:r>
              </a:p>
            </p:txBody>
          </p:sp>
        </mc:Fallback>
      </mc:AlternateContent>
      <p:sp>
        <p:nvSpPr>
          <p:cNvPr id="8" name="Title 1"/>
          <p:cNvSpPr>
            <a:spLocks noGrp="1"/>
          </p:cNvSpPr>
          <p:nvPr>
            <p:ph type="title"/>
          </p:nvPr>
        </p:nvSpPr>
        <p:spPr>
          <a:xfrm>
            <a:off x="373280" y="91024"/>
            <a:ext cx="8425339" cy="802594"/>
          </a:xfrm>
        </p:spPr>
        <p:txBody>
          <a:bodyPr>
            <a:normAutofit/>
          </a:bodyPr>
          <a:lstStyle/>
          <a:p>
            <a:r>
              <a:rPr lang="en-US" sz="4000" dirty="0">
                <a:solidFill>
                  <a:srgbClr val="A50021"/>
                </a:solidFill>
                <a:latin typeface="Times New Roman" pitchFamily="18" charset="0"/>
                <a:cs typeface="Times New Roman" pitchFamily="18" charset="0"/>
              </a:rPr>
              <a:t>Calculating Information Gain</a:t>
            </a:r>
          </a:p>
        </p:txBody>
      </p:sp>
      <mc:AlternateContent xmlns:mc="http://schemas.openxmlformats.org/markup-compatibility/2006" xmlns:a14="http://schemas.microsoft.com/office/drawing/2010/main">
        <mc:Choice Requires="a14">
          <p:sp>
            <p:nvSpPr>
              <p:cNvPr id="2" name="Rectangle 1"/>
              <p:cNvSpPr/>
              <p:nvPr/>
            </p:nvSpPr>
            <p:spPr>
              <a:xfrm>
                <a:off x="2756773" y="5312639"/>
                <a:ext cx="6334004"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p>
              <a:p>
                <a:pPr lvl="2" algn="just">
                  <a:buClr>
                    <a:schemeClr val="tx2">
                      <a:lumMod val="60000"/>
                      <a:lumOff val="40000"/>
                    </a:schemeClr>
                  </a:buClr>
                </a:pPr>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 1.2988 </a:t>
                </a:r>
                <a:r>
                  <a:rPr lang="en-US" b="1" dirty="0">
                    <a:solidFill>
                      <a:srgbClr val="0B5ED7"/>
                    </a:solidFill>
                    <a:latin typeface="Cambria Math" panose="02040503050406030204" pitchFamily="18" charset="0"/>
                  </a:rPr>
                  <a:t>= 0.4329</a:t>
                </a:r>
              </a:p>
            </p:txBody>
          </p:sp>
        </mc:Choice>
        <mc:Fallback xmlns="">
          <p:sp>
            <p:nvSpPr>
              <p:cNvPr id="2" name="Rectangle 1"/>
              <p:cNvSpPr>
                <a:spLocks noRot="1" noChangeAspect="1" noMove="1" noResize="1" noEditPoints="1" noAdjustHandles="1" noChangeArrowheads="1" noChangeShapeType="1" noTextEdit="1"/>
              </p:cNvSpPr>
              <p:nvPr/>
            </p:nvSpPr>
            <p:spPr>
              <a:xfrm>
                <a:off x="2756773" y="5312603"/>
                <a:ext cx="6334004" cy="1435521"/>
              </a:xfrm>
              <a:prstGeom prst="rect">
                <a:avLst/>
              </a:prstGeom>
              <a:blipFill rotWithShape="1">
                <a:blip r:embed="rId3"/>
                <a:stretch>
                  <a:fillRect b="-847"/>
                </a:stretch>
              </a:blipFill>
            </p:spPr>
            <p:txBody>
              <a:bodyPr/>
              <a:lstStyle/>
              <a:p>
                <a:r>
                  <a:rPr lang="en-IN">
                    <a:noFill/>
                  </a:rPr>
                  <a:t> </a:t>
                </a:r>
              </a:p>
            </p:txBody>
          </p:sp>
        </mc:Fallback>
      </mc:AlternateContent>
    </p:spTree>
    <p:extLst>
      <p:ext uri="{BB962C8B-B14F-4D97-AF65-F5344CB8AC3E}">
        <p14:creationId xmlns:p14="http://schemas.microsoft.com/office/powerpoint/2010/main" val="1256062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598117211"/>
              </p:ext>
            </p:extLst>
          </p:nvPr>
        </p:nvGraphicFramePr>
        <p:xfrm>
          <a:off x="562880" y="2061189"/>
          <a:ext cx="4998025" cy="3337560"/>
        </p:xfrm>
        <a:graphic>
          <a:graphicData uri="http://schemas.openxmlformats.org/drawingml/2006/table">
            <a:tbl>
              <a:tblPr firstRow="1" bandRow="1">
                <a:tableStyleId>{2D5ABB26-0587-4C30-8999-92F81FD0307C}</a:tableStyleId>
              </a:tblPr>
              <a:tblGrid>
                <a:gridCol w="592282">
                  <a:extLst>
                    <a:ext uri="{9D8B030D-6E8A-4147-A177-3AD203B41FA5}">
                      <a16:colId xmlns:a16="http://schemas.microsoft.com/office/drawing/2014/main" val="20000"/>
                    </a:ext>
                  </a:extLst>
                </a:gridCol>
                <a:gridCol w="1163782">
                  <a:extLst>
                    <a:ext uri="{9D8B030D-6E8A-4147-A177-3AD203B41FA5}">
                      <a16:colId xmlns:a16="http://schemas.microsoft.com/office/drawing/2014/main" val="20001"/>
                    </a:ext>
                  </a:extLst>
                </a:gridCol>
                <a:gridCol w="1454727">
                  <a:extLst>
                    <a:ext uri="{9D8B030D-6E8A-4147-A177-3AD203B41FA5}">
                      <a16:colId xmlns:a16="http://schemas.microsoft.com/office/drawing/2014/main" val="20002"/>
                    </a:ext>
                  </a:extLst>
                </a:gridCol>
                <a:gridCol w="1012770">
                  <a:extLst>
                    <a:ext uri="{9D8B030D-6E8A-4147-A177-3AD203B41FA5}">
                      <a16:colId xmlns:a16="http://schemas.microsoft.com/office/drawing/2014/main" val="20003"/>
                    </a:ext>
                  </a:extLst>
                </a:gridCol>
                <a:gridCol w="774463">
                  <a:extLst>
                    <a:ext uri="{9D8B030D-6E8A-4147-A177-3AD203B41FA5}">
                      <a16:colId xmlns:a16="http://schemas.microsoft.com/office/drawing/2014/main" val="20004"/>
                    </a:ext>
                  </a:extLst>
                </a:gridCol>
              </a:tblGrid>
              <a:tr h="370840">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77694" y="1525093"/>
                <a:ext cx="3563593" cy="369332"/>
              </a:xfrm>
              <a:prstGeom prst="rect">
                <a:avLst/>
              </a:prstGeom>
            </p:spPr>
            <p:txBody>
              <a:bodyPr wrap="square">
                <a:spAutoFit/>
              </a:bodyPr>
              <a:lstStyle/>
              <a:p>
                <a:pPr algn="just"/>
                <a:r>
                  <a:rPr lang="en-US" dirty="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p>
            </p:txBody>
          </p:sp>
        </mc:Choice>
        <mc:Fallback xmlns="">
          <p:sp>
            <p:nvSpPr>
              <p:cNvPr id="7" name="Rectangle 6"/>
              <p:cNvSpPr>
                <a:spLocks noRot="1" noChangeAspect="1" noMove="1" noResize="1" noEditPoints="1" noAdjustHandles="1" noChangeArrowheads="1" noChangeShapeType="1" noTextEdit="1"/>
              </p:cNvSpPr>
              <p:nvPr/>
            </p:nvSpPr>
            <p:spPr>
              <a:xfrm>
                <a:off x="577675" y="1525093"/>
                <a:ext cx="3563593" cy="369332"/>
              </a:xfrm>
              <a:prstGeom prst="rect">
                <a:avLst/>
              </a:prstGeom>
              <a:blipFill rotWithShape="1">
                <a:blip r:embed="rId2"/>
                <a:stretch>
                  <a:fillRect l="-1541"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005115" y="5614706"/>
                <a:ext cx="8235740" cy="369332"/>
              </a:xfrm>
              <a:prstGeom prst="rect">
                <a:avLst/>
              </a:prstGeom>
            </p:spPr>
            <p:txBody>
              <a:bodyPr wrap="square">
                <a:spAutoFit/>
              </a:bodyPr>
              <a:lstStyle/>
              <a:p>
                <a14:m>
                  <m:oMath xmlns:m="http://schemas.openxmlformats.org/officeDocument/2006/math">
                    <m:r>
                      <a:rPr lang="en-US" b="0" i="1" smtClean="0">
                        <a:solidFill>
                          <a:srgbClr val="0B5ED7"/>
                        </a:solidFill>
                        <a:latin typeface="Cambria Math" panose="02040503050406030204" pitchFamily="18" charset="0"/>
                        <a:ea typeface="Cambria Math" panose="02040503050406030204" pitchFamily="18" charset="0"/>
                      </a:rPr>
                      <m:t>𝛼</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𝐴𝑔𝑒</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𝐷</m:t>
                    </m:r>
                    <m:r>
                      <a:rPr lang="en-US" b="0" i="1">
                        <a:solidFill>
                          <a:srgbClr val="0B5ED7"/>
                        </a:solidFill>
                        <a:latin typeface="Cambria Math" panose="02040503050406030204" pitchFamily="18" charset="0"/>
                        <a:ea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 </a:t>
                </a:r>
                <a:r>
                  <a:rPr lang="en-US" dirty="0">
                    <a:solidFill>
                      <a:srgbClr val="0B5ED7"/>
                    </a:solidFill>
                    <a:latin typeface="Times New Roman" panose="02020603050405020304" pitchFamily="18" charset="0"/>
                    <a:cs typeface="Times New Roman" panose="02020603050405020304" pitchFamily="18" charset="0"/>
                  </a:rPr>
                  <a:t>1.3261 – (0.5000 + 0.4329 + 0.3504) = </a:t>
                </a:r>
                <a:r>
                  <a:rPr lang="en-US" b="1" dirty="0">
                    <a:solidFill>
                      <a:srgbClr val="CC3300"/>
                    </a:solidFill>
                    <a:latin typeface="Times New Roman" panose="02020603050405020304" pitchFamily="18" charset="0"/>
                    <a:cs typeface="Times New Roman" panose="02020603050405020304" pitchFamily="18" charset="0"/>
                  </a:rPr>
                  <a:t>0.0394</a:t>
                </a:r>
              </a:p>
            </p:txBody>
          </p:sp>
        </mc:Choice>
        <mc:Fallback xmlns="">
          <p:sp>
            <p:nvSpPr>
              <p:cNvPr id="8" name="Rectangle 7"/>
              <p:cNvSpPr>
                <a:spLocks noRot="1" noChangeAspect="1" noMove="1" noResize="1" noEditPoints="1" noAdjustHandles="1" noChangeArrowheads="1" noChangeShapeType="1" noTextEdit="1"/>
              </p:cNvSpPr>
              <p:nvPr/>
            </p:nvSpPr>
            <p:spPr>
              <a:xfrm>
                <a:off x="2005115" y="5614706"/>
                <a:ext cx="8235740" cy="369332"/>
              </a:xfrm>
              <a:prstGeom prst="rect">
                <a:avLst/>
              </a:prstGeom>
              <a:blipFill rotWithShape="1">
                <a:blip r:embed="rId3"/>
                <a:stretch>
                  <a:fillRect t="-8197" b="-24590"/>
                </a:stretch>
              </a:blipFill>
            </p:spPr>
            <p:txBody>
              <a:bodyPr/>
              <a:lstStyle/>
              <a:p>
                <a:r>
                  <a:rPr lang="en-IN">
                    <a:noFill/>
                  </a:rPr>
                  <a:t> </a:t>
                </a:r>
              </a:p>
            </p:txBody>
          </p:sp>
        </mc:Fallback>
      </mc:AlternateContent>
      <p:sp>
        <p:nvSpPr>
          <p:cNvPr id="9" name="Title 1"/>
          <p:cNvSpPr>
            <a:spLocks noGrp="1"/>
          </p:cNvSpPr>
          <p:nvPr>
            <p:ph type="title"/>
          </p:nvPr>
        </p:nvSpPr>
        <p:spPr>
          <a:xfrm>
            <a:off x="373280" y="288621"/>
            <a:ext cx="8425339" cy="802594"/>
          </a:xfrm>
        </p:spPr>
        <p:txBody>
          <a:bodyPr>
            <a:normAutofit/>
          </a:bodyPr>
          <a:lstStyle/>
          <a:p>
            <a:r>
              <a:rPr lang="en-US" sz="4000" dirty="0">
                <a:solidFill>
                  <a:srgbClr val="A50021"/>
                </a:solidFill>
                <a:latin typeface="Times New Roman" pitchFamily="18" charset="0"/>
                <a:cs typeface="Times New Roman" pitchFamily="18" charset="0"/>
              </a:rPr>
              <a:t>Calculating Information Gain</a:t>
            </a:r>
          </a:p>
        </p:txBody>
      </p:sp>
      <mc:AlternateContent xmlns:mc="http://schemas.openxmlformats.org/markup-compatibility/2006" xmlns:a14="http://schemas.microsoft.com/office/drawing/2010/main">
        <mc:Choice Requires="a14">
          <p:sp>
            <p:nvSpPr>
              <p:cNvPr id="2" name="Rectangle 1"/>
              <p:cNvSpPr/>
              <p:nvPr/>
            </p:nvSpPr>
            <p:spPr>
              <a:xfrm>
                <a:off x="5560905" y="2669439"/>
                <a:ext cx="4679950"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 1.0613 </a:t>
                </a:r>
                <a:r>
                  <a:rPr lang="en-US" b="1" dirty="0">
                    <a:solidFill>
                      <a:srgbClr val="0B5ED7"/>
                    </a:solidFill>
                    <a:latin typeface="Cambria Math" panose="02040503050406030204" pitchFamily="18" charset="0"/>
                  </a:rPr>
                  <a:t>= 0.3504</a:t>
                </a:r>
              </a:p>
            </p:txBody>
          </p:sp>
        </mc:Choice>
        <mc:Fallback xmlns="">
          <p:sp>
            <p:nvSpPr>
              <p:cNvPr id="2" name="Rectangle 1"/>
              <p:cNvSpPr>
                <a:spLocks noRot="1" noChangeAspect="1" noMove="1" noResize="1" noEditPoints="1" noAdjustHandles="1" noChangeArrowheads="1" noChangeShapeType="1" noTextEdit="1"/>
              </p:cNvSpPr>
              <p:nvPr/>
            </p:nvSpPr>
            <p:spPr>
              <a:xfrm>
                <a:off x="5560905" y="2669432"/>
                <a:ext cx="4679950" cy="1547603"/>
              </a:xfrm>
              <a:prstGeom prst="rect">
                <a:avLst/>
              </a:prstGeom>
              <a:blipFill rotWithShape="1">
                <a:blip r:embed="rId4"/>
                <a:stretch>
                  <a:fillRect b="-1181"/>
                </a:stretch>
              </a:blipFill>
            </p:spPr>
            <p:txBody>
              <a:bodyPr/>
              <a:lstStyle/>
              <a:p>
                <a:r>
                  <a:rPr lang="en-IN">
                    <a:noFill/>
                  </a:rPr>
                  <a:t> </a:t>
                </a:r>
              </a:p>
            </p:txBody>
          </p:sp>
        </mc:Fallback>
      </mc:AlternateContent>
    </p:spTree>
    <p:extLst>
      <p:ext uri="{BB962C8B-B14F-4D97-AF65-F5344CB8AC3E}">
        <p14:creationId xmlns:p14="http://schemas.microsoft.com/office/powerpoint/2010/main" val="1775428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64</a:t>
            </a:fld>
            <a:endParaRPr lang="en-IN" dirty="0">
              <a:solidFill>
                <a:srgbClr val="04617B">
                  <a:shade val="90000"/>
                </a:srgbClr>
              </a:solidFill>
            </a:endParaRPr>
          </a:p>
        </p:txBody>
      </p:sp>
      <p:sp>
        <p:nvSpPr>
          <p:cNvPr id="9" name="Title 1"/>
          <p:cNvSpPr>
            <a:spLocks noGrp="1"/>
          </p:cNvSpPr>
          <p:nvPr>
            <p:ph type="title"/>
          </p:nvPr>
        </p:nvSpPr>
        <p:spPr>
          <a:xfrm>
            <a:off x="373298" y="91024"/>
            <a:ext cx="8727991" cy="802594"/>
          </a:xfrm>
        </p:spPr>
        <p:txBody>
          <a:bodyPr>
            <a:normAutofit/>
          </a:bodyPr>
          <a:lstStyle/>
          <a:p>
            <a:r>
              <a:rPr lang="en-US" sz="4000" dirty="0">
                <a:solidFill>
                  <a:srgbClr val="A50021"/>
                </a:solidFill>
                <a:latin typeface="Times New Roman" pitchFamily="18" charset="0"/>
                <a:cs typeface="Times New Roman" pitchFamily="18" charset="0"/>
              </a:rPr>
              <a:t>Information Gains for Different Attributes</a:t>
            </a:r>
          </a:p>
        </p:txBody>
      </p:sp>
      <mc:AlternateContent xmlns:mc="http://schemas.openxmlformats.org/markup-compatibility/2006" xmlns:a14="http://schemas.microsoft.com/office/drawing/2010/main">
        <mc:Choice Requires="a14">
          <p:sp>
            <p:nvSpPr>
              <p:cNvPr id="11" name="TextBox 10"/>
              <p:cNvSpPr txBox="1"/>
              <p:nvPr/>
            </p:nvSpPr>
            <p:spPr>
              <a:xfrm>
                <a:off x="239301" y="1262078"/>
                <a:ext cx="8861989"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a:solidFill>
                      <a:srgbClr val="0B5ED7"/>
                    </a:solidFill>
                    <a:latin typeface="Times New Roman" panose="02020603050405020304" pitchFamily="18" charset="0"/>
                    <a:cs typeface="Times New Roman" panose="02020603050405020304" pitchFamily="18" charset="0"/>
                  </a:rPr>
                  <a:t>Eye-sight</a:t>
                </a:r>
                <a:r>
                  <a:rPr lang="en-US" sz="2000" dirty="0">
                    <a:latin typeface="Times New Roman" panose="02020603050405020304" pitchFamily="18" charset="0"/>
                    <a:cs typeface="Times New Roman" panose="02020603050405020304" pitchFamily="18" charset="0"/>
                  </a:rPr>
                  <a:t>, </a:t>
                </a:r>
                <a:r>
                  <a:rPr lang="en-US" sz="2000" dirty="0">
                    <a:solidFill>
                      <a:srgbClr val="0B5ED7"/>
                    </a:solidFill>
                    <a:latin typeface="Times New Roman" panose="02020603050405020304" pitchFamily="18" charset="0"/>
                    <a:cs typeface="Times New Roman" panose="02020603050405020304" pitchFamily="18" charset="0"/>
                  </a:rPr>
                  <a:t>Astigmatic</a:t>
                </a:r>
                <a:r>
                  <a:rPr lang="en-US" sz="2000" dirty="0">
                    <a:latin typeface="Times New Roman" panose="02020603050405020304" pitchFamily="18" charset="0"/>
                    <a:cs typeface="Times New Roman" panose="02020603050405020304" pitchFamily="18" charset="0"/>
                  </a:rPr>
                  <a:t> and </a:t>
                </a:r>
                <a:r>
                  <a:rPr lang="en-US" sz="2000" dirty="0">
                    <a:solidFill>
                      <a:srgbClr val="0B5ED7"/>
                    </a:solidFill>
                    <a:latin typeface="Times New Roman" panose="02020603050405020304" pitchFamily="18" charset="0"/>
                    <a:cs typeface="Times New Roman" panose="02020603050405020304" pitchFamily="18" charset="0"/>
                  </a:rPr>
                  <a:t>Use Type</a:t>
                </a:r>
                <a:r>
                  <a:rPr lang="en-US" sz="2000" dirty="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b="0" i="1" smtClean="0">
                          <a:latin typeface="Cambria Math"/>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b="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b="0" i="1" smtClean="0">
                            <a:latin typeface="Cambria Math"/>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US" sz="2000" b="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b="0" i="0" dirty="0" smtClean="0">
                            <a:latin typeface="Times New Roman" panose="02020603050405020304" pitchFamily="18" charset="0"/>
                            <a:cs typeface="Times New Roman" panose="02020603050405020304" pitchFamily="18" charset="0"/>
                          </a:rPr>
                          <m:t>Use</m:t>
                        </m:r>
                        <m:r>
                          <m:rPr>
                            <m:nor/>
                          </m:rPr>
                          <a:rPr lang="en-US" sz="2000" b="0" i="0" dirty="0" smtClean="0">
                            <a:latin typeface="Times New Roman" panose="02020603050405020304" pitchFamily="18" charset="0"/>
                            <a:cs typeface="Times New Roman" panose="02020603050405020304" pitchFamily="18" charset="0"/>
                          </a:rPr>
                          <m:t> </m:t>
                        </m:r>
                        <m:r>
                          <m:rPr>
                            <m:nor/>
                          </m:rPr>
                          <a:rPr lang="en-US" sz="2000" b="0" i="0" dirty="0" smtClean="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9282" y="1262078"/>
                <a:ext cx="8861989" cy="5539978"/>
              </a:xfrm>
              <a:prstGeom prst="rect">
                <a:avLst/>
              </a:prstGeom>
              <a:blipFill rotWithShape="1">
                <a:blip r:embed="rId2"/>
                <a:stretch>
                  <a:fillRect l="-1376" t="-2970" r="-757"/>
                </a:stretch>
              </a:blipFill>
            </p:spPr>
            <p:txBody>
              <a:bodyPr/>
              <a:lstStyle/>
              <a:p>
                <a:r>
                  <a:rPr lang="en-IN">
                    <a:noFill/>
                  </a:rPr>
                  <a:t> </a:t>
                </a:r>
              </a:p>
            </p:txBody>
          </p:sp>
        </mc:Fallback>
      </mc:AlternateContent>
    </p:spTree>
    <p:extLst>
      <p:ext uri="{BB962C8B-B14F-4D97-AF65-F5344CB8AC3E}">
        <p14:creationId xmlns:p14="http://schemas.microsoft.com/office/powerpoint/2010/main" val="1129263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65</a:t>
            </a:fld>
            <a:endParaRPr lang="en-IN" dirty="0">
              <a:solidFill>
                <a:srgbClr val="04617B">
                  <a:shade val="90000"/>
                </a:srgbClr>
              </a:solidFill>
            </a:endParaRPr>
          </a:p>
        </p:txBody>
      </p:sp>
      <p:sp>
        <p:nvSpPr>
          <p:cNvPr id="9" name="Title 1"/>
          <p:cNvSpPr>
            <a:spLocks noGrp="1"/>
          </p:cNvSpPr>
          <p:nvPr>
            <p:ph type="title"/>
          </p:nvPr>
        </p:nvSpPr>
        <p:spPr>
          <a:xfrm>
            <a:off x="373280" y="91024"/>
            <a:ext cx="8425339" cy="802594"/>
          </a:xfrm>
        </p:spPr>
        <p:txBody>
          <a:bodyPr>
            <a:normAutofit/>
          </a:bodyPr>
          <a:lstStyle/>
          <a:p>
            <a:r>
              <a:rPr lang="en-US" sz="4000" dirty="0">
                <a:solidFill>
                  <a:srgbClr val="A50021"/>
                </a:solidFill>
                <a:latin typeface="Times New Roman" pitchFamily="18" charset="0"/>
                <a:cs typeface="Times New Roman" pitchFamily="18" charset="0"/>
              </a:rPr>
              <a:t>Decision Tree Induction : ID3 Way</a:t>
            </a:r>
          </a:p>
        </p:txBody>
      </p:sp>
      <mc:AlternateContent xmlns:mc="http://schemas.openxmlformats.org/markup-compatibility/2006" xmlns:a14="http://schemas.microsoft.com/office/drawing/2010/main">
        <mc:Choice Requires="a14">
          <p:sp>
            <p:nvSpPr>
              <p:cNvPr id="11" name="TextBox 10"/>
              <p:cNvSpPr txBox="1"/>
              <p:nvPr/>
            </p:nvSpPr>
            <p:spPr>
              <a:xfrm>
                <a:off x="239301" y="1079198"/>
                <a:ext cx="8861989" cy="5447645"/>
              </a:xfrm>
              <a:prstGeom prst="rect">
                <a:avLst/>
              </a:prstGeom>
              <a:noFill/>
            </p:spPr>
            <p:txBody>
              <a:bodyPr wrap="square" rtlCol="0">
                <a:spAutoFit/>
              </a:bodyPr>
              <a:lstStyle/>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ID3 strategy of attribute selection is to choose to split on the attribute that gives the greatest reduction in the weighted average entropy</a:t>
                </a:r>
              </a:p>
              <a:p>
                <a:pPr marL="3086100" lvl="6" indent="-342900" algn="just">
                  <a:buClr>
                    <a:schemeClr val="accent3"/>
                  </a:buClr>
                  <a:buSzPct val="150000"/>
                  <a:buFont typeface="Arial" pitchFamily="34" charset="0"/>
                  <a:buChar char="•"/>
                </a:pPr>
                <a:endParaRPr lang="en-US" sz="100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one that maximizes the value of information gain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In the example with OPTH database, the larger values of information gain is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Hence, the attribute should be chosen for splitting is “</a:t>
                </a:r>
                <a:r>
                  <a:rPr lang="en-US"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Use Type</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process of splitting on nodes is repeated for each branch of the evolving decision tree, and the final tree, which would look like is shown in the following slide and calculation is left for practice.</a:t>
                </a: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9282" y="1079198"/>
                <a:ext cx="8861989" cy="5447645"/>
              </a:xfrm>
              <a:prstGeom prst="rect">
                <a:avLst/>
              </a:prstGeom>
              <a:blipFill rotWithShape="1">
                <a:blip r:embed="rId2"/>
                <a:stretch>
                  <a:fillRect l="-1376" r="-757"/>
                </a:stretch>
              </a:blipFill>
            </p:spPr>
            <p:txBody>
              <a:bodyPr/>
              <a:lstStyle/>
              <a:p>
                <a:r>
                  <a:rPr lang="en-IN">
                    <a:noFill/>
                  </a:rPr>
                  <a:t> </a:t>
                </a:r>
              </a:p>
            </p:txBody>
          </p:sp>
        </mc:Fallback>
      </mc:AlternateContent>
    </p:spTree>
    <p:extLst>
      <p:ext uri="{BB962C8B-B14F-4D97-AF65-F5344CB8AC3E}">
        <p14:creationId xmlns:p14="http://schemas.microsoft.com/office/powerpoint/2010/main" val="2427232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66</a:t>
            </a:fld>
            <a:endParaRPr lang="en-IN" dirty="0">
              <a:solidFill>
                <a:srgbClr val="04617B">
                  <a:shade val="90000"/>
                </a:srgbClr>
              </a:solidFill>
            </a:endParaRPr>
          </a:p>
        </p:txBody>
      </p:sp>
      <p:sp>
        <p:nvSpPr>
          <p:cNvPr id="9" name="Title 1"/>
          <p:cNvSpPr>
            <a:spLocks noGrp="1"/>
          </p:cNvSpPr>
          <p:nvPr>
            <p:ph type="title"/>
          </p:nvPr>
        </p:nvSpPr>
        <p:spPr>
          <a:xfrm>
            <a:off x="373280" y="-105530"/>
            <a:ext cx="8425339" cy="802594"/>
          </a:xfrm>
        </p:spPr>
        <p:txBody>
          <a:bodyPr>
            <a:normAutofit/>
          </a:bodyPr>
          <a:lstStyle/>
          <a:p>
            <a:r>
              <a:rPr lang="en-US" sz="4000" dirty="0">
                <a:solidFill>
                  <a:srgbClr val="A50021"/>
                </a:solidFill>
                <a:latin typeface="Times New Roman" pitchFamily="18" charset="0"/>
                <a:cs typeface="Times New Roman" pitchFamily="18" charset="0"/>
              </a:rPr>
              <a:t>Decision Tree Induction : ID3 Way</a:t>
            </a:r>
          </a:p>
        </p:txBody>
      </p:sp>
      <p:graphicFrame>
        <p:nvGraphicFramePr>
          <p:cNvPr id="2" name="Table 1"/>
          <p:cNvGraphicFramePr>
            <a:graphicFrameLocks noGrp="1"/>
          </p:cNvGraphicFramePr>
          <p:nvPr>
            <p:extLst>
              <p:ext uri="{D42A27DB-BD31-4B8C-83A1-F6EECF244321}">
                <p14:modId xmlns:p14="http://schemas.microsoft.com/office/powerpoint/2010/main" val="1637002820"/>
              </p:ext>
            </p:extLst>
          </p:nvPr>
        </p:nvGraphicFramePr>
        <p:xfrm>
          <a:off x="1153682" y="970662"/>
          <a:ext cx="1041400" cy="548689"/>
        </p:xfrm>
        <a:graphic>
          <a:graphicData uri="http://schemas.openxmlformats.org/drawingml/2006/table">
            <a:tbl>
              <a:tblPr firstRow="1" bandRow="1">
                <a:tableStyleId>{616DA210-FB5B-4158-B5E0-FEB733F419BA}</a:tableStyleId>
              </a:tblPr>
              <a:tblGrid>
                <a:gridCol w="208885">
                  <a:extLst>
                    <a:ext uri="{9D8B030D-6E8A-4147-A177-3AD203B41FA5}">
                      <a16:colId xmlns:a16="http://schemas.microsoft.com/office/drawing/2014/main" val="3370297100"/>
                    </a:ext>
                  </a:extLst>
                </a:gridCol>
                <a:gridCol w="208885">
                  <a:extLst>
                    <a:ext uri="{9D8B030D-6E8A-4147-A177-3AD203B41FA5}">
                      <a16:colId xmlns:a16="http://schemas.microsoft.com/office/drawing/2014/main" val="2109562090"/>
                    </a:ext>
                  </a:extLst>
                </a:gridCol>
                <a:gridCol w="208885">
                  <a:extLst>
                    <a:ext uri="{9D8B030D-6E8A-4147-A177-3AD203B41FA5}">
                      <a16:colId xmlns:a16="http://schemas.microsoft.com/office/drawing/2014/main" val="1616303892"/>
                    </a:ext>
                  </a:extLst>
                </a:gridCol>
                <a:gridCol w="208885">
                  <a:extLst>
                    <a:ext uri="{9D8B030D-6E8A-4147-A177-3AD203B41FA5}">
                      <a16:colId xmlns:a16="http://schemas.microsoft.com/office/drawing/2014/main" val="1760263187"/>
                    </a:ext>
                  </a:extLst>
                </a:gridCol>
                <a:gridCol w="208885">
                  <a:extLst>
                    <a:ext uri="{9D8B030D-6E8A-4147-A177-3AD203B41FA5}">
                      <a16:colId xmlns:a16="http://schemas.microsoft.com/office/drawing/2014/main" val="2678046275"/>
                    </a:ext>
                  </a:extLst>
                </a:gridCol>
              </a:tblGrid>
              <a:tr h="198290">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47354662"/>
                  </a:ext>
                </a:extLst>
              </a:tr>
              <a:tr h="335329">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603893516"/>
                  </a:ext>
                </a:extLst>
              </a:tr>
            </a:tbl>
          </a:graphicData>
        </a:graphic>
      </p:graphicFrame>
      <p:sp>
        <p:nvSpPr>
          <p:cNvPr id="3" name="Oval 2"/>
          <p:cNvSpPr/>
          <p:nvPr/>
        </p:nvSpPr>
        <p:spPr>
          <a:xfrm>
            <a:off x="538402" y="1854429"/>
            <a:ext cx="1119499"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Age</a:t>
            </a:r>
          </a:p>
        </p:txBody>
      </p:sp>
      <p:sp>
        <p:nvSpPr>
          <p:cNvPr id="8" name="Oval 7"/>
          <p:cNvSpPr/>
          <p:nvPr/>
        </p:nvSpPr>
        <p:spPr>
          <a:xfrm>
            <a:off x="2186699" y="1854429"/>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Eye-sight</a:t>
            </a:r>
          </a:p>
        </p:txBody>
      </p:sp>
      <p:sp>
        <p:nvSpPr>
          <p:cNvPr id="10" name="Oval 9"/>
          <p:cNvSpPr/>
          <p:nvPr/>
        </p:nvSpPr>
        <p:spPr>
          <a:xfrm>
            <a:off x="6463944" y="1854429"/>
            <a:ext cx="1796282"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Astigmatic</a:t>
            </a:r>
          </a:p>
        </p:txBody>
      </p:sp>
      <mc:AlternateContent xmlns:mc="http://schemas.openxmlformats.org/markup-compatibility/2006" xmlns:a14="http://schemas.microsoft.com/office/drawing/2010/main">
        <mc:Choice Requires="a14">
          <p:sp>
            <p:nvSpPr>
              <p:cNvPr id="6" name="TextBox 5"/>
              <p:cNvSpPr txBox="1"/>
              <p:nvPr/>
            </p:nvSpPr>
            <p:spPr>
              <a:xfrm>
                <a:off x="4366904" y="1145128"/>
                <a:ext cx="1427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𝑂𝑃𝑇𝐻</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366904" y="1145128"/>
                <a:ext cx="1427148" cy="369332"/>
              </a:xfrm>
              <a:prstGeom prst="rect">
                <a:avLst/>
              </a:prstGeom>
              <a:blipFill>
                <a:blip r:embed="rId2"/>
                <a:stretch>
                  <a:fillRect/>
                </a:stretch>
              </a:blipFill>
            </p:spPr>
            <p:txBody>
              <a:bodyPr/>
              <a:lstStyle/>
              <a:p>
                <a:r>
                  <a:rPr lang="en-US">
                    <a:noFill/>
                  </a:rPr>
                  <a:t> </a:t>
                </a:r>
              </a:p>
            </p:txBody>
          </p:sp>
        </mc:Fallback>
      </mc:AlternateContent>
      <p:cxnSp>
        <p:nvCxnSpPr>
          <p:cNvPr id="14" name="Straight Arrow Connector 13"/>
          <p:cNvCxnSpPr/>
          <p:nvPr/>
        </p:nvCxnSpPr>
        <p:spPr>
          <a:xfrm flipH="1">
            <a:off x="5063397" y="1459870"/>
            <a:ext cx="4273" cy="34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02307" y="1862975"/>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Use Type</a:t>
            </a:r>
          </a:p>
        </p:txBody>
      </p:sp>
      <p:cxnSp>
        <p:nvCxnSpPr>
          <p:cNvPr id="17" name="Straight Connector 16"/>
          <p:cNvCxnSpPr/>
          <p:nvPr/>
        </p:nvCxnSpPr>
        <p:spPr>
          <a:xfrm>
            <a:off x="5067662" y="2264664"/>
            <a:ext cx="0" cy="273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19218" y="2538093"/>
            <a:ext cx="3934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19218"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62161"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1391488839"/>
              </p:ext>
            </p:extLst>
          </p:nvPr>
        </p:nvGraphicFramePr>
        <p:xfrm>
          <a:off x="1953664" y="2852611"/>
          <a:ext cx="2601120" cy="3020393"/>
        </p:xfrm>
        <a:graphic>
          <a:graphicData uri="http://schemas.openxmlformats.org/drawingml/2006/table">
            <a:tbl>
              <a:tblPr firstRow="1" bandRow="1">
                <a:tableStyleId>{5C22544A-7EE6-4342-B048-85BDC9FD1C3A}</a:tableStyleId>
              </a:tblPr>
              <a:tblGrid>
                <a:gridCol w="520224">
                  <a:extLst>
                    <a:ext uri="{9D8B030D-6E8A-4147-A177-3AD203B41FA5}">
                      <a16:colId xmlns:a16="http://schemas.microsoft.com/office/drawing/2014/main" val="28594258"/>
                    </a:ext>
                  </a:extLst>
                </a:gridCol>
                <a:gridCol w="520224">
                  <a:extLst>
                    <a:ext uri="{9D8B030D-6E8A-4147-A177-3AD203B41FA5}">
                      <a16:colId xmlns:a16="http://schemas.microsoft.com/office/drawing/2014/main" val="2108994587"/>
                    </a:ext>
                  </a:extLst>
                </a:gridCol>
                <a:gridCol w="520224">
                  <a:extLst>
                    <a:ext uri="{9D8B030D-6E8A-4147-A177-3AD203B41FA5}">
                      <a16:colId xmlns:a16="http://schemas.microsoft.com/office/drawing/2014/main" val="3967316010"/>
                    </a:ext>
                  </a:extLst>
                </a:gridCol>
                <a:gridCol w="520224">
                  <a:extLst>
                    <a:ext uri="{9D8B030D-6E8A-4147-A177-3AD203B41FA5}">
                      <a16:colId xmlns:a16="http://schemas.microsoft.com/office/drawing/2014/main" val="518188873"/>
                    </a:ext>
                  </a:extLst>
                </a:gridCol>
                <a:gridCol w="520224">
                  <a:extLst>
                    <a:ext uri="{9D8B030D-6E8A-4147-A177-3AD203B41FA5}">
                      <a16:colId xmlns:a16="http://schemas.microsoft.com/office/drawing/2014/main" val="1044100026"/>
                    </a:ext>
                  </a:extLst>
                </a:gridCol>
              </a:tblGrid>
              <a:tr h="338153">
                <a:tc>
                  <a:txBody>
                    <a:bodyPr/>
                    <a:lstStyle/>
                    <a:p>
                      <a:pPr algn="ctr"/>
                      <a:r>
                        <a:rPr lang="en-US" sz="1000" b="1" dirty="0">
                          <a:latin typeface="Cambria Math" panose="02040503050406030204" pitchFamily="18" charset="0"/>
                          <a:ea typeface="Cambria Math" panose="02040503050406030204" pitchFamily="18" charset="0"/>
                        </a:rPr>
                        <a:t>Age</a:t>
                      </a:r>
                    </a:p>
                  </a:txBody>
                  <a:tcPr anchor="ctr"/>
                </a:tc>
                <a:tc>
                  <a:txBody>
                    <a:bodyPr/>
                    <a:lstStyle/>
                    <a:p>
                      <a:pPr algn="ctr"/>
                      <a:r>
                        <a:rPr lang="en-US" sz="1000" dirty="0">
                          <a:latin typeface="Cambria Math" panose="02040503050406030204" pitchFamily="18" charset="0"/>
                          <a:ea typeface="Cambria Math" panose="02040503050406030204" pitchFamily="18" charset="0"/>
                        </a:rPr>
                        <a:t>Eye</a:t>
                      </a:r>
                    </a:p>
                  </a:txBody>
                  <a:tcPr anchor="ctr"/>
                </a:tc>
                <a:tc>
                  <a:txBody>
                    <a:bodyPr/>
                    <a:lstStyle/>
                    <a:p>
                      <a:pPr algn="ctr"/>
                      <a:r>
                        <a:rPr lang="en-US" sz="1000" dirty="0" err="1">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a:latin typeface="Cambria Math" panose="02040503050406030204" pitchFamily="18" charset="0"/>
                          <a:ea typeface="Cambria Math" panose="02040503050406030204" pitchFamily="18" charset="0"/>
                        </a:rPr>
                        <a:t>Use</a:t>
                      </a:r>
                    </a:p>
                  </a:txBody>
                  <a:tcPr anchor="ctr"/>
                </a:tc>
                <a:tc>
                  <a:txBody>
                    <a:bodyPr/>
                    <a:lstStyle/>
                    <a:p>
                      <a:pPr algn="ctr"/>
                      <a:r>
                        <a:rPr lang="en-US" sz="1000"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4168714707"/>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9059622"/>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239756448"/>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76915539"/>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646626105"/>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453163819"/>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92464877"/>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907007120"/>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438577966"/>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007239201"/>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185135325"/>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219560655"/>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137938562"/>
              </p:ext>
            </p:extLst>
          </p:nvPr>
        </p:nvGraphicFramePr>
        <p:xfrm>
          <a:off x="5846994" y="2852579"/>
          <a:ext cx="2413240" cy="3020388"/>
        </p:xfrm>
        <a:graphic>
          <a:graphicData uri="http://schemas.openxmlformats.org/drawingml/2006/table">
            <a:tbl>
              <a:tblPr firstRow="1" bandRow="1">
                <a:tableStyleId>{5C22544A-7EE6-4342-B048-85BDC9FD1C3A}</a:tableStyleId>
              </a:tblPr>
              <a:tblGrid>
                <a:gridCol w="482648">
                  <a:extLst>
                    <a:ext uri="{9D8B030D-6E8A-4147-A177-3AD203B41FA5}">
                      <a16:colId xmlns:a16="http://schemas.microsoft.com/office/drawing/2014/main" val="28594258"/>
                    </a:ext>
                  </a:extLst>
                </a:gridCol>
                <a:gridCol w="482648">
                  <a:extLst>
                    <a:ext uri="{9D8B030D-6E8A-4147-A177-3AD203B41FA5}">
                      <a16:colId xmlns:a16="http://schemas.microsoft.com/office/drawing/2014/main" val="2108994587"/>
                    </a:ext>
                  </a:extLst>
                </a:gridCol>
                <a:gridCol w="482648">
                  <a:extLst>
                    <a:ext uri="{9D8B030D-6E8A-4147-A177-3AD203B41FA5}">
                      <a16:colId xmlns:a16="http://schemas.microsoft.com/office/drawing/2014/main" val="3967316010"/>
                    </a:ext>
                  </a:extLst>
                </a:gridCol>
                <a:gridCol w="482648">
                  <a:extLst>
                    <a:ext uri="{9D8B030D-6E8A-4147-A177-3AD203B41FA5}">
                      <a16:colId xmlns:a16="http://schemas.microsoft.com/office/drawing/2014/main" val="518188873"/>
                    </a:ext>
                  </a:extLst>
                </a:gridCol>
                <a:gridCol w="482648">
                  <a:extLst>
                    <a:ext uri="{9D8B030D-6E8A-4147-A177-3AD203B41FA5}">
                      <a16:colId xmlns:a16="http://schemas.microsoft.com/office/drawing/2014/main" val="1044100026"/>
                    </a:ext>
                  </a:extLst>
                </a:gridCol>
              </a:tblGrid>
              <a:tr h="251699">
                <a:tc>
                  <a:txBody>
                    <a:bodyPr/>
                    <a:lstStyle/>
                    <a:p>
                      <a:pPr algn="ctr"/>
                      <a:r>
                        <a:rPr lang="en-US" sz="1000" b="1" dirty="0">
                          <a:latin typeface="Cambria Math" panose="02040503050406030204" pitchFamily="18" charset="0"/>
                          <a:ea typeface="Cambria Math" panose="02040503050406030204" pitchFamily="18" charset="0"/>
                        </a:rPr>
                        <a:t>Age</a:t>
                      </a:r>
                    </a:p>
                  </a:txBody>
                  <a:tcPr anchor="ctr"/>
                </a:tc>
                <a:tc>
                  <a:txBody>
                    <a:bodyPr/>
                    <a:lstStyle/>
                    <a:p>
                      <a:pPr algn="ctr"/>
                      <a:r>
                        <a:rPr lang="en-US" sz="1000" dirty="0">
                          <a:latin typeface="Cambria Math" panose="02040503050406030204" pitchFamily="18" charset="0"/>
                          <a:ea typeface="Cambria Math" panose="02040503050406030204" pitchFamily="18" charset="0"/>
                        </a:rPr>
                        <a:t>Eye</a:t>
                      </a:r>
                    </a:p>
                  </a:txBody>
                  <a:tcPr anchor="ctr"/>
                </a:tc>
                <a:tc>
                  <a:txBody>
                    <a:bodyPr/>
                    <a:lstStyle/>
                    <a:p>
                      <a:pPr algn="ctr"/>
                      <a:r>
                        <a:rPr lang="en-US" sz="1000" dirty="0" err="1">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a:latin typeface="Cambria Math" panose="02040503050406030204" pitchFamily="18" charset="0"/>
                          <a:ea typeface="Cambria Math" panose="02040503050406030204" pitchFamily="18" charset="0"/>
                        </a:rPr>
                        <a:t>Use</a:t>
                      </a:r>
                    </a:p>
                  </a:txBody>
                  <a:tcPr anchor="ctr"/>
                </a:tc>
                <a:tc>
                  <a:txBody>
                    <a:bodyPr/>
                    <a:lstStyle/>
                    <a:p>
                      <a:pPr algn="ctr"/>
                      <a:r>
                        <a:rPr lang="en-US" sz="1000"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4168714707"/>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9059622"/>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239756448"/>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476915539"/>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646626105"/>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1453163819"/>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92464877"/>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907007120"/>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532377126"/>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828063407"/>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90119146"/>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270870736"/>
                  </a:ext>
                </a:extLst>
              </a:tr>
            </a:tbl>
          </a:graphicData>
        </a:graphic>
      </p:graphicFrame>
      <mc:AlternateContent xmlns:mc="http://schemas.openxmlformats.org/markup-compatibility/2006" xmlns:a14="http://schemas.microsoft.com/office/drawing/2010/main">
        <mc:Choice Requires="a14">
          <p:sp>
            <p:nvSpPr>
              <p:cNvPr id="27" name="TextBox 26"/>
              <p:cNvSpPr txBox="1"/>
              <p:nvPr/>
            </p:nvSpPr>
            <p:spPr>
              <a:xfrm>
                <a:off x="1503535" y="1656003"/>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503535" y="1656003"/>
                <a:ext cx="230737" cy="369332"/>
              </a:xfrm>
              <a:prstGeom prst="rect">
                <a:avLst/>
              </a:prstGeom>
              <a:blipFill>
                <a:blip r:embed="rId3"/>
                <a:stretch>
                  <a:fillRect r="-432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491929" y="1688430"/>
                <a:ext cx="526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491929" y="1688430"/>
                <a:ext cx="5264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44868" y="1688430"/>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44857" y="1688430"/>
                <a:ext cx="230737" cy="369332"/>
              </a:xfrm>
              <a:prstGeom prst="rect">
                <a:avLst/>
              </a:prstGeom>
              <a:blipFill>
                <a:blip r:embed="rId5"/>
                <a:stretch>
                  <a:fillRect r="-39474"/>
                </a:stretch>
              </a:blipFill>
            </p:spPr>
            <p:txBody>
              <a:bodyPr/>
              <a:lstStyle/>
              <a:p>
                <a:r>
                  <a:rPr lang="en-US">
                    <a:noFill/>
                  </a:rPr>
                  <a:t> </a:t>
                </a:r>
              </a:p>
            </p:txBody>
          </p:sp>
        </mc:Fallback>
      </mc:AlternateContent>
      <p:sp>
        <p:nvSpPr>
          <p:cNvPr id="30" name="TextBox 29"/>
          <p:cNvSpPr txBox="1"/>
          <p:nvPr/>
        </p:nvSpPr>
        <p:spPr>
          <a:xfrm>
            <a:off x="5731309" y="1685846"/>
            <a:ext cx="675117" cy="369332"/>
          </a:xfrm>
          <a:prstGeom prst="rect">
            <a:avLst/>
          </a:prstGeom>
          <a:noFill/>
        </p:spPr>
        <p:txBody>
          <a:bodyPr wrap="square" rtlCol="0">
            <a:spAutoFit/>
          </a:bodyPr>
          <a:lstStyle/>
          <a:p>
            <a:r>
              <a:rPr lang="en-US" dirty="0">
                <a:solidFill>
                  <a:srgbClr val="FF0000"/>
                </a:solidFill>
                <a:latin typeface="Wingdings" panose="05000000000000000000" pitchFamily="2" charset="2"/>
                <a:sym typeface="Wingdings" panose="05000000000000000000" pitchFamily="2" charset="2"/>
              </a:rPr>
              <a:t></a:t>
            </a:r>
            <a:endParaRPr lang="en-US" dirty="0">
              <a:solidFill>
                <a:srgbClr val="FF0000"/>
              </a:solidFill>
              <a:latin typeface="Wingdings" panose="05000000000000000000" pitchFamily="2" charset="2"/>
            </a:endParaRPr>
          </a:p>
        </p:txBody>
      </p:sp>
      <mc:AlternateContent xmlns:mc="http://schemas.openxmlformats.org/markup-compatibility/2006" xmlns:a14="http://schemas.microsoft.com/office/drawing/2010/main">
        <mc:Choice Requires="a14">
          <p:sp>
            <p:nvSpPr>
              <p:cNvPr id="31" name="TextBox 30"/>
              <p:cNvSpPr txBox="1"/>
              <p:nvPr/>
            </p:nvSpPr>
            <p:spPr>
              <a:xfrm>
                <a:off x="3160284" y="2570563"/>
                <a:ext cx="1066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𝐹𝑟𝑒𝑞𝑢𝑒𝑛𝑡</m:t>
                      </m:r>
                      <m:r>
                        <a:rPr lang="en-US" sz="1400" i="1" dirty="0" smtClean="0">
                          <a:latin typeface="Cambria Math" panose="02040503050406030204" pitchFamily="18" charset="0"/>
                        </a:rPr>
                        <m:t>(1)</m:t>
                      </m:r>
                    </m:oMath>
                  </m:oMathPara>
                </a14:m>
                <a:endParaRPr lang="en-US"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160284" y="2570563"/>
                <a:ext cx="1041503" cy="215444"/>
              </a:xfrm>
              <a:prstGeom prst="rect">
                <a:avLst/>
              </a:prstGeom>
              <a:blipFill>
                <a:blip r:embed="rId6"/>
                <a:stretch>
                  <a:fillRect l="-5263" r="-526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7142515" y="2570563"/>
                <a:ext cx="6634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𝐿𝑒𝑠𝑠</m:t>
                      </m:r>
                      <m:r>
                        <a:rPr lang="en-US" sz="1400" i="1" dirty="0" smtClean="0">
                          <a:latin typeface="Cambria Math" panose="02040503050406030204" pitchFamily="18" charset="0"/>
                        </a:rPr>
                        <m:t>(</m:t>
                      </m:r>
                      <m:r>
                        <a:rPr lang="en-US" sz="1400" b="0" i="1" dirty="0" smtClean="0">
                          <a:latin typeface="Cambria Math" panose="02040503050406030204" pitchFamily="18" charset="0"/>
                        </a:rPr>
                        <m:t>2</m:t>
                      </m:r>
                      <m:r>
                        <a:rPr lang="en-US" sz="1400" i="1" dirty="0" smtClean="0">
                          <a:latin typeface="Cambria Math" panose="02040503050406030204" pitchFamily="18" charset="0"/>
                        </a:rPr>
                        <m:t>)</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7142515" y="2570563"/>
                <a:ext cx="648063" cy="215444"/>
              </a:xfrm>
              <a:prstGeom prst="rect">
                <a:avLst/>
              </a:prstGeom>
              <a:blipFill>
                <a:blip r:embed="rId7"/>
                <a:stretch>
                  <a:fillRect l="-5660" r="-8491"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183446" y="2524432"/>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1</m:t>
                      </m:r>
                    </m:oMath>
                  </m:oMathPara>
                </a14:m>
                <a:endParaRPr lang="en-US" sz="1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183446" y="2524396"/>
                <a:ext cx="780282"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187742" y="2549996"/>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b="0" i="1" dirty="0" smtClean="0">
                          <a:latin typeface="Cambria Math" panose="02040503050406030204" pitchFamily="18" charset="0"/>
                        </a:rPr>
                        <m:t>2</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187742" y="2549960"/>
                <a:ext cx="7802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36665" y="2214970"/>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436647" y="2214934"/>
                <a:ext cx="136072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2320321" y="2218565"/>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=0.395</m:t>
                      </m:r>
                    </m:oMath>
                  </m:oMathPara>
                </a14:m>
                <a:endParaRPr lang="en-US"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2320321" y="2218529"/>
                <a:ext cx="1360720"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04690" y="2222659"/>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904681" y="2222623"/>
                <a:ext cx="13607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80785" y="4015736"/>
                <a:ext cx="7827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80785" y="4015736"/>
                <a:ext cx="764568" cy="215444"/>
              </a:xfrm>
              <a:prstGeom prst="rect">
                <a:avLst/>
              </a:prstGeom>
              <a:blipFill>
                <a:blip r:embed="rId13"/>
                <a:stretch>
                  <a:fillRect l="-4800" r="-480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338652" y="3956631"/>
                <a:ext cx="7870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8338653" y="3956631"/>
                <a:ext cx="768736" cy="215444"/>
              </a:xfrm>
              <a:prstGeom prst="rect">
                <a:avLst/>
              </a:prstGeom>
              <a:blipFill>
                <a:blip r:embed="rId14"/>
                <a:stretch>
                  <a:fillRect l="-4762" r="-476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922833" y="950884"/>
                <a:ext cx="217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d>
                        <m:dPr>
                          <m:ctrlPr>
                            <a:rPr lang="en-US" b="1" i="1" smtClean="0">
                              <a:latin typeface="Cambria Math" panose="02040503050406030204" pitchFamily="18" charset="0"/>
                            </a:rPr>
                          </m:ctrlPr>
                        </m:dPr>
                        <m:e>
                          <m:r>
                            <a:rPr lang="en-US" b="1" i="1" smtClean="0">
                              <a:latin typeface="Cambria Math" panose="02040503050406030204" pitchFamily="18" charset="0"/>
                            </a:rPr>
                            <m:t>𝑶𝑷𝑻𝑯</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𝟑𝟐𝟔𝟏</m:t>
                      </m:r>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5922815" y="950848"/>
                <a:ext cx="2126416" cy="276999"/>
              </a:xfrm>
              <a:prstGeom prst="rect">
                <a:avLst/>
              </a:prstGeom>
              <a:blipFill>
                <a:blip r:embed="rId15"/>
                <a:stretch>
                  <a:fillRect l="-2299" r="-2586" b="-6667"/>
                </a:stretch>
              </a:blipFill>
            </p:spPr>
            <p:txBody>
              <a:bodyPr/>
              <a:lstStyle/>
              <a:p>
                <a:r>
                  <a:rPr lang="en-US">
                    <a:noFill/>
                  </a:rPr>
                  <a:t> </a:t>
                </a:r>
              </a:p>
            </p:txBody>
          </p:sp>
        </mc:Fallback>
      </mc:AlternateContent>
      <p:sp>
        <p:nvSpPr>
          <p:cNvPr id="12" name="Oval 11"/>
          <p:cNvSpPr/>
          <p:nvPr/>
        </p:nvSpPr>
        <p:spPr>
          <a:xfrm>
            <a:off x="1563452" y="6048550"/>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Age</a:t>
            </a:r>
          </a:p>
        </p:txBody>
      </p:sp>
      <p:sp>
        <p:nvSpPr>
          <p:cNvPr id="39" name="Oval 38"/>
          <p:cNvSpPr/>
          <p:nvPr/>
        </p:nvSpPr>
        <p:spPr>
          <a:xfrm>
            <a:off x="2764466" y="611152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Eye-sight</a:t>
            </a:r>
          </a:p>
        </p:txBody>
      </p:sp>
      <p:sp>
        <p:nvSpPr>
          <p:cNvPr id="40" name="Oval 39"/>
          <p:cNvSpPr/>
          <p:nvPr/>
        </p:nvSpPr>
        <p:spPr>
          <a:xfrm>
            <a:off x="3990987" y="6120366"/>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ysClr val="windowText" lastClr="000000"/>
                </a:solidFill>
              </a:rPr>
              <a:t>Astigmatic</a:t>
            </a:r>
          </a:p>
        </p:txBody>
      </p:sp>
      <p:sp>
        <p:nvSpPr>
          <p:cNvPr id="44" name="Oval 43"/>
          <p:cNvSpPr/>
          <p:nvPr/>
        </p:nvSpPr>
        <p:spPr>
          <a:xfrm>
            <a:off x="5330728" y="612403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Age</a:t>
            </a:r>
          </a:p>
        </p:txBody>
      </p:sp>
      <p:sp>
        <p:nvSpPr>
          <p:cNvPr id="45" name="Oval 44"/>
          <p:cNvSpPr/>
          <p:nvPr/>
        </p:nvSpPr>
        <p:spPr>
          <a:xfrm>
            <a:off x="6531742" y="6187012"/>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Eye-sight</a:t>
            </a:r>
          </a:p>
        </p:txBody>
      </p:sp>
      <p:sp>
        <p:nvSpPr>
          <p:cNvPr id="46" name="Oval 45"/>
          <p:cNvSpPr/>
          <p:nvPr/>
        </p:nvSpPr>
        <p:spPr>
          <a:xfrm>
            <a:off x="7758258" y="6195852"/>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ysClr val="windowText" lastClr="000000"/>
                </a:solidFill>
              </a:rPr>
              <a:t>Astigmatic</a:t>
            </a:r>
          </a:p>
        </p:txBody>
      </p:sp>
      <p:cxnSp>
        <p:nvCxnSpPr>
          <p:cNvPr id="16" name="Straight Connector 15"/>
          <p:cNvCxnSpPr>
            <a:endCxn id="40" idx="0"/>
          </p:cNvCxnSpPr>
          <p:nvPr/>
        </p:nvCxnSpPr>
        <p:spPr>
          <a:xfrm>
            <a:off x="3254234" y="5873003"/>
            <a:ext cx="1289113" cy="24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9" idx="0"/>
          </p:cNvCxnSpPr>
          <p:nvPr/>
        </p:nvCxnSpPr>
        <p:spPr>
          <a:xfrm flipH="1">
            <a:off x="3160284" y="5873003"/>
            <a:ext cx="93940" cy="23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2" idx="0"/>
          </p:cNvCxnSpPr>
          <p:nvPr/>
        </p:nvCxnSpPr>
        <p:spPr>
          <a:xfrm flipH="1">
            <a:off x="1959270" y="5872966"/>
            <a:ext cx="1294954" cy="17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45" idx="0"/>
          </p:cNvCxnSpPr>
          <p:nvPr/>
        </p:nvCxnSpPr>
        <p:spPr>
          <a:xfrm flipH="1">
            <a:off x="6927578" y="5872966"/>
            <a:ext cx="134601" cy="3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6" idx="2"/>
            <a:endCxn id="44" idx="0"/>
          </p:cNvCxnSpPr>
          <p:nvPr/>
        </p:nvCxnSpPr>
        <p:spPr>
          <a:xfrm flipH="1">
            <a:off x="5726564" y="5873003"/>
            <a:ext cx="1327060" cy="25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46" idx="0"/>
          </p:cNvCxnSpPr>
          <p:nvPr/>
        </p:nvCxnSpPr>
        <p:spPr>
          <a:xfrm>
            <a:off x="7053613" y="5873001"/>
            <a:ext cx="1257007" cy="3228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1871907" y="5872965"/>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1871892" y="5872965"/>
                <a:ext cx="161198" cy="215444"/>
              </a:xfrm>
              <a:prstGeom prst="rect">
                <a:avLst/>
              </a:prstGeom>
              <a:blipFill>
                <a:blip r:embed="rId16"/>
                <a:stretch>
                  <a:fillRect l="-11111" r="-7407"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024147" y="5922814"/>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024147" y="5922814"/>
                <a:ext cx="161198" cy="215444"/>
              </a:xfrm>
              <a:prstGeom prst="rect">
                <a:avLst/>
              </a:prstGeom>
              <a:blipFill>
                <a:blip r:embed="rId16"/>
                <a:stretch>
                  <a:fillRect l="-11111" r="-740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492622" y="5921387"/>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4492604" y="5921387"/>
                <a:ext cx="161198" cy="215444"/>
              </a:xfrm>
              <a:prstGeom prst="rect">
                <a:avLst/>
              </a:prstGeom>
              <a:blipFill>
                <a:blip r:embed="rId16"/>
                <a:stretch>
                  <a:fillRect l="-11538" r="-11538"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627773" y="5937056"/>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5627773" y="5937056"/>
                <a:ext cx="161198" cy="215444"/>
              </a:xfrm>
              <a:prstGeom prst="rect">
                <a:avLst/>
              </a:prstGeom>
              <a:blipFill>
                <a:blip r:embed="rId16"/>
                <a:stretch>
                  <a:fillRect l="-11111" r="-740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6822762" y="5969812"/>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6822762" y="5969812"/>
                <a:ext cx="161198" cy="215444"/>
              </a:xfrm>
              <a:prstGeom prst="rect">
                <a:avLst/>
              </a:prstGeom>
              <a:blipFill>
                <a:blip r:embed="rId16"/>
                <a:stretch>
                  <a:fillRect l="-11111" r="-7407"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222849" y="5985478"/>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222849" y="5985478"/>
                <a:ext cx="161198" cy="215444"/>
              </a:xfrm>
              <a:prstGeom prst="rect">
                <a:avLst/>
              </a:prstGeom>
              <a:blipFill>
                <a:blip r:embed="rId16"/>
                <a:stretch>
                  <a:fillRect l="-11538" r="-11538"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657901" y="634219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657883" y="6342162"/>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861438" y="640913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2861420" y="6409102"/>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4244437" y="6441894"/>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4244419" y="6441858"/>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5456514" y="6431923"/>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5" name="TextBox 64"/>
              <p:cNvSpPr txBox="1">
                <a:spLocks noRot="1" noChangeAspect="1" noMove="1" noResize="1" noEditPoints="1" noAdjustHandles="1" noChangeArrowheads="1" noChangeShapeType="1" noTextEdit="1"/>
              </p:cNvSpPr>
              <p:nvPr/>
            </p:nvSpPr>
            <p:spPr>
              <a:xfrm>
                <a:off x="5456496" y="6431887"/>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625864" y="649031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6625845" y="6490282"/>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8070106" y="649031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8070087" y="6490283"/>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891242" y="2202726"/>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=0.3770</m:t>
                      </m:r>
                    </m:oMath>
                  </m:oMathPara>
                </a14:m>
                <a:endParaRPr lang="en-US" sz="1400" dirty="0"/>
              </a:p>
            </p:txBody>
          </p:sp>
        </mc:Choice>
        <mc:Fallback xmlns="">
          <p:sp>
            <p:nvSpPr>
              <p:cNvPr id="68" name="TextBox 67"/>
              <p:cNvSpPr txBox="1">
                <a:spLocks noRot="1" noChangeAspect="1" noMove="1" noResize="1" noEditPoints="1" noAdjustHandles="1" noChangeArrowheads="1" noChangeShapeType="1" noTextEdit="1"/>
              </p:cNvSpPr>
              <p:nvPr/>
            </p:nvSpPr>
            <p:spPr>
              <a:xfrm>
                <a:off x="6891235" y="2202690"/>
                <a:ext cx="1360720" cy="307777"/>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03158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67</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a:solidFill>
                  <a:srgbClr val="A50021"/>
                </a:solidFill>
                <a:latin typeface="Times New Roman" pitchFamily="18" charset="0"/>
                <a:cs typeface="Times New Roman" pitchFamily="18" charset="0"/>
              </a:rPr>
              <a:t>Frequency Table : Calculating </a:t>
            </a:r>
            <a:r>
              <a:rPr lang="el-GR" sz="4000" dirty="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527143" y="1384455"/>
                <a:ext cx="8251115" cy="3293209"/>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Calculation of entropy for each table and hence information gain for a particular split appears tedious (at least manually)! </a:t>
                </a:r>
              </a:p>
              <a:p>
                <a:pPr marL="1257300" lvl="2"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As an alternative, we discuss </a:t>
                </a:r>
                <a:r>
                  <a:rPr lang="en-US" sz="2000" b="1" dirty="0">
                    <a:solidFill>
                      <a:srgbClr val="0B5ED7"/>
                    </a:solidFill>
                    <a:latin typeface="Times New Roman" panose="02020603050405020304" pitchFamily="18" charset="0"/>
                    <a:cs typeface="Times New Roman" panose="02020603050405020304" pitchFamily="18" charset="0"/>
                  </a:rPr>
                  <a:t>a short-cut method </a:t>
                </a:r>
                <a:r>
                  <a:rPr lang="en-US" sz="2000" dirty="0">
                    <a:latin typeface="Times New Roman" panose="02020603050405020304" pitchFamily="18" charset="0"/>
                    <a:cs typeface="Times New Roman" panose="02020603050405020304" pitchFamily="18" charset="0"/>
                  </a:rPr>
                  <a:t>of doing the same using a special data structure called </a:t>
                </a:r>
                <a:r>
                  <a:rPr lang="en-US" sz="2000" b="1" dirty="0">
                    <a:solidFill>
                      <a:srgbClr val="CC3300"/>
                    </a:solidFill>
                    <a:latin typeface="Times New Roman" panose="02020603050405020304" pitchFamily="18" charset="0"/>
                    <a:cs typeface="Times New Roman" panose="02020603050405020304" pitchFamily="18" charset="0"/>
                  </a:rPr>
                  <a:t>Frequency Table.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b="1" dirty="0">
                    <a:solidFill>
                      <a:srgbClr val="A50021"/>
                    </a:solidFill>
                    <a:latin typeface="Times New Roman" panose="02020603050405020304" pitchFamily="18" charset="0"/>
                    <a:cs typeface="Times New Roman" panose="02020603050405020304" pitchFamily="18" charset="0"/>
                  </a:rPr>
                  <a:t>Frequency Table</a:t>
                </a:r>
                <a:r>
                  <a:rPr lang="en-US" sz="2000" dirty="0">
                    <a:latin typeface="Times New Roman" panose="02020603050405020304" pitchFamily="18" charset="0"/>
                    <a:cs typeface="Times New Roman" panose="02020603050405020304" pitchFamily="18" charset="0"/>
                  </a:rPr>
                  <a:t>: Suppose,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𝑋</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𝑛</m:t>
                        </m:r>
                      </m:sub>
                    </m:sSub>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denotes an attribute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𝑑𝑖𝑓𝑓𝑒𝑟𝑒𝑛𝑡</m:t>
                    </m:r>
                  </m:oMath>
                </a14:m>
                <a:r>
                  <a:rPr lang="en-US" sz="2000" dirty="0">
                    <a:latin typeface="Times New Roman" panose="02020603050405020304" pitchFamily="18" charset="0"/>
                    <a:cs typeface="Times New Roman" panose="02020603050405020304" pitchFamily="18" charset="0"/>
                  </a:rPr>
                  <a:t> attribute values in it. For a given database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a:latin typeface="Times New Roman" panose="02020603050405020304" pitchFamily="18" charset="0"/>
                    <a:cs typeface="Times New Roman" panose="02020603050405020304" pitchFamily="18" charset="0"/>
                  </a:rPr>
                  <a:t>, there are a set of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𝑐𝑙𝑎𝑠𝑠𝑒𝑠</m:t>
                    </m:r>
                    <m:r>
                      <a:rPr lang="en-US" sz="2000" i="1" dirty="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say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𝐶</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Given this, a frequency table will look like as follows. </a:t>
                </a:r>
              </a:p>
              <a:p>
                <a:pPr marL="285750" indent="-285750" algn="just">
                  <a:buClr>
                    <a:schemeClr val="accent3"/>
                  </a:buClr>
                  <a:buSzPct val="150000"/>
                  <a:buFont typeface="Arial" pitchFamily="34" charset="0"/>
                  <a:buChar char="•"/>
                </a:pPr>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7125" y="1384419"/>
                <a:ext cx="8251115" cy="3293209"/>
              </a:xfrm>
              <a:prstGeom prst="rect">
                <a:avLst/>
              </a:prstGeom>
              <a:blipFill rotWithShape="1">
                <a:blip r:embed="rId2"/>
                <a:stretch>
                  <a:fillRect l="-1477" t="-5000" r="-739"/>
                </a:stretch>
              </a:blipFill>
            </p:spPr>
            <p:txBody>
              <a:bodyPr/>
              <a:lstStyle/>
              <a:p>
                <a:r>
                  <a:rPr lang="en-IN">
                    <a:noFill/>
                  </a:rPr>
                  <a:t> </a:t>
                </a:r>
              </a:p>
            </p:txBody>
          </p:sp>
        </mc:Fallback>
      </mc:AlternateContent>
    </p:spTree>
    <p:extLst>
      <p:ext uri="{BB962C8B-B14F-4D97-AF65-F5344CB8AC3E}">
        <p14:creationId xmlns:p14="http://schemas.microsoft.com/office/powerpoint/2010/main" val="1226541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68</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a:solidFill>
                  <a:srgbClr val="A50021"/>
                </a:solidFill>
                <a:latin typeface="Times New Roman" pitchFamily="18" charset="0"/>
                <a:cs typeface="Times New Roman" pitchFamily="18" charset="0"/>
              </a:rPr>
              <a:t>Frequency Table : Calculating </a:t>
            </a:r>
            <a:r>
              <a:rPr lang="el-GR" sz="4000" dirty="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val="2854378558"/>
                        </a:ext>
                      </a:extLst>
                    </a:gridCol>
                    <a:gridCol w="799380">
                      <a:extLst>
                        <a:ext uri="{9D8B030D-6E8A-4147-A177-3AD203B41FA5}">
                          <a16:colId xmlns:a16="http://schemas.microsoft.com/office/drawing/2014/main" val="2912208585"/>
                        </a:ext>
                      </a:extLst>
                    </a:gridCol>
                    <a:gridCol w="799380">
                      <a:extLst>
                        <a:ext uri="{9D8B030D-6E8A-4147-A177-3AD203B41FA5}">
                          <a16:colId xmlns:a16="http://schemas.microsoft.com/office/drawing/2014/main" val="3999052595"/>
                        </a:ext>
                      </a:extLst>
                    </a:gridCol>
                    <a:gridCol w="799380">
                      <a:extLst>
                        <a:ext uri="{9D8B030D-6E8A-4147-A177-3AD203B41FA5}">
                          <a16:colId xmlns:a16="http://schemas.microsoft.com/office/drawing/2014/main" val="4289638809"/>
                        </a:ext>
                      </a:extLst>
                    </a:gridCol>
                    <a:gridCol w="799380">
                      <a:extLst>
                        <a:ext uri="{9D8B030D-6E8A-4147-A177-3AD203B41FA5}">
                          <a16:colId xmlns:a16="http://schemas.microsoft.com/office/drawing/2014/main" val="2027938036"/>
                        </a:ext>
                      </a:extLst>
                    </a:gridCol>
                    <a:gridCol w="799380">
                      <a:extLst>
                        <a:ext uri="{9D8B030D-6E8A-4147-A177-3AD203B41FA5}">
                          <a16:colId xmlns:a16="http://schemas.microsoft.com/office/drawing/2014/main" val="3693951463"/>
                        </a:ext>
                      </a:extLst>
                    </a:gridCol>
                    <a:gridCol w="799380">
                      <a:extLst>
                        <a:ext uri="{9D8B030D-6E8A-4147-A177-3AD203B41FA5}">
                          <a16:colId xmlns:a16="http://schemas.microsoft.com/office/drawing/2014/main" val="369771205"/>
                        </a:ext>
                      </a:extLst>
                    </a:gridCol>
                  </a:tblGrid>
                  <a:tr h="336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nchor="ctr"/>
                    </a:tc>
                    <a:extLst>
                      <a:ext uri="{0D108BD9-81ED-4DB2-BD59-A6C34878D82A}">
                        <a16:rowId xmlns:a16="http://schemas.microsoft.com/office/drawing/2014/main" val="3236361667"/>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24475162"/>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749340817"/>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40914422"/>
                      </a:ext>
                    </a:extLst>
                  </a:tr>
                  <a:tr h="3571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𝑓</m:t>
                                    </m:r>
                                  </m:e>
                                  <m:sub>
                                    <m:r>
                                      <a:rPr lang="en-US" b="0" i="1" smtClean="0">
                                        <a:latin typeface="Cambria Math" panose="02040503050406030204" pitchFamily="18" charset="0"/>
                                        <a:cs typeface="Times New Roman" panose="02020603050405020304" pitchFamily="18" charset="0"/>
                                      </a:rPr>
                                      <m:t>𝑖𝑗</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560646188"/>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841870981"/>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𝑘</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56441139"/>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xmlns="" xmlns:a14="http://schemas.microsoft.com/office/drawing/2010/main" val="2854378558"/>
                        </a:ext>
                      </a:extLst>
                    </a:gridCol>
                    <a:gridCol w="799380">
                      <a:extLst>
                        <a:ext uri="{9D8B030D-6E8A-4147-A177-3AD203B41FA5}">
                          <a16:colId xmlns:a16="http://schemas.microsoft.com/office/drawing/2014/main" xmlns="" xmlns:a14="http://schemas.microsoft.com/office/drawing/2010/main" val="2912208585"/>
                        </a:ext>
                      </a:extLst>
                    </a:gridCol>
                    <a:gridCol w="799380">
                      <a:extLst>
                        <a:ext uri="{9D8B030D-6E8A-4147-A177-3AD203B41FA5}">
                          <a16:colId xmlns:a16="http://schemas.microsoft.com/office/drawing/2014/main" xmlns="" xmlns:a14="http://schemas.microsoft.com/office/drawing/2010/main" val="3999052595"/>
                        </a:ext>
                      </a:extLst>
                    </a:gridCol>
                    <a:gridCol w="799380">
                      <a:extLst>
                        <a:ext uri="{9D8B030D-6E8A-4147-A177-3AD203B41FA5}">
                          <a16:colId xmlns:a16="http://schemas.microsoft.com/office/drawing/2014/main" xmlns="" xmlns:a14="http://schemas.microsoft.com/office/drawing/2010/main" val="4289638809"/>
                        </a:ext>
                      </a:extLst>
                    </a:gridCol>
                    <a:gridCol w="799380">
                      <a:extLst>
                        <a:ext uri="{9D8B030D-6E8A-4147-A177-3AD203B41FA5}">
                          <a16:colId xmlns:a16="http://schemas.microsoft.com/office/drawing/2014/main" xmlns="" xmlns:a14="http://schemas.microsoft.com/office/drawing/2010/main" val="2027938036"/>
                        </a:ext>
                      </a:extLst>
                    </a:gridCol>
                    <a:gridCol w="799380">
                      <a:extLst>
                        <a:ext uri="{9D8B030D-6E8A-4147-A177-3AD203B41FA5}">
                          <a16:colId xmlns:a16="http://schemas.microsoft.com/office/drawing/2014/main" xmlns="" xmlns:a14="http://schemas.microsoft.com/office/drawing/2010/main" val="3693951463"/>
                        </a:ext>
                      </a:extLst>
                    </a:gridCol>
                    <a:gridCol w="799380">
                      <a:extLst>
                        <a:ext uri="{9D8B030D-6E8A-4147-A177-3AD203B41FA5}">
                          <a16:colId xmlns:a16="http://schemas.microsoft.com/office/drawing/2014/main" xmlns="" xmlns:a14="http://schemas.microsoft.com/office/drawing/2010/main" val="369771205"/>
                        </a:ext>
                      </a:extLst>
                    </a:gridCol>
                  </a:tblGrid>
                  <a:tr h="36576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2"/>
                          <a:stretch>
                            <a:fillRect l="-100000" r="-501527" b="-606667"/>
                          </a:stretch>
                        </a:blipFill>
                      </a:tcPr>
                    </a:tc>
                    <a:tc>
                      <a:txBody>
                        <a:bodyPr/>
                        <a:lstStyle/>
                        <a:p>
                          <a:endParaRPr lang="en-US"/>
                        </a:p>
                      </a:txBody>
                      <a:tcPr anchor="ctr">
                        <a:blipFill rotWithShape="1">
                          <a:blip r:embed="rId2"/>
                          <a:stretch>
                            <a:fillRect l="-200000" r="-401527" b="-606667"/>
                          </a:stretch>
                        </a:blipFill>
                      </a:tcPr>
                    </a:tc>
                    <a:tc>
                      <a:txBody>
                        <a:bodyPr/>
                        <a:lstStyle/>
                        <a:p>
                          <a:pPr algn="ctr"/>
                          <a:endParaRPr lang="en-US" dirty="0"/>
                        </a:p>
                      </a:txBody>
                      <a:tcPr anchor="ctr"/>
                    </a:tc>
                    <a:tc>
                      <a:txBody>
                        <a:bodyPr/>
                        <a:lstStyle/>
                        <a:p>
                          <a:endParaRPr lang="en-US"/>
                        </a:p>
                      </a:txBody>
                      <a:tcPr anchor="ctr">
                        <a:blipFill rotWithShape="1">
                          <a:blip r:embed="rId2"/>
                          <a:stretch>
                            <a:fillRect l="-400763" r="-200763" b="-606667"/>
                          </a:stretch>
                        </a:blipFill>
                      </a:tcPr>
                    </a:tc>
                    <a:tc>
                      <a:txBody>
                        <a:bodyPr/>
                        <a:lstStyle/>
                        <a:p>
                          <a:pPr algn="ctr"/>
                          <a:endParaRPr lang="en-US"/>
                        </a:p>
                      </a:txBody>
                      <a:tcPr anchor="ctr"/>
                    </a:tc>
                    <a:tc>
                      <a:txBody>
                        <a:bodyPr/>
                        <a:lstStyle/>
                        <a:p>
                          <a:endParaRPr lang="en-US"/>
                        </a:p>
                      </a:txBody>
                      <a:tcPr anchor="ctr">
                        <a:blipFill rotWithShape="1">
                          <a:blip r:embed="rId2"/>
                          <a:stretch>
                            <a:fillRect l="-600763" r="-763" b="-606667"/>
                          </a:stretch>
                        </a:blipFill>
                      </a:tcPr>
                    </a:tc>
                    <a:extLst>
                      <a:ext uri="{0D108BD9-81ED-4DB2-BD59-A6C34878D82A}">
                        <a16:rowId xmlns:a16="http://schemas.microsoft.com/office/drawing/2014/main" xmlns="" xmlns:a14="http://schemas.microsoft.com/office/drawing/2010/main" val="3236361667"/>
                      </a:ext>
                    </a:extLst>
                  </a:tr>
                  <a:tr h="365760">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2"/>
                          <a:stretch>
                            <a:fillRect t="-100000" r="-601527" b="-50666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224475162"/>
                      </a:ext>
                    </a:extLst>
                  </a:tr>
                  <a:tr h="365760">
                    <a:tc>
                      <a:txBody>
                        <a:bodyPr/>
                        <a:lstStyle/>
                        <a:p>
                          <a:endParaRPr lang="en-US"/>
                        </a:p>
                      </a:txBody>
                      <a:tcPr anchor="ctr">
                        <a:blipFill rotWithShape="1">
                          <a:blip r:embed="rId2"/>
                          <a:stretch>
                            <a:fillRect t="-200000" r="-601527" b="-40666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749340817"/>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2140914422"/>
                      </a:ext>
                    </a:extLst>
                  </a:tr>
                  <a:tr h="387858">
                    <a:tc>
                      <a:txBody>
                        <a:bodyPr/>
                        <a:lstStyle/>
                        <a:p>
                          <a:endParaRPr lang="en-US"/>
                        </a:p>
                      </a:txBody>
                      <a:tcPr anchor="ctr">
                        <a:blipFill rotWithShape="1">
                          <a:blip r:embed="rId2"/>
                          <a:stretch>
                            <a:fillRect t="-375000" r="-601527" b="-187500"/>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endParaRPr lang="en-US"/>
                        </a:p>
                      </a:txBody>
                      <a:tcPr anchor="ctr">
                        <a:blipFill rotWithShape="1">
                          <a:blip r:embed="rId2"/>
                          <a:stretch>
                            <a:fillRect l="-400763" t="-375000" r="-200763" b="-187500"/>
                          </a:stretch>
                        </a:blip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560646188"/>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3841870981"/>
                      </a:ext>
                    </a:extLst>
                  </a:tr>
                  <a:tr h="365760">
                    <a:tc>
                      <a:txBody>
                        <a:bodyPr/>
                        <a:lstStyle/>
                        <a:p>
                          <a:endParaRPr lang="en-US"/>
                        </a:p>
                      </a:txBody>
                      <a:tcPr anchor="ctr">
                        <a:blipFill rotWithShape="1">
                          <a:blip r:embed="rId2"/>
                          <a:stretch>
                            <a:fillRect t="-606667" r="-60152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156441139"/>
                      </a:ext>
                    </a:extLst>
                  </a:tr>
                </a:tbl>
              </a:graphicData>
            </a:graphic>
          </p:graphicFrame>
        </mc:Fallback>
      </mc:AlternateContent>
      <p:cxnSp>
        <p:nvCxnSpPr>
          <p:cNvPr id="7" name="Straight Connector 6"/>
          <p:cNvCxnSpPr/>
          <p:nvPr/>
        </p:nvCxnSpPr>
        <p:spPr>
          <a:xfrm>
            <a:off x="1085405" y="3434848"/>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1059768"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291641" y="2372749"/>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flipV="1">
            <a:off x="4888300" y="238841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V="1">
            <a:off x="3298779" y="2755886"/>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V="1">
            <a:off x="3291640" y="311477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V="1">
            <a:off x="3291639" y="349093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3291638" y="384926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V="1">
            <a:off x="3298779" y="426065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3291637" y="463681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p:cNvCxnSpPr/>
          <p:nvPr/>
        </p:nvCxnSpPr>
        <p:spPr>
          <a:xfrm flipV="1">
            <a:off x="4888300" y="2760384"/>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a:xfrm flipV="1">
            <a:off x="4888300" y="3132355"/>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4877152" y="3499480"/>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flipV="1">
            <a:off x="4888300" y="3876297"/>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flipV="1">
            <a:off x="4888300" y="4269198"/>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V="1">
            <a:off x="4888300" y="4636461"/>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1863072"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2674926"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4247348" y="339242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5852537" y="3432425"/>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1863072" y="4167696"/>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a:off x="2674926"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4247348" y="4142322"/>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5853961" y="418231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rot="16200000">
            <a:off x="8873" y="3495233"/>
            <a:ext cx="948233" cy="378116"/>
          </a:xfrm>
          <a:prstGeom prst="rect">
            <a:avLst/>
          </a:prstGeom>
          <a:noFill/>
        </p:spPr>
        <p:txBody>
          <a:bodyPr wrap="square" rtlCol="0">
            <a:spAutoFit/>
          </a:bodyPr>
          <a:lstStyle/>
          <a:p>
            <a:r>
              <a:rPr lang="en-US" dirty="0"/>
              <a:t>Class</a:t>
            </a:r>
          </a:p>
        </p:txBody>
      </p:sp>
      <mc:AlternateContent xmlns:mc="http://schemas.openxmlformats.org/markup-compatibility/2006" xmlns:a14="http://schemas.microsoft.com/office/drawing/2010/main">
        <mc:Choice Requires="a14">
          <p:sp>
            <p:nvSpPr>
              <p:cNvPr id="36" name="TextBox 35"/>
              <p:cNvSpPr txBox="1"/>
              <p:nvPr/>
            </p:nvSpPr>
            <p:spPr>
              <a:xfrm>
                <a:off x="3079570" y="1925794"/>
                <a:ext cx="1112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𝑋</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079570" y="1925794"/>
                <a:ext cx="1112058"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490579" y="2764433"/>
                <a:ext cx="3119194" cy="204517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rows = Number of classes</a:t>
                </a:r>
              </a:p>
              <a:p>
                <a:pPr marL="1200150" lvl="2"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columns = Number of attribute values</a:t>
                </a:r>
              </a:p>
              <a:p>
                <a:pPr marL="285750"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𝑖𝑗</m:t>
                        </m:r>
                      </m:sub>
                    </m:sSub>
                  </m:oMath>
                </a14:m>
                <a:r>
                  <a:rPr lang="en-US" dirty="0">
                    <a:latin typeface="Times New Roman" panose="02020603050405020304" pitchFamily="18" charset="0"/>
                    <a:cs typeface="Times New Roman" panose="02020603050405020304" pitchFamily="18" charset="0"/>
                  </a:rPr>
                  <a:t> = Frequency of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a:latin typeface="Times New Roman" panose="02020603050405020304" pitchFamily="18" charset="0"/>
                    <a:cs typeface="Times New Roman" panose="02020603050405020304" pitchFamily="18" charset="0"/>
                  </a:rPr>
                  <a:t> for class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490579" y="2764432"/>
                <a:ext cx="3119194" cy="2045175"/>
              </a:xfrm>
              <a:prstGeom prst="rect">
                <a:avLst/>
              </a:prstGeom>
              <a:blipFill rotWithShape="1">
                <a:blip r:embed="rId4"/>
                <a:stretch>
                  <a:fillRect l="-1370" t="-1488" b="-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7645" y="5100720"/>
                <a:ext cx="618715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Assume that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latin typeface="Times New Roman" panose="02020603050405020304" pitchFamily="18" charset="0"/>
                    <a:cs typeface="Times New Roman" panose="02020603050405020304" pitchFamily="18" charset="0"/>
                  </a:rPr>
                  <a:t>, the number of total instances of </a:t>
                </a:r>
                <a14:m>
                  <m:oMath xmlns:m="http://schemas.openxmlformats.org/officeDocument/2006/math">
                    <m:r>
                      <a:rPr lang="en-US" i="1" dirty="0" smtClean="0">
                        <a:latin typeface="Cambria Math" panose="02040503050406030204" pitchFamily="18" charset="0"/>
                      </a:rPr>
                      <m:t>𝐷</m:t>
                    </m:r>
                  </m:oMath>
                </a14:m>
                <a:r>
                  <a:rPr lang="en-US" dirty="0">
                    <a:latin typeface="Times New Roman" panose="02020603050405020304" pitchFamily="18" charset="0"/>
                    <a:cs typeface="Times New Roman" panose="02020603050405020304" pitchFamily="18" charset="0"/>
                  </a:rPr>
                  <a:t>.</a:t>
                </a:r>
              </a:p>
            </p:txBody>
          </p:sp>
        </mc:Choice>
        <mc:Fallback xmlns="">
          <p:sp>
            <p:nvSpPr>
              <p:cNvPr id="38" name="TextBox 37"/>
              <p:cNvSpPr txBox="1">
                <a:spLocks noRot="1" noChangeAspect="1" noMove="1" noResize="1" noEditPoints="1" noAdjustHandles="1" noChangeArrowheads="1" noChangeShapeType="1" noTextEdit="1"/>
              </p:cNvSpPr>
              <p:nvPr/>
            </p:nvSpPr>
            <p:spPr>
              <a:xfrm>
                <a:off x="667638" y="5100720"/>
                <a:ext cx="6187155" cy="369332"/>
              </a:xfrm>
              <a:prstGeom prst="rect">
                <a:avLst/>
              </a:prstGeom>
              <a:blipFill rotWithShape="1">
                <a:blip r:embed="rId5"/>
                <a:stretch>
                  <a:fillRect l="-888"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39432969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9" name="Title 1"/>
          <p:cNvSpPr>
            <a:spLocks noGrp="1"/>
          </p:cNvSpPr>
          <p:nvPr>
            <p:ph type="title"/>
          </p:nvPr>
        </p:nvSpPr>
        <p:spPr>
          <a:xfrm>
            <a:off x="468073" y="398673"/>
            <a:ext cx="8425339" cy="802594"/>
          </a:xfrm>
        </p:spPr>
        <p:txBody>
          <a:bodyPr>
            <a:normAutofit/>
          </a:bodyPr>
          <a:lstStyle/>
          <a:p>
            <a:pPr algn="just"/>
            <a:r>
              <a:rPr lang="en-US" sz="4000" dirty="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a:solidFill>
                  <a:srgbClr val="A50021"/>
                </a:solidFill>
                <a:latin typeface="Times New Roman" pitchFamily="18" charset="0"/>
                <a:cs typeface="Times New Roman" pitchFamily="18" charset="0"/>
              </a:rPr>
              <a:t>using Frequency Table</a:t>
            </a:r>
          </a:p>
        </p:txBody>
      </p:sp>
      <p:sp>
        <p:nvSpPr>
          <p:cNvPr id="2" name="TextBox 1"/>
          <p:cNvSpPr txBox="1"/>
          <p:nvPr/>
        </p:nvSpPr>
        <p:spPr>
          <a:xfrm>
            <a:off x="265899" y="1642330"/>
            <a:ext cx="8829727" cy="3939540"/>
          </a:xfrm>
          <a:prstGeom prst="rect">
            <a:avLst/>
          </a:prstGeom>
          <a:noFill/>
        </p:spPr>
        <p:txBody>
          <a:bodyPr wrap="square" rtlCol="0">
            <a:spAutoFit/>
          </a:bodyPr>
          <a:lstStyle/>
          <a:p>
            <a:pPr algn="just"/>
            <a:r>
              <a:rPr lang="en-US" sz="2000" b="1" dirty="0">
                <a:solidFill>
                  <a:srgbClr val="0B5ED7"/>
                </a:solidFill>
                <a:latin typeface="Times New Roman" panose="02020603050405020304" pitchFamily="18" charset="0"/>
                <a:cs typeface="Times New Roman" panose="02020603050405020304" pitchFamily="18" charset="0"/>
              </a:rPr>
              <a:t>Example 9.12 :     OTPH  Dataset</a:t>
            </a:r>
          </a:p>
          <a:p>
            <a:pPr algn="just"/>
            <a:endParaRPr lang="en-US" sz="1000" b="1"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With reference to OPTH dataset, and for the attribute Age, the frequency table would look like</a:t>
            </a: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ctr"/>
            <a:r>
              <a:rPr lang="en-US" dirty="0">
                <a:solidFill>
                  <a:srgbClr val="0B5ED7"/>
                </a:solidFill>
                <a:latin typeface="Times New Roman" panose="02020603050405020304" pitchFamily="18" charset="0"/>
                <a:cs typeface="Times New Roman" panose="02020603050405020304" pitchFamily="18" charset="0"/>
              </a:rPr>
              <a:t>Column Sums</a:t>
            </a:r>
          </a:p>
          <a:p>
            <a:pPr algn="just"/>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60806897"/>
              </p:ext>
            </p:extLst>
          </p:nvPr>
        </p:nvGraphicFramePr>
        <p:xfrm>
          <a:off x="1722082" y="2855648"/>
          <a:ext cx="6240990" cy="2123440"/>
        </p:xfrm>
        <a:graphic>
          <a:graphicData uri="http://schemas.openxmlformats.org/drawingml/2006/table">
            <a:tbl>
              <a:tblPr firstRow="1" bandRow="1">
                <a:tableStyleId>{D7AC3CCA-C797-4891-BE02-D94E43425B78}</a:tableStyleId>
              </a:tblPr>
              <a:tblGrid>
                <a:gridCol w="1248198">
                  <a:extLst>
                    <a:ext uri="{9D8B030D-6E8A-4147-A177-3AD203B41FA5}">
                      <a16:colId xmlns:a16="http://schemas.microsoft.com/office/drawing/2014/main" val="3315055877"/>
                    </a:ext>
                  </a:extLst>
                </a:gridCol>
                <a:gridCol w="1248198">
                  <a:extLst>
                    <a:ext uri="{9D8B030D-6E8A-4147-A177-3AD203B41FA5}">
                      <a16:colId xmlns:a16="http://schemas.microsoft.com/office/drawing/2014/main" val="4050518436"/>
                    </a:ext>
                  </a:extLst>
                </a:gridCol>
                <a:gridCol w="1248198">
                  <a:extLst>
                    <a:ext uri="{9D8B030D-6E8A-4147-A177-3AD203B41FA5}">
                      <a16:colId xmlns:a16="http://schemas.microsoft.com/office/drawing/2014/main" val="1010066667"/>
                    </a:ext>
                  </a:extLst>
                </a:gridCol>
                <a:gridCol w="1248198">
                  <a:extLst>
                    <a:ext uri="{9D8B030D-6E8A-4147-A177-3AD203B41FA5}">
                      <a16:colId xmlns:a16="http://schemas.microsoft.com/office/drawing/2014/main" val="3797031970"/>
                    </a:ext>
                  </a:extLst>
                </a:gridCol>
                <a:gridCol w="1248198">
                  <a:extLst>
                    <a:ext uri="{9D8B030D-6E8A-4147-A177-3AD203B41FA5}">
                      <a16:colId xmlns:a16="http://schemas.microsoft.com/office/drawing/2014/main" val="1995378665"/>
                    </a:ext>
                  </a:extLst>
                </a:gridCol>
              </a:tblGrid>
              <a:tr h="370840">
                <a:tc>
                  <a:txBody>
                    <a:bodyPr/>
                    <a:lstStyle/>
                    <a:p>
                      <a:pPr algn="ctr"/>
                      <a:endParaRPr lang="en-US" dirty="0">
                        <a:solidFill>
                          <a:srgbClr val="0B5ED7"/>
                        </a:solidFill>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Age=3</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Row Sum</a:t>
                      </a:r>
                    </a:p>
                  </a:txBody>
                  <a:tcPr anchor="ctr"/>
                </a:tc>
                <a:extLst>
                  <a:ext uri="{0D108BD9-81ED-4DB2-BD59-A6C34878D82A}">
                    <a16:rowId xmlns:a16="http://schemas.microsoft.com/office/drawing/2014/main" val="3163089307"/>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573910629"/>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5</a:t>
                      </a:r>
                    </a:p>
                  </a:txBody>
                  <a:tcPr anchor="ctr"/>
                </a:tc>
                <a:extLst>
                  <a:ext uri="{0D108BD9-81ED-4DB2-BD59-A6C34878D82A}">
                    <a16:rowId xmlns:a16="http://schemas.microsoft.com/office/drawing/2014/main" val="3165541633"/>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3</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4</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5</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6</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15</a:t>
                      </a:r>
                    </a:p>
                  </a:txBody>
                  <a:tcPr anchor="ctr"/>
                </a:tc>
                <a:extLst>
                  <a:ext uri="{0D108BD9-81ED-4DB2-BD59-A6C34878D82A}">
                    <a16:rowId xmlns:a16="http://schemas.microsoft.com/office/drawing/2014/main" val="1653058446"/>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Column</a:t>
                      </a:r>
                      <a:r>
                        <a:rPr lang="en-US" baseline="0" dirty="0">
                          <a:solidFill>
                            <a:srgbClr val="0B5ED7"/>
                          </a:solidFill>
                          <a:latin typeface="Cambria Math" panose="02040503050406030204" pitchFamily="18" charset="0"/>
                          <a:ea typeface="Cambria Math" panose="02040503050406030204" pitchFamily="18" charset="0"/>
                        </a:rPr>
                        <a:t> Sum</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24</a:t>
                      </a:r>
                    </a:p>
                  </a:txBody>
                  <a:tcPr anchor="ctr"/>
                </a:tc>
                <a:extLst>
                  <a:ext uri="{0D108BD9-81ED-4DB2-BD59-A6C34878D82A}">
                    <a16:rowId xmlns:a16="http://schemas.microsoft.com/office/drawing/2014/main" val="2488553876"/>
                  </a:ext>
                </a:extLst>
              </a:tr>
            </a:tbl>
          </a:graphicData>
        </a:graphic>
      </p:graphicFrame>
      <p:sp>
        <p:nvSpPr>
          <p:cNvPr id="8" name="TextBox 7"/>
          <p:cNvSpPr txBox="1"/>
          <p:nvPr/>
        </p:nvSpPr>
        <p:spPr>
          <a:xfrm>
            <a:off x="7995344" y="3786491"/>
            <a:ext cx="1273324" cy="369332"/>
          </a:xfrm>
          <a:prstGeom prst="rect">
            <a:avLst/>
          </a:prstGeom>
          <a:noFill/>
        </p:spPr>
        <p:txBody>
          <a:bodyPr wrap="square" rtlCol="0">
            <a:spAutoFit/>
          </a:bodyPr>
          <a:lstStyle/>
          <a:p>
            <a:r>
              <a:rPr lang="en-US" dirty="0">
                <a:solidFill>
                  <a:srgbClr val="0B5ED7"/>
                </a:solidFill>
                <a:latin typeface="Cambria Math" panose="02040503050406030204" pitchFamily="18" charset="0"/>
                <a:ea typeface="Cambria Math" panose="02040503050406030204" pitchFamily="18" charset="0"/>
              </a:rPr>
              <a:t>N=24</a:t>
            </a:r>
          </a:p>
        </p:txBody>
      </p:sp>
    </p:spTree>
    <p:extLst>
      <p:ext uri="{BB962C8B-B14F-4D97-AF65-F5344CB8AC3E}">
        <p14:creationId xmlns:p14="http://schemas.microsoft.com/office/powerpoint/2010/main" val="1423308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a:cs typeface="Times New Roman" pitchFamily="18" charset="0"/>
              </a:rPr>
              <a:t>Decision tree helps us to classify data.</a:t>
            </a:r>
          </a:p>
          <a:p>
            <a:pPr lvl="8"/>
            <a:endParaRPr lang="en-US" sz="800" dirty="0">
              <a:cs typeface="Times New Roman" pitchFamily="18" charset="0"/>
            </a:endParaRPr>
          </a:p>
          <a:p>
            <a:pPr lvl="1"/>
            <a:r>
              <a:rPr lang="en-US" sz="1800" dirty="0">
                <a:cs typeface="Times New Roman" pitchFamily="18" charset="0"/>
              </a:rPr>
              <a:t>Internal nodes are some attribute</a:t>
            </a:r>
          </a:p>
          <a:p>
            <a:pPr lvl="8"/>
            <a:endParaRPr lang="en-US" sz="800" dirty="0">
              <a:cs typeface="Times New Roman" pitchFamily="18" charset="0"/>
            </a:endParaRPr>
          </a:p>
          <a:p>
            <a:pPr lvl="1"/>
            <a:r>
              <a:rPr lang="en-US" sz="1800" dirty="0">
                <a:cs typeface="Times New Roman" pitchFamily="18" charset="0"/>
              </a:rPr>
              <a:t>Edges are the values of attributes</a:t>
            </a:r>
          </a:p>
          <a:p>
            <a:pPr lvl="8"/>
            <a:endParaRPr lang="en-US" sz="800" dirty="0">
              <a:cs typeface="Times New Roman" pitchFamily="18" charset="0"/>
            </a:endParaRPr>
          </a:p>
          <a:p>
            <a:pPr lvl="1"/>
            <a:r>
              <a:rPr lang="en-US" sz="1800" dirty="0">
                <a:cs typeface="Times New Roman" pitchFamily="18" charset="0"/>
              </a:rPr>
              <a:t>External nodes are the outcome of classification</a:t>
            </a:r>
          </a:p>
          <a:p>
            <a:endParaRPr lang="en-US" sz="2000" dirty="0">
              <a:cs typeface="Times New Roman" pitchFamily="18" charset="0"/>
            </a:endParaRPr>
          </a:p>
          <a:p>
            <a:r>
              <a:rPr lang="en-US" sz="2000" dirty="0">
                <a:cs typeface="Times New Roman" pitchFamily="18" charset="0"/>
              </a:rPr>
              <a:t>Such a classification is, in fact, made by posing questions starting from the root node to each terminal node.</a:t>
            </a:r>
          </a:p>
          <a:p>
            <a:endParaRPr lang="en-US" sz="2000" dirty="0">
              <a:cs typeface="Times New Roman" pitchFamily="18" charset="0"/>
            </a:endParaRP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517" y="4789170"/>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868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70</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pPr algn="just"/>
            <a:r>
              <a:rPr lang="en-US" sz="4000" dirty="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a:solidFill>
                  <a:srgbClr val="A50021"/>
                </a:solidFill>
                <a:latin typeface="Times New Roman" pitchFamily="18" charset="0"/>
                <a:cs typeface="Times New Roman" pitchFamily="18" charset="0"/>
              </a:rPr>
              <a:t>using Frequency Table</a:t>
            </a:r>
          </a:p>
        </p:txBody>
      </p:sp>
      <mc:AlternateContent xmlns:mc="http://schemas.openxmlformats.org/markup-compatibility/2006" xmlns:a14="http://schemas.microsoft.com/office/drawing/2010/main">
        <mc:Choice Requires="a14">
          <p:sp>
            <p:nvSpPr>
              <p:cNvPr id="2" name="TextBox 1"/>
              <p:cNvSpPr txBox="1"/>
              <p:nvPr/>
            </p:nvSpPr>
            <p:spPr>
              <a:xfrm>
                <a:off x="398050" y="1201271"/>
                <a:ext cx="8466269" cy="532857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 weighted average entropy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can be calculated from the frequency table following the </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e>
                    </m:func>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=1,2,…, </m:t>
                    </m:r>
                    <m:r>
                      <a:rPr lang="en-US" sz="2000" i="1" dirty="0">
                        <a:latin typeface="Cambria Math" panose="02040503050406030204" pitchFamily="18" charset="0"/>
                        <a:cs typeface="Times New Roman" panose="02020603050405020304" pitchFamily="18" charset="0"/>
                      </a:rPr>
                      <m:t>𝑘</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       (Entry Sum)</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𝑗</m:t>
                    </m:r>
                    <m:r>
                      <a:rPr lang="en-US" sz="2000" i="1" dirty="0">
                        <a:latin typeface="Cambria Math" panose="02040503050406030204" pitchFamily="18" charset="0"/>
                        <a:cs typeface="Times New Roman" panose="02020603050405020304" pitchFamily="18" charset="0"/>
                      </a:rPr>
                      <m:t>=1, 2,…, </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func>
                      <m:funcPr>
                        <m:ctrlPr>
                          <a:rPr lang="en-US" sz="2000" i="1" dirty="0">
                            <a:latin typeface="Cambria Math" panose="02040503050406030204" pitchFamily="18" charset="0"/>
                            <a:cs typeface="Times New Roman" panose="02020603050405020304" pitchFamily="18" charset="0"/>
                          </a:rPr>
                        </m:ctrlPr>
                      </m:funcPr>
                      <m:fName>
                        <m:sSub>
                          <m:sSubPr>
                            <m:ctrlPr>
                              <a:rPr lang="en-US" sz="2000" i="1" dirty="0">
                                <a:latin typeface="Cambria Math" panose="02040503050406030204" pitchFamily="18" charset="0"/>
                                <a:cs typeface="Times New Roman" panose="02020603050405020304" pitchFamily="18" charset="0"/>
                              </a:rPr>
                            </m:ctrlPr>
                          </m:sSubPr>
                          <m:e>
                            <m:r>
                              <m:rPr>
                                <m:sty m:val="p"/>
                              </m:rPr>
                              <a:rPr lang="en-US" sz="2000" dirty="0">
                                <a:latin typeface="Cambria Math" panose="02040503050406030204" pitchFamily="18" charset="0"/>
                                <a:cs typeface="Times New Roman" panose="02020603050405020304" pitchFamily="18" charset="0"/>
                              </a:rPr>
                              <m:t>log</m:t>
                            </m:r>
                          </m:e>
                          <m:sub>
                            <m:r>
                              <a:rPr lang="en-US" sz="2000" i="1" dirty="0">
                                <a:latin typeface="Cambria Math" panose="02040503050406030204" pitchFamily="18" charset="0"/>
                                <a:cs typeface="Times New Roman" panose="02020603050405020304" pitchFamily="18" charset="0"/>
                              </a:rPr>
                              <m:t>2</m:t>
                            </m:r>
                          </m:sub>
                        </m:sSub>
                      </m:fName>
                      <m:e>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e>
                    </m:func>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 2,…,</m:t>
                    </m:r>
                    <m:r>
                      <a:rPr lang="en-US" sz="2000" i="1" dirty="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(Column Sum)</a:t>
                </a:r>
                <a:r>
                  <a:rPr lang="en-US" sz="2000" dirty="0">
                    <a:latin typeface="Times New Roman" panose="02020603050405020304" pitchFamily="18" charset="0"/>
                    <a:cs typeface="Times New Roman" panose="02020603050405020304" pitchFamily="18" charset="0"/>
                  </a:rPr>
                  <a:t>	              in the row of column sum</a:t>
                </a:r>
              </a:p>
              <a:p>
                <a:pPr algn="just">
                  <a:buClr>
                    <a:schemeClr val="accent3"/>
                  </a:buClr>
                  <a:buSzPct val="150000"/>
                </a:pPr>
                <a:endParaRPr lang="en-US" sz="1000" dirty="0">
                  <a:latin typeface="Times New Roman" panose="020206030504050203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𝐷</m:t>
                        </m:r>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𝑆</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algn="just"/>
                <a:endParaRPr lang="en-US" u="sng" dirty="0">
                  <a:latin typeface="Times New Roman" panose="02020603050405020304" pitchFamily="18" charset="0"/>
                  <a:cs typeface="Times New Roman" panose="02020603050405020304" pitchFamily="18" charset="0"/>
                </a:endParaRPr>
              </a:p>
              <a:p>
                <a:pPr algn="just"/>
                <a:r>
                  <a:rPr lang="en-US" b="1" dirty="0">
                    <a:solidFill>
                      <a:srgbClr val="0B5ED7"/>
                    </a:solidFill>
                    <a:latin typeface="Times New Roman" panose="02020603050405020304" pitchFamily="18" charset="0"/>
                    <a:cs typeface="Times New Roman" panose="02020603050405020304" pitchFamily="18" charset="0"/>
                  </a:rPr>
                  <a:t>Example 9.13:     OTPH  Dataset</a:t>
                </a:r>
              </a:p>
              <a:p>
                <a:pPr algn="just"/>
                <a:r>
                  <a:rPr lang="en-US" dirty="0">
                    <a:solidFill>
                      <a:srgbClr val="0B5ED7"/>
                    </a:solidFill>
                    <a:latin typeface="Times New Roman" panose="02020603050405020304" pitchFamily="18" charset="0"/>
                    <a:cs typeface="Times New Roman" panose="02020603050405020304" pitchFamily="18" charset="0"/>
                  </a:rPr>
                  <a:t>For the frequency table in </a:t>
                </a:r>
                <a:r>
                  <a:rPr lang="en-US" b="1" dirty="0">
                    <a:solidFill>
                      <a:srgbClr val="0B5ED7"/>
                    </a:solidFill>
                    <a:latin typeface="Times New Roman" panose="02020603050405020304" pitchFamily="18" charset="0"/>
                    <a:cs typeface="Times New Roman" panose="02020603050405020304" pitchFamily="18" charset="0"/>
                  </a:rPr>
                  <a:t>Example 9.12</a:t>
                </a:r>
                <a:r>
                  <a:rPr lang="en-US" dirty="0">
                    <a:solidFill>
                      <a:srgbClr val="0B5ED7"/>
                    </a:solidFill>
                    <a:latin typeface="Times New Roman" panose="02020603050405020304" pitchFamily="18" charset="0"/>
                    <a:cs typeface="Times New Roman" panose="02020603050405020304" pitchFamily="18" charset="0"/>
                  </a:rPr>
                  <a:t>, we have</a:t>
                </a:r>
              </a:p>
              <a:p>
                <a:pPr algn="just"/>
                <a:endParaRPr lang="en-US" dirty="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𝑉</m:t>
                      </m:r>
                      <m:r>
                        <a:rPr lang="en-US" b="0" i="1" smtClean="0">
                          <a:solidFill>
                            <a:srgbClr val="0B5ED7"/>
                          </a:solidFill>
                          <a:latin typeface="Cambria Math" panose="02040503050406030204" pitchFamily="18" charset="0"/>
                          <a:cs typeface="Times New Roman" panose="02020603050405020304" pitchFamily="18" charset="0"/>
                        </a:rPr>
                        <m:t>=2</m:t>
                      </m:r>
                      <m:func>
                        <m:funcPr>
                          <m:ctrlPr>
                            <a:rPr lang="en-US"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b="0" i="0" smtClean="0">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0" smtClean="0">
                          <a:solidFill>
                            <a:srgbClr val="0B5ED7"/>
                          </a:solidFill>
                          <a:latin typeface="Cambria Math" panose="02040503050406030204" pitchFamily="18" charset="0"/>
                          <a:cs typeface="Times New Roman" panose="02020603050405020304" pitchFamily="18" charset="0"/>
                        </a:rPr>
                        <m:t>+</m:t>
                      </m:r>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+4</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4</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+5</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5</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+6</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6</m:t>
                          </m:r>
                          <m:r>
                            <a:rPr lang="en-US" i="1">
                              <a:solidFill>
                                <a:srgbClr val="0B5ED7"/>
                              </a:solidFill>
                              <a:latin typeface="Cambria Math" panose="02040503050406030204" pitchFamily="18" charset="0"/>
                              <a:cs typeface="Times New Roman" panose="02020603050405020304" pitchFamily="18" charset="0"/>
                            </a:rPr>
                            <m:t> </m:t>
                          </m:r>
                        </m:e>
                      </m:func>
                    </m:oMath>
                  </m:oMathPara>
                </a14:m>
                <a:endParaRPr lang="en-US" i="1" dirty="0">
                  <a:solidFill>
                    <a:srgbClr val="0B5ED7"/>
                  </a:solidFill>
                  <a:latin typeface="Cambria Math"/>
                  <a:cs typeface="Times New Roman" panose="02020603050405020304" pitchFamily="18" charset="0"/>
                </a:endParaRPr>
              </a:p>
              <a:p>
                <a:r>
                  <a:rPr lang="en-US" b="0" dirty="0">
                    <a:solidFill>
                      <a:srgbClr val="0B5ED7"/>
                    </a:solidFill>
                    <a:cs typeface="Times New Roman" panose="02020603050405020304" pitchFamily="18" charset="0"/>
                  </a:rPr>
                  <a:t>     </a:t>
                </a:r>
                <a14:m>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𝑆</m:t>
                    </m:r>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oMath>
                </a14:m>
                <a:endParaRPr lang="en-US" dirty="0">
                  <a:solidFill>
                    <a:srgbClr val="0B5ED7"/>
                  </a:solidFill>
                  <a:latin typeface="Times New Roman" panose="02020603050405020304" pitchFamily="18" charset="0"/>
                  <a:cs typeface="Times New Roman" panose="02020603050405020304" pitchFamily="18" charset="0"/>
                </a:endParaRPr>
              </a:p>
              <a:p>
                <a:endParaRPr lang="en-US" sz="800" dirty="0">
                  <a:solidFill>
                    <a:srgbClr val="0B5ED7"/>
                  </a:solidFill>
                  <a:latin typeface="Times New Roman" panose="02020603050405020304" pitchFamily="18" charset="0"/>
                  <a:cs typeface="Times New Roman" panose="02020603050405020304" pitchFamily="18" charset="0"/>
                </a:endParaRPr>
              </a:p>
              <a:p>
                <a:r>
                  <a:rPr lang="en-US" dirty="0">
                    <a:solidFill>
                      <a:srgbClr val="0B5ED7"/>
                    </a:solidFill>
                    <a:cs typeface="Times New Roman" panose="02020603050405020304" pitchFamily="18" charset="0"/>
                  </a:rPr>
                  <a:t>    </a:t>
                </a:r>
                <a14:m>
                  <m:oMath xmlns:m="http://schemas.openxmlformats.org/officeDocument/2006/math">
                    <m:sSub>
                      <m:sSubPr>
                        <m:ctrlPr>
                          <a:rPr lang="en-US" b="1" i="1" smtClean="0">
                            <a:solidFill>
                              <a:srgbClr val="0B5ED7"/>
                            </a:solidFill>
                            <a:latin typeface="Cambria Math" panose="02040503050406030204" pitchFamily="18" charset="0"/>
                            <a:cs typeface="Times New Roman" panose="02020603050405020304" pitchFamily="18" charset="0"/>
                          </a:rPr>
                        </m:ctrlPr>
                      </m:sSubPr>
                      <m:e>
                        <m:r>
                          <a:rPr lang="en-US" b="1" i="1" smtClean="0">
                            <a:solidFill>
                              <a:srgbClr val="0B5ED7"/>
                            </a:solidFill>
                            <a:latin typeface="Cambria Math" panose="02040503050406030204" pitchFamily="18" charset="0"/>
                            <a:cs typeface="Times New Roman" panose="02020603050405020304" pitchFamily="18" charset="0"/>
                          </a:rPr>
                          <m:t>𝑬</m:t>
                        </m:r>
                      </m:e>
                      <m:sub>
                        <m:r>
                          <a:rPr lang="en-US" b="1" i="1" smtClean="0">
                            <a:solidFill>
                              <a:srgbClr val="0B5ED7"/>
                            </a:solidFill>
                            <a:latin typeface="Cambria Math" panose="02040503050406030204" pitchFamily="18" charset="0"/>
                            <a:cs typeface="Times New Roman" panose="02020603050405020304" pitchFamily="18" charset="0"/>
                          </a:rPr>
                          <m:t>𝑨𝒈𝒆</m:t>
                        </m:r>
                      </m:sub>
                    </m:sSub>
                    <m:d>
                      <m:dPr>
                        <m:ctrlPr>
                          <a:rPr lang="en-US" b="1" i="1" smtClean="0">
                            <a:solidFill>
                              <a:srgbClr val="0B5ED7"/>
                            </a:solidFill>
                            <a:latin typeface="Cambria Math" panose="02040503050406030204" pitchFamily="18" charset="0"/>
                            <a:cs typeface="Times New Roman" panose="02020603050405020304" pitchFamily="18" charset="0"/>
                          </a:rPr>
                        </m:ctrlPr>
                      </m:dPr>
                      <m:e>
                        <m:r>
                          <a:rPr lang="en-US" b="1" i="1" smtClean="0">
                            <a:solidFill>
                              <a:srgbClr val="0B5ED7"/>
                            </a:solidFill>
                            <a:latin typeface="Cambria Math" panose="02040503050406030204" pitchFamily="18" charset="0"/>
                            <a:cs typeface="Times New Roman" panose="02020603050405020304" pitchFamily="18" charset="0"/>
                          </a:rPr>
                          <m:t>𝑶𝑷𝑻𝑯</m:t>
                        </m:r>
                      </m:e>
                    </m:d>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𝟏</m:t>
                    </m:r>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𝟐𝟖𝟔𝟕</m:t>
                    </m:r>
                  </m:oMath>
                </a14:m>
                <a:endParaRPr lang="en-US" b="1" i="1"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98032" y="1201267"/>
                <a:ext cx="8466269" cy="5328575"/>
              </a:xfrm>
              <a:prstGeom prst="rect">
                <a:avLst/>
              </a:prstGeom>
              <a:blipFill rotWithShape="1">
                <a:blip r:embed="rId2"/>
                <a:stretch>
                  <a:fillRect l="-1440" t="-3089" r="-792"/>
                </a:stretch>
              </a:blipFill>
            </p:spPr>
            <p:txBody>
              <a:bodyPr/>
              <a:lstStyle/>
              <a:p>
                <a:r>
                  <a:rPr lang="en-IN">
                    <a:noFill/>
                  </a:rPr>
                  <a:t> </a:t>
                </a:r>
              </a:p>
            </p:txBody>
          </p:sp>
        </mc:Fallback>
      </mc:AlternateContent>
    </p:spTree>
    <p:extLst>
      <p:ext uri="{BB962C8B-B14F-4D97-AF65-F5344CB8AC3E}">
        <p14:creationId xmlns:p14="http://schemas.microsoft.com/office/powerpoint/2010/main" val="848835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71</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a:solidFill>
                  <a:srgbClr val="A50021"/>
                </a:solidFill>
                <a:latin typeface="Times New Roman" pitchFamily="18" charset="0"/>
                <a:cs typeface="Times New Roman" pitchFamily="18" charset="0"/>
              </a:rPr>
              <a:t>Proof of Equivalence</a:t>
            </a:r>
          </a:p>
        </p:txBody>
      </p:sp>
      <mc:AlternateContent xmlns:mc="http://schemas.openxmlformats.org/markup-compatibility/2006" xmlns:a14="http://schemas.microsoft.com/office/drawing/2010/main">
        <mc:Choice Requires="a14">
          <p:sp>
            <p:nvSpPr>
              <p:cNvPr id="2" name="TextBox 1"/>
              <p:cNvSpPr txBox="1"/>
              <p:nvPr/>
            </p:nvSpPr>
            <p:spPr>
              <a:xfrm>
                <a:off x="484112" y="1384419"/>
                <a:ext cx="8208085" cy="5520294"/>
              </a:xfrm>
              <a:prstGeom prst="rect">
                <a:avLst/>
              </a:prstGeom>
              <a:noFill/>
            </p:spPr>
            <p:txBody>
              <a:bodyPr wrap="square" rtlCol="0">
                <a:spAutoFit/>
              </a:bodyPr>
              <a:lstStyle/>
              <a:p>
                <a:pPr marL="342900"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In the following, we prove the equivalence of the short-cut of entropy calculation using </a:t>
                </a:r>
                <a:r>
                  <a:rPr lang="en-US" sz="2000" dirty="0">
                    <a:solidFill>
                      <a:srgbClr val="0B5ED7"/>
                    </a:solidFill>
                    <a:latin typeface="Times New Roman" panose="02020603050405020304" pitchFamily="18" charset="0"/>
                    <a:cs typeface="Times New Roman" panose="02020603050405020304" pitchFamily="18" charset="0"/>
                  </a:rPr>
                  <a:t>Frequency Table</a:t>
                </a:r>
                <a:r>
                  <a:rPr lang="en-US" sz="2000" dirty="0">
                    <a:latin typeface="Times New Roman" panose="02020603050405020304" pitchFamily="18" charset="0"/>
                    <a:cs typeface="Times New Roman" panose="02020603050405020304" pitchFamily="18" charset="0"/>
                  </a:rPr>
                  <a:t>.</a:t>
                </a:r>
              </a:p>
              <a:p>
                <a:pPr algn="just"/>
                <a:endParaRPr lang="en-US" sz="10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Splitting on an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latin typeface="Cambria Math" panose="02040503050406030204" pitchFamily="18" charset="0"/>
                        <a:cs typeface="Times New Roman" panose="02020603050405020304" pitchFamily="18" charset="0"/>
                      </a:rPr>
                      <m:t>values</m:t>
                    </m:r>
                    <m:r>
                      <a:rPr lang="en-US" sz="2000" i="1" dirty="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produces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solidFill>
                          <a:schemeClr val="tx1"/>
                        </a:solidFill>
                        <a:latin typeface="Cambria Math" panose="02040503050406030204" pitchFamily="18" charset="0"/>
                        <a:cs typeface="Times New Roman" panose="02020603050405020304" pitchFamily="18" charset="0"/>
                      </a:rPr>
                      <m:t>subsets</m:t>
                    </m:r>
                    <m:r>
                      <a:rPr lang="en-US" sz="2000" i="0" dirty="0" smtClean="0">
                        <a:solidFill>
                          <a:schemeClr val="tx1"/>
                        </a:solidFill>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of the training dataset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a:latin typeface="Times New Roman" panose="02020603050405020304" pitchFamily="18" charset="0"/>
                    <a:cs typeface="Times New Roman" panose="02020603050405020304" pitchFamily="18" charset="0"/>
                  </a:rPr>
                  <a:t> (of size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𝐷</m:t>
                        </m:r>
                      </m:e>
                    </m:d>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a:latin typeface="Times New Roman" panose="02020603050405020304" pitchFamily="18" charset="0"/>
                    <a:cs typeface="Times New Roman" panose="02020603050405020304" pitchFamily="18" charset="0"/>
                  </a:rPr>
                  <a:t>).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subset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=1,2,…,</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contains all the instances for which the attribute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value. Let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oMath>
                </a14:m>
                <a:r>
                  <a:rPr lang="en-US" sz="2000" dirty="0">
                    <a:latin typeface="Times New Roman" panose="02020603050405020304" pitchFamily="18" charset="0"/>
                    <a:cs typeface="Times New Roman" panose="02020603050405020304" pitchFamily="18" charset="0"/>
                  </a:rPr>
                  <a:t> denotes the number of instances in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subset. Then</a:t>
                </a:r>
              </a:p>
              <a:p>
                <a:pPr algn="just"/>
                <a:r>
                  <a:rPr lang="en-US" sz="2000" dirty="0">
                    <a:latin typeface="Times New Roman" panose="02020603050405020304" pitchFamily="18" charset="0"/>
                    <a:cs typeface="Times New Roman" panose="02020603050405020304" pitchFamily="18" charset="0"/>
                  </a:rPr>
                  <a:t> </a:t>
                </a:r>
              </a:p>
              <a:p>
                <a:pPr algn="just"/>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e>
                      </m:nary>
                    </m:oMath>
                  </m:oMathPara>
                </a14:m>
                <a:endParaRPr lang="en-US" sz="20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oMath>
                </a14:m>
                <a:r>
                  <a:rPr lang="en-US" sz="2000" dirty="0">
                    <a:latin typeface="Times New Roman" panose="02020603050405020304" pitchFamily="18" charset="0"/>
                    <a:cs typeface="Times New Roman" panose="02020603050405020304" pitchFamily="18" charset="0"/>
                  </a:rPr>
                  <a:t> denotes the number of instances for which the classification is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t> </a:t>
                </a:r>
                <a:r>
                  <a:rPr lang="en-US" sz="2000" dirty="0">
                    <a:latin typeface="Times New Roman" panose="02020603050405020304" pitchFamily="18" charset="0"/>
                    <a:cs typeface="Times New Roman" panose="02020603050405020304" pitchFamily="18" charset="0"/>
                  </a:rPr>
                  <a:t>and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a:latin typeface="Times New Roman" panose="02020603050405020304" pitchFamily="18" charset="0"/>
                    <a:cs typeface="Times New Roman" panose="02020603050405020304" pitchFamily="18" charset="0"/>
                  </a:rPr>
                  <a:t>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value. Then </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cs typeface="Times New Roman" panose="02020603050405020304" pitchFamily="18" charset="0"/>
                            </a:rPr>
                          </m:ctrlPr>
                        </m:naryPr>
                        <m:sub>
                          <m:r>
                            <a:rPr lang="en-US" sz="2000" b="0" i="1" smtClean="0">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e>
                      </m:nary>
                    </m:oMath>
                  </m:oMathPara>
                </a14:m>
                <a:endParaRPr lang="en-US" sz="2000" dirty="0"/>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84094" y="1384419"/>
                <a:ext cx="8208085" cy="5704960"/>
              </a:xfrm>
              <a:prstGeom prst="rect">
                <a:avLst/>
              </a:prstGeom>
              <a:blipFill rotWithShape="1">
                <a:blip r:embed="rId2"/>
                <a:stretch>
                  <a:fillRect l="-594" t="-534" r="-742"/>
                </a:stretch>
              </a:blipFill>
            </p:spPr>
            <p:txBody>
              <a:bodyPr/>
              <a:lstStyle/>
              <a:p>
                <a:r>
                  <a:rPr lang="en-IN">
                    <a:noFill/>
                  </a:rPr>
                  <a:t> </a:t>
                </a:r>
              </a:p>
            </p:txBody>
          </p:sp>
        </mc:Fallback>
      </mc:AlternateContent>
    </p:spTree>
    <p:extLst>
      <p:ext uri="{BB962C8B-B14F-4D97-AF65-F5344CB8AC3E}">
        <p14:creationId xmlns:p14="http://schemas.microsoft.com/office/powerpoint/2010/main" val="1861901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72</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a:solidFill>
                  <a:srgbClr val="A50021"/>
                </a:solidFill>
                <a:latin typeface="Times New Roman" pitchFamily="18" charset="0"/>
                <a:cs typeface="Times New Roman" pitchFamily="18" charset="0"/>
              </a:rPr>
              <a:t>Proof of Equivalence </a:t>
            </a:r>
          </a:p>
        </p:txBody>
      </p:sp>
      <mc:AlternateContent xmlns:mc="http://schemas.openxmlformats.org/markup-compatibility/2006" xmlns:a14="http://schemas.microsoft.com/office/drawing/2010/main">
        <mc:Choice Requires="a14">
          <p:sp>
            <p:nvSpPr>
              <p:cNvPr id="2" name="TextBox 1"/>
              <p:cNvSpPr txBox="1"/>
              <p:nvPr/>
            </p:nvSpPr>
            <p:spPr>
              <a:xfrm>
                <a:off x="230754" y="1384426"/>
                <a:ext cx="8829727" cy="5215787"/>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Denoting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𝑗</m:t>
                        </m:r>
                      </m:sub>
                    </m:sSub>
                  </m:oMath>
                </a14:m>
                <a:r>
                  <a:rPr lang="en-US" sz="2000" dirty="0">
                    <a:latin typeface="Times New Roman" panose="02020603050405020304" pitchFamily="18" charset="0"/>
                    <a:cs typeface="Times New Roman" panose="02020603050405020304" pitchFamily="18" charset="0"/>
                  </a:rPr>
                  <a:t> as the entropy of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subset, we have</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nary>
                      <m:func>
                        <m:funcPr>
                          <m:ctrlPr>
                            <a:rPr lang="en-US" sz="2000" b="0" i="1" smtClean="0">
                              <a:latin typeface="Cambria Math" panose="02040503050406030204" pitchFamily="18" charset="0"/>
                              <a:cs typeface="Times New Roman" panose="02020603050405020304" pitchFamily="18" charset="0"/>
                            </a:rPr>
                          </m:ctrlPr>
                        </m:funcPr>
                        <m:fName>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oMath>
                  </m:oMathPara>
                </a14:m>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Therefore, the weighted average entropy of the splitting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a:latin typeface="Times New Roman" panose="02020603050405020304" pitchFamily="18" charset="0"/>
                    <a:cs typeface="Times New Roman" panose="02020603050405020304" pitchFamily="18" charset="0"/>
                  </a:rPr>
                  <a:t> is given by</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𝐴</m:t>
                          </m:r>
                        </m:sub>
                      </m:sSub>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𝐷</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e>
                      </m:nary>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oMath>
                  </m:oMathPara>
                </a14:m>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r>
                                <a:rPr lang="en-US" sz="2000" b="0" i="1" smtClean="0">
                                  <a:latin typeface="Cambria Math" panose="02040503050406030204" pitchFamily="18" charset="0"/>
                                  <a:cs typeface="Times New Roman" panose="02020603050405020304" pitchFamily="18" charset="0"/>
                                </a:rPr>
                                <m:t>.</m:t>
                              </m:r>
                              <m:func>
                                <m:funcPr>
                                  <m:ctrlPr>
                                    <a:rPr lang="en-US" sz="2000" b="0" i="1" smtClean="0">
                                      <a:latin typeface="Cambria Math" panose="02040503050406030204" pitchFamily="18" charset="0"/>
                                      <a:cs typeface="Times New Roman" panose="02020603050405020304" pitchFamily="18" charset="0"/>
                                    </a:rPr>
                                  </m:ctrlPr>
                                </m:funcPr>
                                <m:fName>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e>
                          </m:nary>
                        </m:e>
                      </m:nary>
                    </m:oMath>
                  </m:oMathPara>
                </a14:m>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Times New Roman" panose="02020603050405020304" pitchFamily="18" charset="0"/>
                        </a:rPr>
                        <m:t>=−</m:t>
                      </m:r>
                      <m:nary>
                        <m:naryPr>
                          <m:chr m:val="∑"/>
                          <m:ctrlPr>
                            <a:rPr lang="en-US" sz="2000" i="1">
                              <a:latin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𝑗</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𝑛</m:t>
                          </m:r>
                        </m:sup>
                        <m:e>
                          <m:nary>
                            <m:naryPr>
                              <m:chr m:val="∑"/>
                              <m:ctrlPr>
                                <a:rPr lang="en-US" sz="2000" i="1">
                                  <a:latin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𝑘</m:t>
                              </m:r>
                            </m:sup>
                            <m:e>
                              <m:f>
                                <m:fPr>
                                  <m:ctrlPr>
                                    <a:rPr lang="en-US" sz="2000" i="1">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r>
                                <a:rPr lang="en-US" sz="2000" i="1">
                                  <a:latin typeface="Cambria Math" panose="02040503050406030204" pitchFamily="18" charset="0"/>
                                  <a:cs typeface="Times New Roman" panose="02020603050405020304" pitchFamily="18" charset="0"/>
                                </a:rPr>
                                <m:t>.</m:t>
                              </m:r>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f>
                                    <m:fPr>
                                      <m:ctrlPr>
                                        <a:rPr lang="en-US" sz="2000" i="1">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e>
                              </m:func>
                            </m:e>
                          </m:nary>
                        </m:e>
                      </m:nary>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0736" y="1384419"/>
                <a:ext cx="8829727" cy="5215787"/>
              </a:xfrm>
              <a:prstGeom prst="rect">
                <a:avLst/>
              </a:prstGeom>
              <a:blipFill rotWithShape="1">
                <a:blip r:embed="rId2"/>
                <a:stretch>
                  <a:fillRect l="-760" t="-584"/>
                </a:stretch>
              </a:blipFill>
            </p:spPr>
            <p:txBody>
              <a:bodyPr/>
              <a:lstStyle/>
              <a:p>
                <a:r>
                  <a:rPr lang="en-IN">
                    <a:noFill/>
                  </a:rPr>
                  <a:t> </a:t>
                </a:r>
              </a:p>
            </p:txBody>
          </p:sp>
        </mc:Fallback>
      </mc:AlternateContent>
    </p:spTree>
    <p:extLst>
      <p:ext uri="{BB962C8B-B14F-4D97-AF65-F5344CB8AC3E}">
        <p14:creationId xmlns:p14="http://schemas.microsoft.com/office/powerpoint/2010/main" val="4008811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73</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a:solidFill>
                  <a:srgbClr val="A50021"/>
                </a:solidFill>
                <a:latin typeface="Times New Roman" pitchFamily="18" charset="0"/>
                <a:cs typeface="Times New Roman" pitchFamily="18" charset="0"/>
              </a:rPr>
              <a:t>Proof of Equivalence</a:t>
            </a:r>
          </a:p>
        </p:txBody>
      </p:sp>
      <mc:AlternateContent xmlns:mc="http://schemas.openxmlformats.org/markup-compatibility/2006" xmlns:a14="http://schemas.microsoft.com/office/drawing/2010/main">
        <mc:Choice Requires="a14">
          <p:sp>
            <p:nvSpPr>
              <p:cNvPr id="2" name="TextBox 1"/>
              <p:cNvSpPr txBox="1"/>
              <p:nvPr/>
            </p:nvSpPr>
            <p:spPr>
              <a:xfrm>
                <a:off x="265899" y="802602"/>
                <a:ext cx="8829727" cy="5996898"/>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e>
                              </m:func>
                            </m:e>
                          </m:nary>
                        </m:e>
                      </m:nary>
                      <m:r>
                        <a:rPr lang="en-US" sz="1600" b="0" i="1" smtClean="0">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oMath>
                  </m:oMathPara>
                </a14:m>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a:rPr lang="en-US" sz="1600" b="0" i="1" smtClean="0">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1</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num>
                            <m:den>
                              <m:r>
                                <a:rPr lang="en-US" sz="1600" b="0" i="1" smtClean="0">
                                  <a:latin typeface="Cambria Math" panose="02040503050406030204" pitchFamily="18" charset="0"/>
                                  <a:cs typeface="Times New Roman" panose="02020603050405020304" pitchFamily="18" charset="0"/>
                                </a:rPr>
                                <m:t>𝑁</m:t>
                              </m:r>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a:ea typeface="Cambria Math" panose="02040503050406030204" pitchFamily="18" charset="0"/>
                          <a:cs typeface="Times New Roman" panose="02020603050405020304" pitchFamily="18" charset="0"/>
                        </a:rPr>
                        <m:t>                                                                                                                                                 </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𝑗</m:t>
                              </m:r>
                            </m:sub>
                          </m:sSub>
                        </m:e>
                      </m:nary>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panose="02040503050406030204" pitchFamily="18" charset="0"/>
                              <a:cs typeface="Times New Roman" panose="02020603050405020304" pitchFamily="18" charset="0"/>
                            </a:rPr>
                          </m:ctrlPr>
                        </m:fPr>
                        <m:num>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e>
                          </m:d>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en-US" sz="1600" b="0" i="0" dirty="0" smtClean="0">
                          <a:latin typeface="Times New Roman" panose="02020603050405020304" pitchFamily="18" charset="0"/>
                          <a:cs typeface="Times New Roman" panose="02020603050405020304" pitchFamily="18" charset="0"/>
                        </a:rPr>
                        <m:t>w</m:t>
                      </m:r>
                      <m:r>
                        <m:rPr>
                          <m:nor/>
                        </m:rPr>
                        <a:rPr lang="en-US" sz="1600" dirty="0">
                          <a:latin typeface="Times New Roman" panose="02020603050405020304" pitchFamily="18" charset="0"/>
                          <a:cs typeface="Times New Roman" panose="02020603050405020304" pitchFamily="18" charset="0"/>
                        </a:rPr>
                        <m:t>here</m:t>
                      </m:r>
                      <m:r>
                        <m:rPr>
                          <m:nor/>
                        </m:rPr>
                        <a:rPr lang="en-US" sz="1600" dirty="0">
                          <a:latin typeface="Times New Roman" panose="020206030504050203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𝑉</m:t>
                      </m:r>
                      <m:r>
                        <a:rPr lang="en-US" sz="1600" i="1">
                          <a:latin typeface="Cambria Math" panose="02040503050406030204" pitchFamily="18" charset="0"/>
                          <a:cs typeface="Times New Roman" panose="02020603050405020304" pitchFamily="18" charset="0"/>
                        </a:rPr>
                        <m:t>=</m:t>
                      </m:r>
                      <m:nary>
                        <m:naryPr>
                          <m:chr m:val="∑"/>
                          <m:ctrlPr>
                            <a:rPr lang="en-US" sz="160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m:rPr>
                          <m:nor/>
                        </m:rPr>
                        <a:rPr lang="en-US" sz="1600" b="0" i="0" smtClean="0">
                          <a:latin typeface="Cambria Math"/>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Entries</m:t>
                      </m:r>
                      <m:r>
                        <m:rPr>
                          <m:nor/>
                        </m:rPr>
                        <a:rPr lang="en-US" sz="1600" dirty="0">
                          <a:latin typeface="Times New Roman" panose="020206030504050203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sum</m:t>
                      </m:r>
                      <m:r>
                        <m:rPr>
                          <m:nor/>
                        </m:rPr>
                        <a:rPr lang="en-US" sz="1600" dirty="0">
                          <a:latin typeface="Times New Roman" panose="020206030504050203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ary>
                        <m:naryPr>
                          <m:chr m:val="∑"/>
                          <m:ctrlPr>
                            <a:rPr lang="en-US" sz="1600" i="1" smtClean="0">
                              <a:latin typeface="Cambria Math" panose="02040503050406030204" pitchFamily="18" charset="0"/>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r>
                        <a:rPr lang="en-US" sz="1600" b="0" i="1" smtClean="0">
                          <a:latin typeface="Cambria Math"/>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𝐶𝑜𝑙𝑢𝑚𝑛</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𝑆𝑢𝑚</m:t>
                      </m:r>
                      <m:r>
                        <a:rPr lang="en-US" sz="1600" b="0" i="1" smtClean="0">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a:solidFill>
                      <a:srgbClr val="A50021"/>
                    </a:solidFill>
                    <a:latin typeface="Times New Roman" panose="02020603050405020304" pitchFamily="18" charset="0"/>
                    <a:cs typeface="Times New Roman" panose="02020603050405020304" pitchFamily="18" charset="0"/>
                  </a:rPr>
                  <a:t>Hence, the equivalence is proved</a:t>
                </a:r>
                <a:r>
                  <a:rPr lang="en-US" sz="2000" dirty="0">
                    <a:latin typeface="Times New Roman" panose="02020603050405020304" pitchFamily="18" charset="0"/>
                    <a:cs typeface="Times New Roman" panose="02020603050405020304" pitchFamily="18" charset="0"/>
                  </a:rPr>
                  <a:t>.</a:t>
                </a:r>
              </a:p>
              <a:p>
                <a:pPr algn="ctr"/>
                <a:r>
                  <a:rPr lang="en-US" sz="1600" b="1" dirty="0">
                    <a:solidFill>
                      <a:srgbClr val="0B5ED7"/>
                    </a:solidFill>
                    <a:latin typeface="Times New Roman" panose="02020603050405020304" pitchFamily="18" charset="0"/>
                    <a:cs typeface="Times New Roman" panose="02020603050405020304" pitchFamily="18" charset="0"/>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65880" y="802594"/>
                <a:ext cx="8829727" cy="5996898"/>
              </a:xfrm>
              <a:prstGeom prst="rect">
                <a:avLst/>
              </a:prstGeom>
              <a:blipFill rotWithShape="1">
                <a:blip r:embed="rId2"/>
                <a:stretch>
                  <a:fillRect r="-552"/>
                </a:stretch>
              </a:blipFill>
            </p:spPr>
            <p:txBody>
              <a:bodyPr/>
              <a:lstStyle/>
              <a:p>
                <a:r>
                  <a:rPr lang="en-IN">
                    <a:noFill/>
                  </a:rPr>
                  <a:t> </a:t>
                </a:r>
              </a:p>
            </p:txBody>
          </p:sp>
        </mc:Fallback>
      </mc:AlternateContent>
    </p:spTree>
    <p:extLst>
      <p:ext uri="{BB962C8B-B14F-4D97-AF65-F5344CB8AC3E}">
        <p14:creationId xmlns:p14="http://schemas.microsoft.com/office/powerpoint/2010/main" val="2047089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sp>
        <p:nvSpPr>
          <p:cNvPr id="9" name="Title 1"/>
          <p:cNvSpPr>
            <a:spLocks noGrp="1"/>
          </p:cNvSpPr>
          <p:nvPr>
            <p:ph type="title"/>
          </p:nvPr>
        </p:nvSpPr>
        <p:spPr>
          <a:xfrm>
            <a:off x="468093" y="-1"/>
            <a:ext cx="8425339" cy="1269403"/>
          </a:xfrm>
        </p:spPr>
        <p:txBody>
          <a:bodyPr>
            <a:normAutofit/>
          </a:bodyPr>
          <a:lstStyle/>
          <a:p>
            <a:r>
              <a:rPr lang="en-US" sz="4000" dirty="0">
                <a:solidFill>
                  <a:srgbClr val="A50021"/>
                </a:solidFill>
                <a:latin typeface="Times New Roman" pitchFamily="18" charset="0"/>
                <a:cs typeface="Times New Roman" pitchFamily="18" charset="0"/>
              </a:rPr>
              <a:t>Limiting Values of Information Gain</a:t>
            </a:r>
          </a:p>
        </p:txBody>
      </p:sp>
      <mc:AlternateContent xmlns:mc="http://schemas.openxmlformats.org/markup-compatibility/2006" xmlns:a14="http://schemas.microsoft.com/office/drawing/2010/main">
        <mc:Choice Requires="a14">
          <p:sp>
            <p:nvSpPr>
              <p:cNvPr id="2" name="TextBox 1"/>
              <p:cNvSpPr txBox="1"/>
              <p:nvPr/>
            </p:nvSpPr>
            <p:spPr>
              <a:xfrm>
                <a:off x="623946" y="1652448"/>
                <a:ext cx="8089750" cy="344709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 Information gain metric used in ID3 </a:t>
                </a:r>
                <a:r>
                  <a:rPr lang="en-US" sz="2000" dirty="0">
                    <a:solidFill>
                      <a:srgbClr val="0B5ED7"/>
                    </a:solidFill>
                    <a:latin typeface="Times New Roman" panose="02020603050405020304" pitchFamily="18" charset="0"/>
                    <a:cs typeface="Times New Roman" panose="02020603050405020304" pitchFamily="18" charset="0"/>
                  </a:rPr>
                  <a:t>always should be positive or zero</a:t>
                </a:r>
                <a:r>
                  <a:rPr lang="en-US" sz="2000" dirty="0">
                    <a:latin typeface="Times New Roman" panose="02020603050405020304" pitchFamily="18" charset="0"/>
                    <a:cs typeface="Times New Roman" panose="02020603050405020304" pitchFamily="18" charset="0"/>
                  </a:rPr>
                  <a:t>.</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 It is always positive value because information is always gained (i.e., purity is improved) by splitting on an attribute. </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On the other hand, when a training set is such that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oMath>
                </a14:m>
                <a:r>
                  <a:rPr lang="en-US" sz="2000" dirty="0">
                    <a:latin typeface="Times New Roman" panose="02020603050405020304" pitchFamily="18" charset="0"/>
                    <a:cs typeface="Times New Roman" panose="02020603050405020304" pitchFamily="18" charset="0"/>
                  </a:rPr>
                  <a:t> classes, and the entropy of training set takes the largest value i.e., </a:t>
                </a:r>
                <a14:m>
                  <m:oMath xmlns:m="http://schemas.openxmlformats.org/officeDocument/2006/math">
                    <m:func>
                      <m:funcPr>
                        <m:ctrlPr>
                          <a:rPr lang="en-US" sz="2000" i="1" smtClean="0">
                            <a:latin typeface="Cambria Math" panose="02040503050406030204" pitchFamily="18" charset="0"/>
                            <a:cs typeface="Times New Roman" panose="02020603050405020304" pitchFamily="18" charset="0"/>
                          </a:rPr>
                        </m:ctrlPr>
                      </m:funcPr>
                      <m:fName>
                        <m:sSub>
                          <m:sSubPr>
                            <m:ctrlPr>
                              <a:rPr lang="en-US" sz="2000" i="1" smtClean="0">
                                <a:latin typeface="Cambria Math" panose="02040503050406030204" pitchFamily="18" charset="0"/>
                                <a:cs typeface="Times New Roman" panose="02020603050405020304" pitchFamily="18" charset="0"/>
                              </a:rPr>
                            </m:ctrlPr>
                          </m:sSubPr>
                          <m:e>
                            <m:r>
                              <m:rPr>
                                <m:sty m:val="p"/>
                              </m:rPr>
                              <a:rPr lang="en-US" sz="200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r>
                          <a:rPr lang="en-US" sz="2000" b="0" i="1" smtClean="0">
                            <a:latin typeface="Cambria Math" panose="02040503050406030204" pitchFamily="18" charset="0"/>
                            <a:cs typeface="Times New Roman" panose="02020603050405020304" pitchFamily="18" charset="0"/>
                          </a:rPr>
                          <m:t>𝑘</m:t>
                        </m:r>
                      </m:e>
                    </m:func>
                  </m:oMath>
                </a14:m>
                <a:r>
                  <a:rPr lang="en-US" sz="2000" dirty="0">
                    <a:latin typeface="Times New Roman" panose="02020603050405020304" pitchFamily="18" charset="0"/>
                    <a:cs typeface="Times New Roman" panose="02020603050405020304" pitchFamily="18" charset="0"/>
                  </a:rPr>
                  <a:t> (this occurs when the classes are balanced), then the information gain will be zero.</a:t>
                </a: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23944" y="1652448"/>
                <a:ext cx="8089750" cy="3447098"/>
              </a:xfrm>
              <a:prstGeom prst="rect">
                <a:avLst/>
              </a:prstGeom>
              <a:blipFill rotWithShape="1">
                <a:blip r:embed="rId2"/>
                <a:stretch>
                  <a:fillRect l="-1507" t="-4770" r="-829"/>
                </a:stretch>
              </a:blipFill>
            </p:spPr>
            <p:txBody>
              <a:bodyPr/>
              <a:lstStyle/>
              <a:p>
                <a:r>
                  <a:rPr lang="en-IN">
                    <a:noFill/>
                  </a:rPr>
                  <a:t> </a:t>
                </a:r>
              </a:p>
            </p:txBody>
          </p:sp>
        </mc:Fallback>
      </mc:AlternateContent>
    </p:spTree>
    <p:extLst>
      <p:ext uri="{BB962C8B-B14F-4D97-AF65-F5344CB8AC3E}">
        <p14:creationId xmlns:p14="http://schemas.microsoft.com/office/powerpoint/2010/main" val="40178212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a:solidFill>
                  <a:srgbClr val="A50021"/>
                </a:solidFill>
                <a:latin typeface="Times New Roman" pitchFamily="18" charset="0"/>
                <a:cs typeface="Times New Roman" pitchFamily="18" charset="0"/>
              </a:rPr>
              <a:t>Limiting Values of Information Gain</a:t>
            </a:r>
          </a:p>
        </p:txBody>
      </p:sp>
      <p:sp>
        <p:nvSpPr>
          <p:cNvPr id="2" name="TextBox 1"/>
          <p:cNvSpPr txBox="1"/>
          <p:nvPr/>
        </p:nvSpPr>
        <p:spPr>
          <a:xfrm>
            <a:off x="265899" y="862279"/>
            <a:ext cx="8829727" cy="372409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a:solidFill>
                  <a:srgbClr val="0B5ED7"/>
                </a:solidFill>
                <a:latin typeface="Times New Roman" panose="02020603050405020304" pitchFamily="18" charset="0"/>
                <a:cs typeface="Times New Roman" panose="02020603050405020304" pitchFamily="18" charset="0"/>
              </a:rPr>
              <a:t>Example 9.14: Limiting values of Information gain</a:t>
            </a:r>
          </a:p>
          <a:p>
            <a:pPr algn="just"/>
            <a:endParaRPr lang="en-US"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Consider a training set shown below. </a:t>
            </a:r>
          </a:p>
          <a:p>
            <a:pPr algn="just"/>
            <a:r>
              <a:rPr lang="en-US" sz="16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Data set </a:t>
            </a:r>
            <a:r>
              <a:rPr lang="en-US" sz="12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Table A </a:t>
            </a:r>
            <a:r>
              <a:rPr lang="en-US" sz="12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X                 </a:t>
            </a:r>
            <a:r>
              <a:rPr lang="en-US" sz="1400" i="1" dirty="0">
                <a:latin typeface="Times New Roman" panose="02020603050405020304" pitchFamily="18" charset="0"/>
                <a:cs typeface="Times New Roman" panose="02020603050405020304" pitchFamily="18" charset="0"/>
              </a:rPr>
              <a:t>Table X</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Y</a:t>
            </a:r>
          </a:p>
        </p:txBody>
      </p:sp>
      <p:graphicFrame>
        <p:nvGraphicFramePr>
          <p:cNvPr id="3" name="Table 2"/>
          <p:cNvGraphicFramePr>
            <a:graphicFrameLocks noGrp="1"/>
          </p:cNvGraphicFramePr>
          <p:nvPr>
            <p:extLst>
              <p:ext uri="{D42A27DB-BD31-4B8C-83A1-F6EECF244321}">
                <p14:modId xmlns:p14="http://schemas.microsoft.com/office/powerpoint/2010/main" val="775327627"/>
              </p:ext>
            </p:extLst>
          </p:nvPr>
        </p:nvGraphicFramePr>
        <p:xfrm>
          <a:off x="265880" y="2571789"/>
          <a:ext cx="2184351" cy="3291840"/>
        </p:xfrm>
        <a:graphic>
          <a:graphicData uri="http://schemas.openxmlformats.org/drawingml/2006/table">
            <a:tbl>
              <a:tblPr firstRow="1" bandRow="1">
                <a:tableStyleId>{5C22544A-7EE6-4342-B048-85BDC9FD1C3A}</a:tableStyleId>
              </a:tblPr>
              <a:tblGrid>
                <a:gridCol w="728117">
                  <a:extLst>
                    <a:ext uri="{9D8B030D-6E8A-4147-A177-3AD203B41FA5}">
                      <a16:colId xmlns:a16="http://schemas.microsoft.com/office/drawing/2014/main" val="1950704367"/>
                    </a:ext>
                  </a:extLst>
                </a:gridCol>
                <a:gridCol w="728117">
                  <a:extLst>
                    <a:ext uri="{9D8B030D-6E8A-4147-A177-3AD203B41FA5}">
                      <a16:colId xmlns:a16="http://schemas.microsoft.com/office/drawing/2014/main" val="3367794511"/>
                    </a:ext>
                  </a:extLst>
                </a:gridCol>
                <a:gridCol w="728117">
                  <a:extLst>
                    <a:ext uri="{9D8B030D-6E8A-4147-A177-3AD203B41FA5}">
                      <a16:colId xmlns:a16="http://schemas.microsoft.com/office/drawing/2014/main" val="3534111394"/>
                    </a:ext>
                  </a:extLst>
                </a:gridCol>
              </a:tblGrid>
              <a:tr h="349428">
                <a:tc>
                  <a:txBody>
                    <a:bodyPr/>
                    <a:lstStyle/>
                    <a:p>
                      <a:pPr algn="ctr"/>
                      <a:r>
                        <a:rPr lang="en-US" dirty="0">
                          <a:latin typeface="Cambria Math" panose="02040503050406030204" pitchFamily="18" charset="0"/>
                          <a:ea typeface="Cambria Math" panose="02040503050406030204" pitchFamily="18" charset="0"/>
                        </a:rPr>
                        <a:t>X</a:t>
                      </a:r>
                    </a:p>
                  </a:txBody>
                  <a:tcPr anchor="ctr"/>
                </a:tc>
                <a:tc>
                  <a:txBody>
                    <a:bodyPr/>
                    <a:lstStyle/>
                    <a:p>
                      <a:pPr algn="ctr"/>
                      <a:r>
                        <a:rPr lang="en-US" dirty="0">
                          <a:latin typeface="Cambria Math" panose="02040503050406030204" pitchFamily="18" charset="0"/>
                          <a:ea typeface="Cambria Math" panose="02040503050406030204" pitchFamily="18" charset="0"/>
                        </a:rPr>
                        <a:t>Y</a:t>
                      </a:r>
                    </a:p>
                  </a:txBody>
                  <a:tcPr anchor="ctr"/>
                </a:tc>
                <a:tc>
                  <a:txBody>
                    <a:bodyPr/>
                    <a:lstStyle/>
                    <a:p>
                      <a:pPr algn="ctr"/>
                      <a:r>
                        <a:rPr lang="en-US"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3713407029"/>
                  </a:ext>
                </a:extLst>
              </a:tr>
              <a:tr h="349428">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1431849247"/>
                  </a:ext>
                </a:extLst>
              </a:tr>
              <a:tr h="349428">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837923682"/>
                  </a:ext>
                </a:extLst>
              </a:tr>
              <a:tr h="349428">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822838597"/>
                  </a:ext>
                </a:extLst>
              </a:tr>
              <a:tr h="349428">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4165954361"/>
                  </a:ext>
                </a:extLst>
              </a:tr>
              <a:tr h="349428">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001190578"/>
                  </a:ext>
                </a:extLst>
              </a:tr>
              <a:tr h="349428">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288983412"/>
                  </a:ext>
                </a:extLst>
              </a:tr>
              <a:tr h="349428">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814451916"/>
                  </a:ext>
                </a:extLst>
              </a:tr>
              <a:tr h="349428">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209219720"/>
                  </a:ext>
                </a:extLst>
              </a:tr>
            </a:tbl>
          </a:graphicData>
        </a:graphic>
      </p:graphicFrame>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76"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val="1993423163"/>
                        </a:ext>
                      </a:extLst>
                    </a:gridCol>
                    <a:gridCol w="456578">
                      <a:extLst>
                        <a:ext uri="{9D8B030D-6E8A-4147-A177-3AD203B41FA5}">
                          <a16:colId xmlns:a16="http://schemas.microsoft.com/office/drawing/2014/main" val="3442283251"/>
                        </a:ext>
                      </a:extLst>
                    </a:gridCol>
                    <a:gridCol w="611232">
                      <a:extLst>
                        <a:ext uri="{9D8B030D-6E8A-4147-A177-3AD203B41FA5}">
                          <a16:colId xmlns:a16="http://schemas.microsoft.com/office/drawing/2014/main" val="1487910264"/>
                        </a:ext>
                      </a:extLst>
                    </a:gridCol>
                    <a:gridCol w="611232">
                      <a:extLst>
                        <a:ext uri="{9D8B030D-6E8A-4147-A177-3AD203B41FA5}">
                          <a16:colId xmlns:a16="http://schemas.microsoft.com/office/drawing/2014/main" val="128257599"/>
                        </a:ext>
                      </a:extLst>
                    </a:gridCol>
                    <a:gridCol w="611232">
                      <a:extLst>
                        <a:ext uri="{9D8B030D-6E8A-4147-A177-3AD203B41FA5}">
                          <a16:colId xmlns:a16="http://schemas.microsoft.com/office/drawing/2014/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2000092642"/>
                      </a:ext>
                    </a:extLst>
                  </a:tr>
                  <a:tr h="378229">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335676272"/>
                      </a:ext>
                    </a:extLst>
                  </a:tr>
                  <a:tr h="378229">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2021278872"/>
                      </a:ext>
                    </a:extLst>
                  </a:tr>
                  <a:tr h="37822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82787087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58"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xmlns="" xmlns:a14="http://schemas.microsoft.com/office/drawing/2010/main" val="1993423163"/>
                        </a:ext>
                      </a:extLst>
                    </a:gridCol>
                    <a:gridCol w="456578">
                      <a:extLst>
                        <a:ext uri="{9D8B030D-6E8A-4147-A177-3AD203B41FA5}">
                          <a16:colId xmlns:a16="http://schemas.microsoft.com/office/drawing/2014/main" xmlns="" xmlns:a14="http://schemas.microsoft.com/office/drawing/2010/main" val="3442283251"/>
                        </a:ext>
                      </a:extLst>
                    </a:gridCol>
                    <a:gridCol w="611232">
                      <a:extLst>
                        <a:ext uri="{9D8B030D-6E8A-4147-A177-3AD203B41FA5}">
                          <a16:colId xmlns:a16="http://schemas.microsoft.com/office/drawing/2014/main" xmlns="" xmlns:a14="http://schemas.microsoft.com/office/drawing/2010/main" val="1487910264"/>
                        </a:ext>
                      </a:extLst>
                    </a:gridCol>
                    <a:gridCol w="611232">
                      <a:extLst>
                        <a:ext uri="{9D8B030D-6E8A-4147-A177-3AD203B41FA5}">
                          <a16:colId xmlns:a16="http://schemas.microsoft.com/office/drawing/2014/main" xmlns="" xmlns:a14="http://schemas.microsoft.com/office/drawing/2010/main" val="128257599"/>
                        </a:ext>
                      </a:extLst>
                    </a:gridCol>
                    <a:gridCol w="611232">
                      <a:extLst>
                        <a:ext uri="{9D8B030D-6E8A-4147-A177-3AD203B41FA5}">
                          <a16:colId xmlns:a16="http://schemas.microsoft.com/office/drawing/2014/main" xmlns="" xmlns:a14="http://schemas.microsoft.com/office/drawing/2010/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21278872"/>
                      </a:ext>
                    </a:extLst>
                  </a:tr>
                  <a:tr h="378229">
                    <a:tc>
                      <a:txBody>
                        <a:bodyPr/>
                        <a:lstStyle/>
                        <a:p>
                          <a:endParaRPr lang="en-US"/>
                        </a:p>
                      </a:txBody>
                      <a:tcPr anchor="ctr">
                        <a:blipFill rotWithShape="1">
                          <a:blip r:embed="rId2"/>
                          <a:stretch>
                            <a:fillRect t="-308065" r="-298413" b="-22581"/>
                          </a:stretch>
                        </a:blipFill>
                      </a:tcP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278708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val="2288549329"/>
                        </a:ext>
                      </a:extLst>
                    </a:gridCol>
                    <a:gridCol w="1018720">
                      <a:extLst>
                        <a:ext uri="{9D8B030D-6E8A-4147-A177-3AD203B41FA5}">
                          <a16:colId xmlns:a16="http://schemas.microsoft.com/office/drawing/2014/main" val="3528512454"/>
                        </a:ext>
                      </a:extLst>
                    </a:gridCol>
                    <a:gridCol w="1018720">
                      <a:extLst>
                        <a:ext uri="{9D8B030D-6E8A-4147-A177-3AD203B41FA5}">
                          <a16:colId xmlns:a16="http://schemas.microsoft.com/office/drawing/2014/main" val="3767082469"/>
                        </a:ext>
                      </a:extLst>
                    </a:gridCol>
                  </a:tblGrid>
                  <a:tr h="313708">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477162766"/>
                      </a:ext>
                    </a:extLst>
                  </a:tr>
                  <a:tr h="313708">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9503159"/>
                      </a:ext>
                    </a:extLst>
                  </a:tr>
                  <a:tr h="313708">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406964948"/>
                      </a:ext>
                    </a:extLst>
                  </a:tr>
                  <a:tr h="313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384944567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xmlns="" xmlns:a14="http://schemas.microsoft.com/office/drawing/2010/main" val="2288549329"/>
                        </a:ext>
                      </a:extLst>
                    </a:gridCol>
                    <a:gridCol w="1018720">
                      <a:extLst>
                        <a:ext uri="{9D8B030D-6E8A-4147-A177-3AD203B41FA5}">
                          <a16:colId xmlns:a16="http://schemas.microsoft.com/office/drawing/2014/main" xmlns="" xmlns:a14="http://schemas.microsoft.com/office/drawing/2010/main" val="3528512454"/>
                        </a:ext>
                      </a:extLst>
                    </a:gridCol>
                    <a:gridCol w="1018720">
                      <a:extLst>
                        <a:ext uri="{9D8B030D-6E8A-4147-A177-3AD203B41FA5}">
                          <a16:colId xmlns:a16="http://schemas.microsoft.com/office/drawing/2014/main" xmlns="" xmlns:a14="http://schemas.microsoft.com/office/drawing/2010/main" val="3767082469"/>
                        </a:ext>
                      </a:extLst>
                    </a:gridCol>
                  </a:tblGrid>
                  <a:tr h="365760">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477162766"/>
                      </a:ext>
                    </a:extLst>
                  </a:tr>
                  <a:tr h="365760">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9503159"/>
                      </a:ext>
                    </a:extLst>
                  </a:tr>
                  <a:tr h="365760">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406964948"/>
                      </a:ext>
                    </a:extLst>
                  </a:tr>
                  <a:tr h="365760">
                    <a:tc>
                      <a:txBody>
                        <a:bodyPr/>
                        <a:lstStyle/>
                        <a:p>
                          <a:endParaRPr lang="en-US"/>
                        </a:p>
                      </a:txBody>
                      <a:tcPr anchor="ctr">
                        <a:blipFill rotWithShape="1">
                          <a:blip r:embed="rId3"/>
                          <a:stretch>
                            <a:fillRect t="-310000" r="-200599" b="-25000"/>
                          </a:stretch>
                        </a:blipFill>
                      </a:tcP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49445673"/>
                      </a:ext>
                    </a:extLst>
                  </a:tr>
                </a:tbl>
              </a:graphicData>
            </a:graphic>
          </p:graphicFrame>
        </mc:Fallback>
      </mc:AlternateContent>
      <p:sp>
        <p:nvSpPr>
          <p:cNvPr id="8" name="Rectangle 7"/>
          <p:cNvSpPr/>
          <p:nvPr/>
        </p:nvSpPr>
        <p:spPr>
          <a:xfrm>
            <a:off x="6901492" y="3230909"/>
            <a:ext cx="2191237"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table of X</a:t>
            </a:r>
          </a:p>
        </p:txBody>
      </p:sp>
      <p:sp>
        <p:nvSpPr>
          <p:cNvPr id="10" name="Rectangle 9"/>
          <p:cNvSpPr/>
          <p:nvPr/>
        </p:nvSpPr>
        <p:spPr>
          <a:xfrm>
            <a:off x="6910178" y="5116165"/>
            <a:ext cx="2182440"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table of Y</a:t>
            </a:r>
          </a:p>
        </p:txBody>
      </p:sp>
      <p:sp>
        <p:nvSpPr>
          <p:cNvPr id="11" name="Rectangle 10"/>
          <p:cNvSpPr/>
          <p:nvPr/>
        </p:nvSpPr>
        <p:spPr>
          <a:xfrm>
            <a:off x="5095934" y="4285206"/>
            <a:ext cx="3597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a:t>
            </a:r>
            <a:endParaRPr lang="en-IN" dirty="0"/>
          </a:p>
        </p:txBody>
      </p:sp>
      <p:sp>
        <p:nvSpPr>
          <p:cNvPr id="12" name="Rectangle 11"/>
          <p:cNvSpPr/>
          <p:nvPr/>
        </p:nvSpPr>
        <p:spPr>
          <a:xfrm>
            <a:off x="6177391" y="4278634"/>
            <a:ext cx="738377"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Table Y</a:t>
            </a:r>
            <a:endParaRPr lang="en-IN" sz="1400" dirty="0"/>
          </a:p>
        </p:txBody>
      </p:sp>
    </p:spTree>
    <p:extLst>
      <p:ext uri="{BB962C8B-B14F-4D97-AF65-F5344CB8AC3E}">
        <p14:creationId xmlns:p14="http://schemas.microsoft.com/office/powerpoint/2010/main" val="2411995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sp>
        <p:nvSpPr>
          <p:cNvPr id="9" name="Title 1"/>
          <p:cNvSpPr>
            <a:spLocks noGrp="1"/>
          </p:cNvSpPr>
          <p:nvPr>
            <p:ph type="title"/>
          </p:nvPr>
        </p:nvSpPr>
        <p:spPr>
          <a:xfrm>
            <a:off x="468093" y="-1"/>
            <a:ext cx="8425339" cy="1000461"/>
          </a:xfrm>
        </p:spPr>
        <p:txBody>
          <a:bodyPr>
            <a:normAutofit/>
          </a:bodyPr>
          <a:lstStyle/>
          <a:p>
            <a:r>
              <a:rPr lang="en-US" sz="4000" dirty="0">
                <a:solidFill>
                  <a:srgbClr val="A50021"/>
                </a:solidFill>
                <a:latin typeface="Times New Roman" pitchFamily="18" charset="0"/>
                <a:cs typeface="Times New Roman" pitchFamily="18" charset="0"/>
              </a:rPr>
              <a:t>Limiting values of Information Gain</a:t>
            </a:r>
          </a:p>
        </p:txBody>
      </p:sp>
      <mc:AlternateContent xmlns:mc="http://schemas.openxmlformats.org/markup-compatibility/2006" xmlns:a14="http://schemas.microsoft.com/office/drawing/2010/main">
        <mc:Choice Requires="a14">
          <p:sp>
            <p:nvSpPr>
              <p:cNvPr id="2" name="TextBox 1"/>
              <p:cNvSpPr txBox="1"/>
              <p:nvPr/>
            </p:nvSpPr>
            <p:spPr>
              <a:xfrm>
                <a:off x="634700" y="1189871"/>
                <a:ext cx="8390965" cy="520514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Entropy of Table A is</a:t>
                </a:r>
              </a:p>
              <a:p>
                <a:pPr algn="just"/>
                <a14:m>
                  <m:oMath xmlns:m="http://schemas.openxmlformats.org/officeDocument/2006/math">
                    <m:r>
                      <a:rPr lang="en-US" sz="2000" b="0" i="1" smtClean="0">
                        <a:solidFill>
                          <a:srgbClr val="0B5ED7"/>
                        </a:solidFill>
                        <a:latin typeface="Cambria Math"/>
                        <a:cs typeface="Times New Roman" panose="02020603050405020304" pitchFamily="18" charset="0"/>
                      </a:rPr>
                      <m:t>                                 </m:t>
                    </m:r>
                    <m:r>
                      <a:rPr lang="en-US" sz="2000" b="0" i="1" smtClean="0">
                        <a:solidFill>
                          <a:srgbClr val="0B5ED7"/>
                        </a:solidFill>
                        <a:latin typeface="Cambria Math" panose="02040503050406030204" pitchFamily="18" charset="0"/>
                        <a:cs typeface="Times New Roman" panose="02020603050405020304" pitchFamily="18" charset="0"/>
                      </a:rPr>
                      <m:t>𝐸</m:t>
                    </m:r>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e>
                        </m:func>
                      </m:e>
                    </m:func>
                    <m:r>
                      <a:rPr lang="en-US" sz="2000" b="0" i="1" smtClean="0">
                        <a:solidFill>
                          <a:srgbClr val="0B5ED7"/>
                        </a:solidFill>
                        <a:latin typeface="Cambria Math" panose="02040503050406030204" pitchFamily="18" charset="0"/>
                        <a:cs typeface="Times New Roman" panose="02020603050405020304" pitchFamily="18" charset="0"/>
                      </a:rPr>
                      <m:t>=</m:t>
                    </m:r>
                    <m:func>
                      <m:funcPr>
                        <m:ctrlPr>
                          <a:rPr lang="en-US" sz="2000"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r>
                          <a:rPr lang="en-US" sz="2000" b="0" i="1" smtClean="0">
                            <a:solidFill>
                              <a:srgbClr val="0B5ED7"/>
                            </a:solidFill>
                            <a:latin typeface="Cambria Math" panose="02040503050406030204" pitchFamily="18" charset="0"/>
                            <a:cs typeface="Times New Roman" panose="02020603050405020304" pitchFamily="18" charset="0"/>
                          </a:rPr>
                          <m:t>2</m:t>
                        </m:r>
                      </m:e>
                    </m:func>
                    <m:r>
                      <a:rPr lang="en-US" sz="2000" b="0" i="1" smtClean="0">
                        <a:solidFill>
                          <a:srgbClr val="0B5ED7"/>
                        </a:solidFill>
                        <a:latin typeface="Cambria Math" panose="02040503050406030204" pitchFamily="18" charset="0"/>
                        <a:cs typeface="Times New Roman" panose="02020603050405020304" pitchFamily="18" charset="0"/>
                      </a:rPr>
                      <m:t>=1</m:t>
                    </m:r>
                  </m:oMath>
                </a14:m>
                <a:r>
                  <a:rPr lang="en-US" sz="2000" dirty="0">
                    <a:solidFill>
                      <a:srgbClr val="0B5ED7"/>
                    </a:solidFill>
                    <a:latin typeface="Times New Roman" panose="02020603050405020304" pitchFamily="18" charset="0"/>
                    <a:cs typeface="Times New Roman" panose="02020603050405020304" pitchFamily="18" charset="0"/>
                  </a:rPr>
                  <a:t>  (</a:t>
                </a:r>
                <a:r>
                  <a:rPr lang="en-US" sz="2000" dirty="0">
                    <a:solidFill>
                      <a:srgbClr val="CC3300"/>
                    </a:solidFill>
                    <a:latin typeface="Times New Roman" panose="02020603050405020304" pitchFamily="18" charset="0"/>
                    <a:cs typeface="Times New Roman" panose="02020603050405020304" pitchFamily="18" charset="0"/>
                  </a:rPr>
                  <a:t>The maximum entropy</a:t>
                </a:r>
                <a:r>
                  <a:rPr lang="en-US" sz="2000" dirty="0">
                    <a:solidFill>
                      <a:srgbClr val="0B5ED7"/>
                    </a:solidFill>
                    <a:latin typeface="Times New Roman" panose="02020603050405020304" pitchFamily="18" charset="0"/>
                    <a:cs typeface="Times New Roman" panose="02020603050405020304" pitchFamily="18" charset="0"/>
                  </a:rPr>
                  <a:t>).</a:t>
                </a: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In this example, whichever attribute is chosen for splitting, each of the branches will also be balanced thus each with maximum entropy.</a:t>
                </a:r>
              </a:p>
              <a:p>
                <a:pPr marL="2628900" lvl="5"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In other words,  information gain in both cases (i.e., splitting on </a:t>
                </a:r>
                <a:r>
                  <a:rPr lang="en-US" sz="2000" i="1" dirty="0">
                    <a:solidFill>
                      <a:srgbClr val="0B5ED7"/>
                    </a:solidFill>
                    <a:latin typeface="Times New Roman" panose="02020603050405020304" pitchFamily="18" charset="0"/>
                    <a:cs typeface="Times New Roman" panose="02020603050405020304" pitchFamily="18" charset="0"/>
                  </a:rPr>
                  <a:t>X</a:t>
                </a:r>
                <a:r>
                  <a:rPr lang="en-US" sz="2000" dirty="0">
                    <a:solidFill>
                      <a:srgbClr val="0B5ED7"/>
                    </a:solidFill>
                    <a:latin typeface="Times New Roman" panose="02020603050405020304" pitchFamily="18" charset="0"/>
                    <a:cs typeface="Times New Roman" panose="02020603050405020304" pitchFamily="18" charset="0"/>
                  </a:rPr>
                  <a:t> as well as </a:t>
                </a:r>
                <a:r>
                  <a:rPr lang="en-US" sz="2000" i="1" dirty="0">
                    <a:solidFill>
                      <a:srgbClr val="0B5ED7"/>
                    </a:solidFill>
                    <a:latin typeface="Times New Roman" panose="02020603050405020304" pitchFamily="18" charset="0"/>
                    <a:cs typeface="Times New Roman" panose="02020603050405020304" pitchFamily="18" charset="0"/>
                  </a:rPr>
                  <a:t>Y</a:t>
                </a:r>
                <a:r>
                  <a:rPr lang="en-US" sz="2000" dirty="0">
                    <a:solidFill>
                      <a:srgbClr val="0B5ED7"/>
                    </a:solidFill>
                    <a:latin typeface="Times New Roman" panose="02020603050405020304" pitchFamily="18" charset="0"/>
                    <a:cs typeface="Times New Roman" panose="02020603050405020304" pitchFamily="18" charset="0"/>
                  </a:rPr>
                  <a:t>) will be zero.</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solidFill>
                      <a:srgbClr val="073C8B"/>
                    </a:solidFill>
                    <a:latin typeface="Times New Roman" panose="02020603050405020304" pitchFamily="18" charset="0"/>
                    <a:cs typeface="Times New Roman" panose="02020603050405020304" pitchFamily="18" charset="0"/>
                  </a:rPr>
                  <a:t>Note:</a:t>
                </a: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The absence of information gain does not imply that there is no profit for splitting on the attribute. </a:t>
                </a:r>
              </a:p>
              <a:p>
                <a:pPr marL="285750" indent="-285750" algn="just">
                  <a:buFont typeface="Arial" panose="020B0604020202020204" pitchFamily="34" charset="0"/>
                  <a:buChar char="•"/>
                </a:pPr>
                <a:endParaRPr lang="en-US" sz="800" dirty="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Even if it is chosen for splitting, ultimately it will lead to a final decision tree with the branches terminated by a leaf node and thus having an entropy of zero.</a:t>
                </a:r>
              </a:p>
              <a:p>
                <a:pPr marL="742950" lvl="1" indent="-285750" algn="just">
                  <a:buFont typeface="Arial" panose="020B0604020202020204" pitchFamily="34" charset="0"/>
                  <a:buChar char="•"/>
                </a:pPr>
                <a:endParaRPr lang="en-US" sz="800" dirty="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Information gain can never be a negative value.</a:t>
                </a:r>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34700" y="1189870"/>
                <a:ext cx="8390965" cy="5205143"/>
              </a:xfrm>
              <a:prstGeom prst="rect">
                <a:avLst/>
              </a:prstGeom>
              <a:blipFill rotWithShape="1">
                <a:blip r:embed="rId2"/>
                <a:stretch>
                  <a:fillRect l="-1452" t="-3162" r="-726" b="-1171"/>
                </a:stretch>
              </a:blipFill>
            </p:spPr>
            <p:txBody>
              <a:bodyPr/>
              <a:lstStyle/>
              <a:p>
                <a:r>
                  <a:rPr lang="en-IN">
                    <a:noFill/>
                  </a:rPr>
                  <a:t> </a:t>
                </a:r>
              </a:p>
            </p:txBody>
          </p:sp>
        </mc:Fallback>
      </mc:AlternateContent>
    </p:spTree>
    <p:extLst>
      <p:ext uri="{BB962C8B-B14F-4D97-AF65-F5344CB8AC3E}">
        <p14:creationId xmlns:p14="http://schemas.microsoft.com/office/powerpoint/2010/main" val="3174159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9" name="Title 1"/>
          <p:cNvSpPr>
            <a:spLocks noGrp="1"/>
          </p:cNvSpPr>
          <p:nvPr>
            <p:ph type="title"/>
          </p:nvPr>
        </p:nvSpPr>
        <p:spPr>
          <a:xfrm>
            <a:off x="468073" y="452572"/>
            <a:ext cx="8425339" cy="700044"/>
          </a:xfrm>
        </p:spPr>
        <p:txBody>
          <a:bodyPr>
            <a:normAutofit/>
          </a:bodyPr>
          <a:lstStyle/>
          <a:p>
            <a:r>
              <a:rPr lang="en-US" sz="4000" dirty="0">
                <a:solidFill>
                  <a:srgbClr val="A50021"/>
                </a:solidFill>
                <a:latin typeface="Times New Roman" pitchFamily="18" charset="0"/>
                <a:cs typeface="Times New Roman" pitchFamily="18" charset="0"/>
              </a:rPr>
              <a:t>Splitting of Continuous Attribute Values</a:t>
            </a:r>
          </a:p>
        </p:txBody>
      </p:sp>
      <mc:AlternateContent xmlns:mc="http://schemas.openxmlformats.org/markup-compatibility/2006" xmlns:a14="http://schemas.microsoft.com/office/drawing/2010/main">
        <mc:Choice Requires="a14">
          <p:sp>
            <p:nvSpPr>
              <p:cNvPr id="2" name="TextBox 1"/>
              <p:cNvSpPr txBox="1"/>
              <p:nvPr/>
            </p:nvSpPr>
            <p:spPr>
              <a:xfrm>
                <a:off x="602429" y="1491084"/>
                <a:ext cx="8068236" cy="452431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In the foregoing discussion, we assumed that an attribute to be </a:t>
                </a:r>
                <a:r>
                  <a:rPr lang="en-US" sz="2000" dirty="0" err="1">
                    <a:latin typeface="Times New Roman" panose="02020603050405020304" pitchFamily="18" charset="0"/>
                    <a:cs typeface="Times New Roman" panose="02020603050405020304" pitchFamily="18" charset="0"/>
                  </a:rPr>
                  <a:t>splitted</a:t>
                </a:r>
                <a:r>
                  <a:rPr lang="en-US" sz="2000" dirty="0">
                    <a:latin typeface="Times New Roman" panose="02020603050405020304" pitchFamily="18" charset="0"/>
                    <a:cs typeface="Times New Roman" panose="02020603050405020304" pitchFamily="18" charset="0"/>
                  </a:rPr>
                  <a:t> is with a finite number of discrete values. Now, there is a great deal if the attribute is not so, rather it is a continuous-valued attribute. </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There are two approaches mainly to deal with such a case.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a:solidFill>
                      <a:srgbClr val="A50021"/>
                    </a:solidFill>
                    <a:latin typeface="Times New Roman" panose="02020603050405020304" pitchFamily="18" charset="0"/>
                    <a:cs typeface="Times New Roman" panose="02020603050405020304" pitchFamily="18" charset="0"/>
                  </a:rPr>
                  <a:t>Data Discretization</a:t>
                </a:r>
                <a:r>
                  <a:rPr lang="en-US" sz="2000" dirty="0">
                    <a:latin typeface="Times New Roman" panose="02020603050405020304" pitchFamily="18" charset="0"/>
                    <a:cs typeface="Times New Roman" panose="02020603050405020304" pitchFamily="18" charset="0"/>
                  </a:rPr>
                  <a:t>: All values of the attribute can be discretized into a finite number of group values and then split point can be decided at each boundary point of the groups.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1313" algn="just"/>
                <a:r>
                  <a:rPr lang="en-US" sz="2000" dirty="0">
                    <a:latin typeface="Times New Roman" panose="02020603050405020304" pitchFamily="18" charset="0"/>
                    <a:cs typeface="Times New Roman" panose="02020603050405020304" pitchFamily="18" charset="0"/>
                  </a:rPr>
                  <a:t>So,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𝑔𝑟𝑜𝑢𝑝𝑠</m:t>
                    </m:r>
                  </m:oMath>
                </a14:m>
                <a:r>
                  <a:rPr lang="en-US" sz="2000" dirty="0">
                    <a:latin typeface="Times New Roman" panose="02020603050405020304" pitchFamily="18" charset="0"/>
                    <a:cs typeface="Times New Roman" panose="02020603050405020304" pitchFamily="18" charset="0"/>
                  </a:rPr>
                  <a:t> of discrete values, then we have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 </m:t>
                    </m:r>
                  </m:oMath>
                </a14:m>
                <a:r>
                  <a:rPr lang="en-US" sz="2000" dirty="0">
                    <a:latin typeface="Times New Roman" panose="02020603050405020304" pitchFamily="18" charset="0"/>
                    <a:cs typeface="Times New Roman" panose="02020603050405020304" pitchFamily="18" charset="0"/>
                  </a:rPr>
                  <a:t>split points.</a:t>
                </a:r>
              </a:p>
              <a:p>
                <a:pPr marL="341313" algn="just"/>
                <a:endParaRPr lang="en-US" sz="20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2429" y="1491083"/>
                <a:ext cx="8068236" cy="4524315"/>
              </a:xfrm>
              <a:prstGeom prst="rect">
                <a:avLst/>
              </a:prstGeom>
              <a:blipFill rotWithShape="1">
                <a:blip r:embed="rId2"/>
                <a:stretch>
                  <a:fillRect l="-1587" t="-3639" r="-831"/>
                </a:stretch>
              </a:blipFill>
            </p:spPr>
            <p:txBody>
              <a:bodyPr/>
              <a:lstStyle/>
              <a:p>
                <a:r>
                  <a:rPr lang="en-IN">
                    <a:noFill/>
                  </a:rPr>
                  <a:t> </a:t>
                </a:r>
              </a:p>
            </p:txBody>
          </p:sp>
        </mc:Fallback>
      </mc:AlternateContent>
      <p:grpSp>
        <p:nvGrpSpPr>
          <p:cNvPr id="16" name="Group 15"/>
          <p:cNvGrpSpPr/>
          <p:nvPr/>
        </p:nvGrpSpPr>
        <p:grpSpPr>
          <a:xfrm>
            <a:off x="1272314" y="4375460"/>
            <a:ext cx="7146748" cy="309072"/>
            <a:chOff x="949938" y="2459765"/>
            <a:chExt cx="7146748" cy="309072"/>
          </a:xfrm>
        </p:grpSpPr>
        <mc:AlternateContent xmlns:mc="http://schemas.openxmlformats.org/markup-compatibility/2006" xmlns:a14="http://schemas.microsoft.com/office/drawing/2010/main">
          <mc:Choice Requires="a14">
            <p:sp>
              <p:nvSpPr>
                <p:cNvPr id="3" name="Rectangle 2"/>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15"/>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578122"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578122" y="2459765"/>
                  <a:ext cx="948584" cy="307648"/>
                </a:xfrm>
                <a:prstGeom prst="rect">
                  <a:avLst/>
                </a:prstGeom>
                <a:blipFill>
                  <a:blip r:embed="rId16"/>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036743"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036743" y="2459765"/>
                  <a:ext cx="948584" cy="307648"/>
                </a:xfrm>
                <a:prstGeom prst="rect">
                  <a:avLst/>
                </a:prstGeom>
                <a:blipFill>
                  <a:blip r:embed="rId17"/>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𝑁</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18"/>
                  <a:stretch>
                    <a:fillRect b="-5556"/>
                  </a:stretch>
                </a:blipFill>
              </p:spPr>
              <p:txBody>
                <a:bodyPr/>
                <a:lstStyle/>
                <a:p>
                  <a:r>
                    <a:rPr lang="en-US">
                      <a:noFill/>
                    </a:rPr>
                    <a:t> </a:t>
                  </a:r>
                </a:p>
              </p:txBody>
            </p:sp>
          </mc:Fallback>
        </mc:AlternateContent>
        <p:sp>
          <p:nvSpPr>
            <p:cNvPr id="6" name="Oval 5"/>
            <p:cNvSpPr/>
            <p:nvPr/>
          </p:nvSpPr>
          <p:spPr>
            <a:xfrm>
              <a:off x="2307364"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993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29097"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51965"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805300"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28319"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366759" y="2619285"/>
              <a:ext cx="1324598"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93221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p:sp>
        <p:nvSpPr>
          <p:cNvPr id="9" name="Title 1"/>
          <p:cNvSpPr>
            <a:spLocks noGrp="1"/>
          </p:cNvSpPr>
          <p:nvPr>
            <p:ph type="title"/>
          </p:nvPr>
        </p:nvSpPr>
        <p:spPr>
          <a:xfrm>
            <a:off x="468093" y="34217"/>
            <a:ext cx="8425339" cy="1149159"/>
          </a:xfrm>
        </p:spPr>
        <p:txBody>
          <a:bodyPr>
            <a:normAutofit/>
          </a:bodyPr>
          <a:lstStyle/>
          <a:p>
            <a:r>
              <a:rPr lang="en-US" sz="4000" dirty="0">
                <a:solidFill>
                  <a:srgbClr val="A50021"/>
                </a:solidFill>
                <a:latin typeface="Times New Roman" pitchFamily="18" charset="0"/>
                <a:cs typeface="Times New Roman" pitchFamily="18" charset="0"/>
              </a:rPr>
              <a:t>Splitting of Continuous attribute values</a:t>
            </a:r>
          </a:p>
        </p:txBody>
      </p:sp>
      <mc:AlternateContent xmlns:mc="http://schemas.openxmlformats.org/markup-compatibility/2006" xmlns:a14="http://schemas.microsoft.com/office/drawing/2010/main">
        <mc:Choice Requires="a14">
          <p:sp>
            <p:nvSpPr>
              <p:cNvPr id="2" name="TextBox 1"/>
              <p:cNvSpPr txBox="1"/>
              <p:nvPr/>
            </p:nvSpPr>
            <p:spPr>
              <a:xfrm>
                <a:off x="223307" y="1365547"/>
                <a:ext cx="8829727" cy="4971874"/>
              </a:xfrm>
              <a:prstGeom prst="rect">
                <a:avLst/>
              </a:prstGeom>
              <a:noFill/>
            </p:spPr>
            <p:txBody>
              <a:bodyPr wrap="square" rtlCol="0">
                <a:spAutoFit/>
              </a:bodyPr>
              <a:lstStyle/>
              <a:p>
                <a:pPr marL="341313" algn="just"/>
                <a:endParaRPr lang="en-US" sz="1600" dirty="0">
                  <a:latin typeface="Times New Roman" panose="02020603050405020304" pitchFamily="18" charset="0"/>
                  <a:cs typeface="Times New Roman" panose="02020603050405020304" pitchFamily="18" charset="0"/>
                </a:endParaRPr>
              </a:p>
              <a:p>
                <a:pPr marL="341313" indent="-341313" algn="just">
                  <a:buSzPct val="150000"/>
                  <a:buFont typeface="+mj-lt"/>
                  <a:buAutoNum type="arabicPeriod" startAt="2"/>
                </a:pPr>
                <a:r>
                  <a:rPr lang="en-US" sz="1600" b="1" dirty="0">
                    <a:solidFill>
                      <a:srgbClr val="A50021"/>
                    </a:solidFill>
                    <a:latin typeface="Times New Roman" panose="02020603050405020304" pitchFamily="18" charset="0"/>
                    <a:cs typeface="Times New Roman" panose="02020603050405020304" pitchFamily="18" charset="0"/>
                  </a:rPr>
                  <a:t> </a:t>
                </a:r>
                <a:r>
                  <a:rPr lang="en-US" sz="2000" b="1" dirty="0">
                    <a:solidFill>
                      <a:srgbClr val="A50021"/>
                    </a:solidFill>
                    <a:latin typeface="Times New Roman" panose="02020603050405020304" pitchFamily="18" charset="0"/>
                    <a:cs typeface="Times New Roman" panose="02020603050405020304" pitchFamily="18" charset="0"/>
                  </a:rPr>
                  <a:t>Mid-point splitting: </a:t>
                </a:r>
                <a:r>
                  <a:rPr lang="en-US" sz="2000" dirty="0">
                    <a:latin typeface="Times New Roman" panose="02020603050405020304" pitchFamily="18" charset="0"/>
                    <a:cs typeface="Times New Roman" panose="02020603050405020304" pitchFamily="18" charset="0"/>
                  </a:rPr>
                  <a:t>Another approach to avoid the data discretization.</a:t>
                </a:r>
              </a:p>
              <a:p>
                <a:pPr marL="1255713" lvl="2" indent="-341313" algn="just">
                  <a:buFont typeface="+mj-lt"/>
                  <a:buAutoNum type="arabicPeriod" startAt="2"/>
                </a:pPr>
                <a:endParaRPr lang="en-US" sz="800" dirty="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It sorts the values of the attribute and take the distinct values only in it. </a:t>
                </a:r>
              </a:p>
              <a:p>
                <a:pPr marL="800100" lvl="1" indent="-342900" algn="just">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Then, the mid-point between each pair of adjacent values is considered as a split-point.</a:t>
                </a:r>
              </a:p>
              <a:p>
                <a:pPr marL="341313" indent="-341313" algn="just">
                  <a:buFont typeface="+mj-lt"/>
                  <a:buAutoNum type="arabicPeriod" startAt="2"/>
                </a:pPr>
                <a:endParaRPr lang="en-US" sz="2000" i="1" dirty="0">
                  <a:latin typeface="Cambria Math" panose="02040503050406030204" pitchFamily="18" charset="0"/>
                  <a:cs typeface="Times New Roman" panose="02020603050405020304" pitchFamily="18" charset="0"/>
                </a:endParaRPr>
              </a:p>
              <a:p>
                <a:pPr lvl="8" algn="just"/>
                <a:endParaRPr lang="en-US" sz="2000" i="1" dirty="0">
                  <a:latin typeface="Cambria Math" panose="02040503050406030204" pitchFamily="18" charset="0"/>
                  <a:cs typeface="Times New Roman" panose="02020603050405020304" pitchFamily="18" charset="0"/>
                </a:endParaRPr>
              </a:p>
              <a:p>
                <a:pPr lvl="8" algn="just"/>
                <a:endParaRPr lang="en-US" sz="2000" i="1" dirty="0">
                  <a:latin typeface="Cambria Math" panose="02040503050406030204" pitchFamily="18" charset="0"/>
                  <a:cs typeface="Times New Roman" panose="02020603050405020304" pitchFamily="18" charset="0"/>
                </a:endParaRPr>
              </a:p>
              <a:p>
                <a:pPr marL="684213"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Here, if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-distinct values are there for the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a:latin typeface="Times New Roman" panose="02020603050405020304" pitchFamily="18" charset="0"/>
                    <a:cs typeface="Times New Roman" panose="02020603050405020304" pitchFamily="18" charset="0"/>
                  </a:rPr>
                  <a:t>, then we choose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m:t>
                    </m:r>
                  </m:oMath>
                </a14:m>
                <a:r>
                  <a:rPr lang="en-US" sz="2000" dirty="0">
                    <a:latin typeface="Times New Roman" panose="02020603050405020304" pitchFamily="18" charset="0"/>
                    <a:cs typeface="Times New Roman" panose="02020603050405020304" pitchFamily="18" charset="0"/>
                  </a:rPr>
                  <a:t> split points as shown above.</a:t>
                </a:r>
              </a:p>
              <a:p>
                <a:pPr marL="684213" indent="-342900" algn="just">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For example, there is a split point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  </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Sub>
                      </m:num>
                      <m:den>
                        <m:r>
                          <a:rPr lang="en-US" sz="2000" b="0" i="1" smtClean="0">
                            <a:latin typeface="Cambria Math" panose="02040503050406030204" pitchFamily="18" charset="0"/>
                            <a:cs typeface="Times New Roman" panose="02020603050405020304" pitchFamily="18" charset="0"/>
                          </a:rPr>
                          <m:t>2</m:t>
                        </m:r>
                      </m:den>
                    </m:f>
                  </m:oMath>
                </a14:m>
                <a:r>
                  <a:rPr lang="en-US" sz="2000" dirty="0">
                    <a:latin typeface="Times New Roman" panose="02020603050405020304" pitchFamily="18" charset="0"/>
                    <a:cs typeface="Times New Roman" panose="02020603050405020304" pitchFamily="18" charset="0"/>
                  </a:rPr>
                  <a:t> in between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a:t>
                </a:r>
              </a:p>
              <a:p>
                <a:pPr marL="684213" indent="-342900" algn="just">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For each split-point, we have two partitions: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oMath>
                </a14:m>
                <a:r>
                  <a:rPr lang="en-US" sz="2000" dirty="0">
                    <a:latin typeface="Times New Roman" panose="02020603050405020304" pitchFamily="18" charset="0"/>
                    <a:cs typeface="Times New Roman" panose="02020603050405020304" pitchFamily="18" charset="0"/>
                  </a:rPr>
                  <a:t>, and finally the point with maximum information gain is the desired split point for that attribute.</a:t>
                </a:r>
              </a:p>
            </p:txBody>
          </p:sp>
        </mc:Choice>
        <mc:Fallback xmlns="">
          <p:sp>
            <p:nvSpPr>
              <p:cNvPr id="2" name="TextBox 1"/>
              <p:cNvSpPr txBox="1">
                <a:spLocks noRot="1" noChangeAspect="1" noMove="1" noResize="1" noEditPoints="1" noAdjustHandles="1" noChangeArrowheads="1" noChangeShapeType="1" noTextEdit="1"/>
              </p:cNvSpPr>
              <p:nvPr/>
            </p:nvSpPr>
            <p:spPr>
              <a:xfrm>
                <a:off x="223289" y="1365547"/>
                <a:ext cx="8829727" cy="4971874"/>
              </a:xfrm>
              <a:prstGeom prst="rect">
                <a:avLst/>
              </a:prstGeom>
              <a:blipFill rotWithShape="0">
                <a:blip r:embed="rId2"/>
                <a:stretch>
                  <a:fillRect l="-967" r="-691" b="-12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val 35"/>
              <p:cNvSpPr/>
              <p:nvPr/>
            </p:nvSpPr>
            <p:spPr>
              <a:xfrm>
                <a:off x="1558900"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i="1">
                              <a:solidFill>
                                <a:sysClr val="windowText" lastClr="000000"/>
                              </a:solidFill>
                              <a:latin typeface="Cambria Math" panose="02040503050406030204" pitchFamily="18" charset="0"/>
                            </a:rPr>
                            <m:t>1</m:t>
                          </m:r>
                        </m:sub>
                      </m:sSub>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1558900" y="3326652"/>
                <a:ext cx="380286" cy="401653"/>
              </a:xfrm>
              <a:prstGeom prst="ellipse">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2316636"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37" name="Oval 36"/>
              <p:cNvSpPr>
                <a:spLocks noRot="1" noChangeAspect="1" noMove="1" noResize="1" noEditPoints="1" noAdjustHandles="1" noChangeArrowheads="1" noChangeShapeType="1" noTextEdit="1"/>
              </p:cNvSpPr>
              <p:nvPr/>
            </p:nvSpPr>
            <p:spPr>
              <a:xfrm>
                <a:off x="2316627" y="3338759"/>
                <a:ext cx="380286" cy="401653"/>
              </a:xfrm>
              <a:prstGeom prst="ellipse">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307435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3074354" y="3338759"/>
                <a:ext cx="380286" cy="401653"/>
              </a:xfrm>
              <a:prstGeom prst="ellipse">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Oval 39"/>
              <p:cNvSpPr/>
              <p:nvPr/>
            </p:nvSpPr>
            <p:spPr>
              <a:xfrm>
                <a:off x="4702719"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𝑖</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4702701" y="3326651"/>
                <a:ext cx="380286" cy="401653"/>
              </a:xfrm>
              <a:prstGeom prst="ellipse">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548952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ysClr val="windowText" lastClr="000000"/>
                              </a:solidFill>
                              <a:latin typeface="Cambria Math" panose="02040503050406030204" pitchFamily="18" charset="0"/>
                            </a:rPr>
                          </m:ctrlPr>
                        </m:sSubPr>
                        <m:e>
                          <m:r>
                            <a:rPr lang="en-US" sz="1400" i="1">
                              <a:solidFill>
                                <a:sysClr val="windowText" lastClr="000000"/>
                              </a:solidFill>
                              <a:latin typeface="Cambria Math" panose="02040503050406030204" pitchFamily="18" charset="0"/>
                            </a:rPr>
                            <m:t>𝑣</m:t>
                          </m:r>
                        </m:e>
                        <m:sub>
                          <m:r>
                            <a:rPr lang="en-US" sz="1400" b="0" i="1" smtClean="0">
                              <a:solidFill>
                                <a:sysClr val="windowText" lastClr="000000"/>
                              </a:solidFill>
                              <a:latin typeface="Cambria Math" panose="02040503050406030204" pitchFamily="18" charset="0"/>
                            </a:rPr>
                            <m:t>𝑖</m:t>
                          </m:r>
                          <m:r>
                            <a:rPr lang="en-US" sz="1400" b="0" i="1" smtClean="0">
                              <a:solidFill>
                                <a:sysClr val="windowText" lastClr="000000"/>
                              </a:solidFill>
                              <a:latin typeface="Cambria Math" panose="02040503050406030204" pitchFamily="18" charset="0"/>
                            </a:rPr>
                            <m:t>+1</m:t>
                          </m:r>
                        </m:sub>
                      </m:sSub>
                    </m:oMath>
                  </m:oMathPara>
                </a14:m>
                <a:endParaRPr lang="en-US" sz="1400" dirty="0"/>
              </a:p>
            </p:txBody>
          </p:sp>
        </mc:Choice>
        <mc:Fallback xmlns="">
          <p:sp>
            <p:nvSpPr>
              <p:cNvPr id="42" name="Oval 41"/>
              <p:cNvSpPr>
                <a:spLocks noRot="1" noChangeAspect="1" noMove="1" noResize="1" noEditPoints="1" noAdjustHandles="1" noChangeArrowheads="1" noChangeShapeType="1" noTextEdit="1"/>
              </p:cNvSpPr>
              <p:nvPr/>
            </p:nvSpPr>
            <p:spPr>
              <a:xfrm>
                <a:off x="5489524" y="3338759"/>
                <a:ext cx="380286" cy="401653"/>
              </a:xfrm>
              <a:prstGeom prst="ellipse">
                <a:avLst/>
              </a:prstGeom>
              <a:blipFill rotWithShape="1">
                <a:blip r:embed="rId7"/>
                <a:stretch>
                  <a:fillRect l="-75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p:cNvSpPr/>
              <p:nvPr/>
            </p:nvSpPr>
            <p:spPr>
              <a:xfrm>
                <a:off x="7427172" y="3335918"/>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xmlns="">
          <p:sp>
            <p:nvSpPr>
              <p:cNvPr id="43" name="Oval 42"/>
              <p:cNvSpPr>
                <a:spLocks noRot="1" noChangeAspect="1" noMove="1" noResize="1" noEditPoints="1" noAdjustHandles="1" noChangeArrowheads="1" noChangeShapeType="1" noTextEdit="1"/>
              </p:cNvSpPr>
              <p:nvPr/>
            </p:nvSpPr>
            <p:spPr>
              <a:xfrm>
                <a:off x="7427162" y="3335910"/>
                <a:ext cx="380286" cy="401653"/>
              </a:xfrm>
              <a:prstGeom prst="ellipse">
                <a:avLst/>
              </a:prstGeom>
              <a:blipFill rotWithShape="1">
                <a:blip r:embed="rId8"/>
                <a:stretch>
                  <a:fillRect/>
                </a:stretch>
              </a:blipFill>
            </p:spPr>
            <p:txBody>
              <a:bodyPr/>
              <a:lstStyle/>
              <a:p>
                <a:r>
                  <a:rPr lang="en-IN">
                    <a:noFill/>
                  </a:rPr>
                  <a:t> </a:t>
                </a:r>
              </a:p>
            </p:txBody>
          </p:sp>
        </mc:Fallback>
      </mc:AlternateContent>
      <p:sp>
        <p:nvSpPr>
          <p:cNvPr id="45" name="Oval 44"/>
          <p:cNvSpPr/>
          <p:nvPr/>
        </p:nvSpPr>
        <p:spPr>
          <a:xfrm>
            <a:off x="2074106"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48358"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28469" y="3490444"/>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555377"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52780"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969520"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269414"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3721712" y="3527477"/>
            <a:ext cx="700755"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p:cNvCxnSpPr/>
          <p:nvPr/>
        </p:nvCxnSpPr>
        <p:spPr>
          <a:xfrm>
            <a:off x="6119656" y="3531045"/>
            <a:ext cx="1040296" cy="4985"/>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p:cNvCxnSpPr/>
          <p:nvPr/>
        </p:nvCxnSpPr>
        <p:spPr>
          <a:xfrm flipV="1">
            <a:off x="5282522" y="3641429"/>
            <a:ext cx="0" cy="3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970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68" y="2938093"/>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CART</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spTree>
    <p:extLst>
      <p:ext uri="{BB962C8B-B14F-4D97-AF65-F5344CB8AC3E}">
        <p14:creationId xmlns:p14="http://schemas.microsoft.com/office/powerpoint/2010/main" val="3716714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760220"/>
            <a:ext cx="8501751" cy="4389120"/>
          </a:xfrm>
        </p:spPr>
        <p:txBody>
          <a:bodyPr>
            <a:noAutofit/>
          </a:bodyPr>
          <a:lstStyle/>
          <a:p>
            <a:pPr marL="0" indent="0">
              <a:buNone/>
            </a:pPr>
            <a:r>
              <a:rPr lang="en-US" sz="2000" b="1" dirty="0">
                <a:solidFill>
                  <a:srgbClr val="0B5ED7"/>
                </a:solidFill>
                <a:cs typeface="Times New Roman" pitchFamily="18" charset="0"/>
              </a:rPr>
              <a:t>Example 9.3 : Vertebrate Classification</a:t>
            </a: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r>
              <a:rPr lang="en-US" sz="2000" dirty="0">
                <a:solidFill>
                  <a:srgbClr val="0B5ED7"/>
                </a:solidFill>
                <a:cs typeface="Times New Roman" pitchFamily="18" charset="0"/>
              </a:rPr>
              <a:t>   What are the class label of </a:t>
            </a:r>
            <a:r>
              <a:rPr lang="en-US" sz="2000" dirty="0">
                <a:solidFill>
                  <a:srgbClr val="A50021"/>
                </a:solidFill>
                <a:cs typeface="Times New Roman" pitchFamily="18" charset="0"/>
              </a:rPr>
              <a:t>Dragon</a:t>
            </a:r>
            <a:r>
              <a:rPr lang="en-US" sz="2000" dirty="0">
                <a:solidFill>
                  <a:srgbClr val="0B5ED7"/>
                </a:solidFill>
                <a:cs typeface="Times New Roman" pitchFamily="18" charset="0"/>
              </a:rPr>
              <a:t> and </a:t>
            </a:r>
            <a:r>
              <a:rPr lang="en-US" sz="2000" dirty="0">
                <a:solidFill>
                  <a:srgbClr val="A50021"/>
                </a:solidFill>
                <a:cs typeface="Times New Roman" pitchFamily="18" charset="0"/>
              </a:rPr>
              <a:t>Shark</a:t>
            </a:r>
            <a:r>
              <a:rPr lang="en-US" sz="2000" dirty="0">
                <a:solidFill>
                  <a:srgbClr val="0B5ED7"/>
                </a:solidFill>
                <a:cs typeface="Times New Roman" pitchFamily="18" charset="0"/>
              </a:rPr>
              <a:t>?</a:t>
            </a:r>
          </a:p>
          <a:p>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698457830"/>
              </p:ext>
            </p:extLst>
          </p:nvPr>
        </p:nvGraphicFramePr>
        <p:xfrm>
          <a:off x="746771" y="2336514"/>
          <a:ext cx="7741921" cy="3096514"/>
        </p:xfrm>
        <a:graphic>
          <a:graphicData uri="http://schemas.openxmlformats.org/drawingml/2006/table">
            <a:tbl>
              <a:tblPr firstRow="1" firstCol="1" bandRow="1">
                <a:tableStyleId>{5C22544A-7EE6-4342-B048-85BDC9FD1C3A}</a:tableStyleId>
              </a:tblPr>
              <a:tblGrid>
                <a:gridCol w="97536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69342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800100">
                  <a:extLst>
                    <a:ext uri="{9D8B030D-6E8A-4147-A177-3AD203B41FA5}">
                      <a16:colId xmlns:a16="http://schemas.microsoft.com/office/drawing/2014/main" val="20004"/>
                    </a:ext>
                  </a:extLst>
                </a:gridCol>
                <a:gridCol w="731520">
                  <a:extLst>
                    <a:ext uri="{9D8B030D-6E8A-4147-A177-3AD203B41FA5}">
                      <a16:colId xmlns:a16="http://schemas.microsoft.com/office/drawing/2014/main" val="20005"/>
                    </a:ext>
                  </a:extLst>
                </a:gridCol>
                <a:gridCol w="647701">
                  <a:extLst>
                    <a:ext uri="{9D8B030D-6E8A-4147-A177-3AD203B41FA5}">
                      <a16:colId xmlns:a16="http://schemas.microsoft.com/office/drawing/2014/main" val="20006"/>
                    </a:ext>
                  </a:extLst>
                </a:gridCol>
                <a:gridCol w="876300">
                  <a:extLst>
                    <a:ext uri="{9D8B030D-6E8A-4147-A177-3AD203B41FA5}">
                      <a16:colId xmlns:a16="http://schemas.microsoft.com/office/drawing/2014/main" val="20007"/>
                    </a:ext>
                  </a:extLst>
                </a:gridCol>
                <a:gridCol w="1074420">
                  <a:extLst>
                    <a:ext uri="{9D8B030D-6E8A-4147-A177-3AD203B41FA5}">
                      <a16:colId xmlns:a16="http://schemas.microsoft.com/office/drawing/2014/main" val="20008"/>
                    </a:ext>
                  </a:extLst>
                </a:gridCol>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Aquatic Creature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100">
                          <a:effectLst/>
                        </a:rPr>
                        <a:t>Human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a:lnSpc>
                          <a:spcPct val="115000"/>
                        </a:lnSpc>
                        <a:spcAft>
                          <a:spcPts val="0"/>
                        </a:spcAft>
                      </a:pPr>
                      <a:r>
                        <a:rPr lang="en-IN" sz="1100">
                          <a:effectLst/>
                        </a:rPr>
                        <a:t>Python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0">
                <a:tc>
                  <a:txBody>
                    <a:bodyPr/>
                    <a:lstStyle/>
                    <a:p>
                      <a:pPr>
                        <a:lnSpc>
                          <a:spcPct val="115000"/>
                        </a:lnSpc>
                        <a:spcAft>
                          <a:spcPts val="0"/>
                        </a:spcAft>
                      </a:pPr>
                      <a:r>
                        <a:rPr lang="en-IN" sz="1100">
                          <a:effectLst/>
                        </a:rPr>
                        <a:t>Salmon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0">
                <a:tc>
                  <a:txBody>
                    <a:bodyPr/>
                    <a:lstStyle/>
                    <a:p>
                      <a:pPr>
                        <a:lnSpc>
                          <a:spcPct val="115000"/>
                        </a:lnSpc>
                        <a:spcAft>
                          <a:spcPts val="0"/>
                        </a:spcAft>
                      </a:pPr>
                      <a:r>
                        <a:rPr lang="en-IN" sz="1100">
                          <a:effectLst/>
                        </a:rPr>
                        <a:t>Whale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0">
                <a:tc>
                  <a:txBody>
                    <a:bodyPr/>
                    <a:lstStyle/>
                    <a:p>
                      <a:pPr>
                        <a:lnSpc>
                          <a:spcPct val="115000"/>
                        </a:lnSpc>
                        <a:spcAft>
                          <a:spcPts val="0"/>
                        </a:spcAft>
                      </a:pPr>
                      <a:r>
                        <a:rPr lang="en-IN" sz="1100">
                          <a:effectLst/>
                        </a:rPr>
                        <a:t>Frog</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Amphibian</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0">
                <a:tc>
                  <a:txBody>
                    <a:bodyPr/>
                    <a:lstStyle/>
                    <a:p>
                      <a:pPr>
                        <a:lnSpc>
                          <a:spcPct val="115000"/>
                        </a:lnSpc>
                        <a:spcAft>
                          <a:spcPts val="0"/>
                        </a:spcAft>
                      </a:pPr>
                      <a:r>
                        <a:rPr lang="en-IN" sz="1100">
                          <a:effectLst/>
                        </a:rPr>
                        <a:t>Komodo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0">
                <a:tc>
                  <a:txBody>
                    <a:bodyPr/>
                    <a:lstStyle/>
                    <a:p>
                      <a:pPr>
                        <a:lnSpc>
                          <a:spcPct val="115000"/>
                        </a:lnSpc>
                        <a:spcAft>
                          <a:spcPts val="0"/>
                        </a:spcAft>
                      </a:pPr>
                      <a:r>
                        <a:rPr lang="en-IN" sz="1100">
                          <a:effectLst/>
                        </a:rPr>
                        <a:t>Bat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0">
                <a:tc>
                  <a:txBody>
                    <a:bodyPr/>
                    <a:lstStyle/>
                    <a:p>
                      <a:pPr>
                        <a:lnSpc>
                          <a:spcPct val="115000"/>
                        </a:lnSpc>
                        <a:spcAft>
                          <a:spcPts val="0"/>
                        </a:spcAft>
                      </a:pPr>
                      <a:r>
                        <a:rPr lang="en-IN" sz="1100">
                          <a:effectLst/>
                        </a:rPr>
                        <a:t>Pigeon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r h="0">
                <a:tc>
                  <a:txBody>
                    <a:bodyPr/>
                    <a:lstStyle/>
                    <a:p>
                      <a:pPr>
                        <a:lnSpc>
                          <a:spcPct val="115000"/>
                        </a:lnSpc>
                        <a:spcAft>
                          <a:spcPts val="0"/>
                        </a:spcAft>
                      </a:pPr>
                      <a:r>
                        <a:rPr lang="en-IN" sz="1100">
                          <a:effectLst/>
                        </a:rPr>
                        <a:t>Cat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fur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r h="0">
                <a:tc>
                  <a:txBody>
                    <a:bodyPr/>
                    <a:lstStyle/>
                    <a:p>
                      <a:pPr>
                        <a:lnSpc>
                          <a:spcPct val="115000"/>
                        </a:lnSpc>
                        <a:spcAft>
                          <a:spcPts val="0"/>
                        </a:spcAft>
                      </a:pPr>
                      <a:r>
                        <a:rPr lang="en-IN" sz="1100">
                          <a:effectLst/>
                        </a:rPr>
                        <a:t>Leopard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0"/>
                  </a:ext>
                </a:extLst>
              </a:tr>
              <a:tr h="0">
                <a:tc>
                  <a:txBody>
                    <a:bodyPr/>
                    <a:lstStyle/>
                    <a:p>
                      <a:pPr>
                        <a:lnSpc>
                          <a:spcPct val="115000"/>
                        </a:lnSpc>
                        <a:spcAft>
                          <a:spcPts val="0"/>
                        </a:spcAft>
                      </a:pPr>
                      <a:r>
                        <a:rPr lang="en-IN" sz="1100">
                          <a:effectLst/>
                        </a:rPr>
                        <a:t>Turtle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1"/>
                  </a:ext>
                </a:extLst>
              </a:tr>
              <a:tr h="0">
                <a:tc>
                  <a:txBody>
                    <a:bodyPr/>
                    <a:lstStyle/>
                    <a:p>
                      <a:pPr>
                        <a:lnSpc>
                          <a:spcPct val="115000"/>
                        </a:lnSpc>
                        <a:spcAft>
                          <a:spcPts val="0"/>
                        </a:spcAft>
                      </a:pPr>
                      <a:r>
                        <a:rPr lang="en-IN" sz="1100">
                          <a:effectLst/>
                        </a:rPr>
                        <a:t>Penguin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2"/>
                  </a:ext>
                </a:extLst>
              </a:tr>
              <a:tr h="0">
                <a:tc>
                  <a:txBody>
                    <a:bodyPr/>
                    <a:lstStyle/>
                    <a:p>
                      <a:pPr>
                        <a:lnSpc>
                          <a:spcPct val="115000"/>
                        </a:lnSpc>
                        <a:spcAft>
                          <a:spcPts val="0"/>
                        </a:spcAft>
                      </a:pPr>
                      <a:r>
                        <a:rPr lang="en-IN" sz="1100">
                          <a:effectLst/>
                        </a:rPr>
                        <a:t>Porcupine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quills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3"/>
                  </a:ext>
                </a:extLst>
              </a:tr>
              <a:tr h="0">
                <a:tc>
                  <a:txBody>
                    <a:bodyPr/>
                    <a:lstStyle/>
                    <a:p>
                      <a:pPr>
                        <a:lnSpc>
                          <a:spcPct val="115000"/>
                        </a:lnSpc>
                        <a:spcAft>
                          <a:spcPts val="0"/>
                        </a:spcAft>
                      </a:pPr>
                      <a:r>
                        <a:rPr lang="en-IN" sz="1100">
                          <a:effectLst/>
                        </a:rPr>
                        <a:t>Eel</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4"/>
                  </a:ext>
                </a:extLst>
              </a:tr>
              <a:tr h="0">
                <a:tc>
                  <a:txBody>
                    <a:bodyPr/>
                    <a:lstStyle/>
                    <a:p>
                      <a:pPr>
                        <a:lnSpc>
                          <a:spcPct val="115000"/>
                        </a:lnSpc>
                        <a:spcAft>
                          <a:spcPts val="0"/>
                        </a:spcAft>
                      </a:pPr>
                      <a:r>
                        <a:rPr lang="en-IN" sz="1100">
                          <a:effectLst/>
                        </a:rPr>
                        <a:t>Salamander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none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Amphibian</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403052F-3EDC-4933-8B31-D95E727F0093}"/>
                  </a:ext>
                </a:extLst>
              </p14:cNvPr>
              <p14:cNvContentPartPr/>
              <p14:nvPr/>
            </p14:nvContentPartPr>
            <p14:xfrm>
              <a:off x="496800" y="0"/>
              <a:ext cx="9121680" cy="5939280"/>
            </p14:xfrm>
          </p:contentPart>
        </mc:Choice>
        <mc:Fallback xmlns="">
          <p:pic>
            <p:nvPicPr>
              <p:cNvPr id="7" name="Ink 6">
                <a:extLst>
                  <a:ext uri="{FF2B5EF4-FFF2-40B4-BE49-F238E27FC236}">
                    <a16:creationId xmlns:a16="http://schemas.microsoft.com/office/drawing/2014/main" id="{3403052F-3EDC-4933-8B31-D95E727F0093}"/>
                  </a:ext>
                </a:extLst>
              </p:cNvPr>
              <p:cNvPicPr/>
              <p:nvPr/>
            </p:nvPicPr>
            <p:blipFill>
              <a:blip r:embed="rId3"/>
              <a:stretch>
                <a:fillRect/>
              </a:stretch>
            </p:blipFill>
            <p:spPr>
              <a:xfrm>
                <a:off x="487440" y="-9360"/>
                <a:ext cx="9140400" cy="5958000"/>
              </a:xfrm>
              <a:prstGeom prst="rect">
                <a:avLst/>
              </a:prstGeom>
            </p:spPr>
          </p:pic>
        </mc:Fallback>
      </mc:AlternateContent>
    </p:spTree>
    <p:extLst>
      <p:ext uri="{BB962C8B-B14F-4D97-AF65-F5344CB8AC3E}">
        <p14:creationId xmlns:p14="http://schemas.microsoft.com/office/powerpoint/2010/main" val="34927417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41526"/>
                <a:ext cx="8425339" cy="4667922"/>
              </a:xfrm>
            </p:spPr>
            <p:txBody>
              <a:bodyPr>
                <a:normAutofit fontScale="92500" lnSpcReduction="10000"/>
              </a:bodyPr>
              <a:lstStyle/>
              <a:p>
                <a:r>
                  <a:rPr lang="en-IN" sz="2000" dirty="0">
                    <a:latin typeface="Times New Roman" pitchFamily="18" charset="0"/>
                    <a:ea typeface="Tahoma" panose="020B0604030504040204" pitchFamily="34" charset="0"/>
                    <a:cs typeface="Times New Roman" panose="02020603050405020304" pitchFamily="18" charset="0"/>
                  </a:rPr>
                  <a:t>It is observed that information gain measure used in ID3 </a:t>
                </a:r>
                <a:r>
                  <a:rPr lang="en-IN" sz="2000" dirty="0">
                    <a:solidFill>
                      <a:srgbClr val="0B5ED7"/>
                    </a:solidFill>
                    <a:latin typeface="Times New Roman" pitchFamily="18" charset="0"/>
                    <a:ea typeface="Tahoma" panose="020B0604030504040204" pitchFamily="34" charset="0"/>
                    <a:cs typeface="Times New Roman" panose="02020603050405020304" pitchFamily="18" charset="0"/>
                  </a:rPr>
                  <a:t>is biased towards test with many outcomes</a:t>
                </a:r>
                <a:r>
                  <a:rPr lang="en-IN" sz="2000" dirty="0">
                    <a:latin typeface="Times New Roman" pitchFamily="18" charset="0"/>
                    <a:ea typeface="Tahoma" panose="020B0604030504040204" pitchFamily="34" charset="0"/>
                    <a:cs typeface="Times New Roman" panose="02020603050405020304" pitchFamily="18" charset="0"/>
                  </a:rPr>
                  <a:t>, that is, it prefers to select attributes having a large number of values.</a:t>
                </a:r>
              </a:p>
              <a:p>
                <a:pPr lvl="8"/>
                <a:endParaRPr lang="en-IN" sz="800" dirty="0">
                  <a:latin typeface="Times New Roman"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L. </a:t>
                </a:r>
                <a:r>
                  <a:rPr lang="en-IN" sz="2000" dirty="0" err="1">
                    <a:latin typeface="Times New Roman" panose="02020603050405020304" pitchFamily="18" charset="0"/>
                    <a:ea typeface="Tahoma" panose="020B0604030504040204" pitchFamily="34" charset="0"/>
                    <a:cs typeface="Times New Roman" panose="02020603050405020304" pitchFamily="18" charset="0"/>
                  </a:rPr>
                  <a:t>Breiman</a:t>
                </a:r>
                <a:r>
                  <a:rPr lang="en-IN" sz="2000" dirty="0">
                    <a:latin typeface="Times New Roman" panose="02020603050405020304" pitchFamily="18" charset="0"/>
                    <a:ea typeface="Tahoma" panose="020B0604030504040204" pitchFamily="34" charset="0"/>
                    <a:cs typeface="Times New Roman" panose="02020603050405020304" pitchFamily="18" charset="0"/>
                  </a:rPr>
                  <a:t>, J. Friedman, R. </a:t>
                </a:r>
                <a:r>
                  <a:rPr lang="en-IN" sz="2000" dirty="0" err="1">
                    <a:latin typeface="Times New Roman" panose="02020603050405020304" pitchFamily="18" charset="0"/>
                    <a:ea typeface="Tahoma" panose="020B0604030504040204" pitchFamily="34" charset="0"/>
                    <a:cs typeface="Times New Roman" panose="02020603050405020304" pitchFamily="18" charset="0"/>
                  </a:rPr>
                  <a:t>Olshen</a:t>
                </a:r>
                <a:r>
                  <a:rPr lang="en-IN" sz="2000" dirty="0">
                    <a:latin typeface="Times New Roman" panose="02020603050405020304" pitchFamily="18" charset="0"/>
                    <a:ea typeface="Tahoma" panose="020B0604030504040204" pitchFamily="34" charset="0"/>
                    <a:cs typeface="Times New Roman" panose="02020603050405020304" pitchFamily="18" charset="0"/>
                  </a:rPr>
                  <a:t> and C. Stone in 1984 proposed an algorithm to build a binary decision tree also called CART decision tree. </a:t>
                </a: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CART stands for </a:t>
                </a:r>
                <a:r>
                  <a:rPr lang="en-IN" sz="18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Classification and Regression Tree</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In fact, invented independently at the same time as ID3 (1984). </a:t>
                </a: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ID3 and CART are two cornerstone  algorithms spawned a flurry of work on decision tree induction.</a:t>
                </a:r>
              </a:p>
              <a:p>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a:latin typeface="Times New Roman" panose="02020603050405020304" pitchFamily="18" charset="0"/>
                    <a:ea typeface="Tahoma" panose="020B0604030504040204" pitchFamily="34" charset="0"/>
                    <a:cs typeface="Times New Roman" panose="02020603050405020304" pitchFamily="18" charset="0"/>
                  </a:rPr>
                  <a:t>CART is a technique that generates </a:t>
                </a:r>
                <a:r>
                  <a:rPr lang="en-IN" sz="2000"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a </a:t>
                </a:r>
                <a:r>
                  <a:rPr lang="en-IN" sz="20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 binary decision tree; </a:t>
                </a:r>
                <a:r>
                  <a:rPr lang="en-IN" sz="2000" dirty="0">
                    <a:latin typeface="Times New Roman" panose="02020603050405020304" pitchFamily="18" charset="0"/>
                    <a:ea typeface="Tahoma" panose="020B0604030504040204" pitchFamily="34" charset="0"/>
                    <a:cs typeface="Times New Roman" panose="02020603050405020304" pitchFamily="18" charset="0"/>
                  </a:rPr>
                  <a:t>That is, unlike ID3, in CART, for each node only two children is created.</a:t>
                </a:r>
              </a:p>
              <a:p>
                <a:pPr lvl="8"/>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a:latin typeface="Times New Roman" panose="02020603050405020304" pitchFamily="18" charset="0"/>
                    <a:ea typeface="Tahoma" panose="020B0604030504040204" pitchFamily="34" charset="0"/>
                    <a:cs typeface="Times New Roman" panose="02020603050405020304" pitchFamily="18" charset="0"/>
                  </a:rPr>
                  <a:t>ID3 uses Information gain as a measure to select the best attribute to be </a:t>
                </a:r>
                <a:r>
                  <a:rPr lang="en-IN" sz="2000" dirty="0" err="1">
                    <a:latin typeface="Times New Roman" panose="02020603050405020304" pitchFamily="18" charset="0"/>
                    <a:ea typeface="Tahoma" panose="020B0604030504040204" pitchFamily="34" charset="0"/>
                    <a:cs typeface="Times New Roman" panose="02020603050405020304" pitchFamily="18" charset="0"/>
                  </a:rPr>
                  <a:t>splitted</a:t>
                </a:r>
                <a:r>
                  <a:rPr lang="en-IN" sz="2000" dirty="0">
                    <a:latin typeface="Times New Roman" panose="02020603050405020304" pitchFamily="18" charset="0"/>
                    <a:ea typeface="Tahoma" panose="020B0604030504040204" pitchFamily="34" charset="0"/>
                    <a:cs typeface="Times New Roman" panose="02020603050405020304" pitchFamily="18" charset="0"/>
                  </a:rPr>
                  <a:t>, whereas CART do the same but using another measurement called </a:t>
                </a:r>
                <a:r>
                  <a:rPr lang="en-IN" sz="20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a:t>
                </a:r>
                <a:r>
                  <a:rPr lang="en-IN" sz="2000"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a:latin typeface="Times New Roman" panose="02020603050405020304" pitchFamily="18" charset="0"/>
                    <a:ea typeface="Tahoma" panose="020B0604030504040204" pitchFamily="34" charset="0"/>
                    <a:cs typeface="Times New Roman" panose="02020603050405020304" pitchFamily="18" charset="0"/>
                  </a:rPr>
                  <a:t>. It is also known as </a:t>
                </a:r>
                <a:r>
                  <a:rPr lang="en-IN" sz="20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 of Diversity</a:t>
                </a:r>
                <a:r>
                  <a:rPr lang="en-IN" sz="2000"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a:latin typeface="Times New Roman" panose="02020603050405020304" pitchFamily="18" charset="0"/>
                    <a:ea typeface="Tahoma" panose="020B0604030504040204" pitchFamily="34" charset="0"/>
                    <a:cs typeface="Times New Roman" panose="02020603050405020304" pitchFamily="18" charset="0"/>
                  </a:rPr>
                  <a:t>and is denote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a:t>
                </a:r>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41526"/>
                <a:ext cx="8425339" cy="4667922"/>
              </a:xfrm>
              <a:blipFill rotWithShape="1">
                <a:blip r:embed="rId2"/>
                <a:stretch>
                  <a:fillRect l="-434" t="-1305" r="-65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CART Algorithm</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30028860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1656977"/>
                <a:ext cx="7734300" cy="441033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a training set with size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b>
                        </m:sSub>
                      </m:e>
                    </m:d>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 the set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k</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classifications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𝑚</m:t>
                            </m:r>
                          </m:sub>
                        </m:sSub>
                      </m:e>
                    </m:d>
                  </m:oMath>
                </a14:m>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be any attribute with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different values of it. Like entropy measure in ID3, CART proposes Gini Index (denoted by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 the measure of impurity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It can be defined as follows.</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p>
                        <m:e>
                          <m:sSubSup>
                            <m:sSubSup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probability that a tuple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belongs to class </a:t>
                </a:r>
                <a14:m>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can be estimated as</a:t>
                </a:r>
              </a:p>
              <a:p>
                <a:pPr algn="just"/>
                <a14:m>
                  <m:oMathPara xmlns:m="http://schemas.openxmlformats.org/officeDocument/2006/math">
                    <m:oMathParaPr>
                      <m:jc m:val="centerGroup"/>
                    </m:oMathParaPr>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number of tuples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with class </a:t>
                </a:r>
                <a14:m>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US" b="0" i="1" dirty="0" smtClean="0">
                            <a:solidFill>
                              <a:schemeClr val="tx1"/>
                            </a:solidFill>
                            <a:latin typeface="Cambria Math"/>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7" name="Rectangle 6"/>
              <p:cNvSpPr>
                <a:spLocks noRot="1" noChangeAspect="1" noMove="1" noResize="1" noEditPoints="1" noAdjustHandles="1" noChangeArrowheads="1" noChangeShapeType="1" noTextEdit="1"/>
              </p:cNvSpPr>
              <p:nvPr/>
            </p:nvSpPr>
            <p:spPr>
              <a:xfrm>
                <a:off x="672911" y="1656977"/>
                <a:ext cx="7734300" cy="441033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9.6: </a:t>
            </a:r>
            <a:r>
              <a:rPr lang="en-US" sz="2000" b="1" dirty="0" err="1">
                <a:solidFill>
                  <a:prstClr val="black"/>
                </a:solidFill>
                <a:latin typeface="Times New Roman" pitchFamily="18" charset="0"/>
                <a:cs typeface="Times New Roman" pitchFamily="18" charset="0"/>
              </a:rPr>
              <a:t>Gini</a:t>
            </a:r>
            <a:r>
              <a:rPr lang="en-US" sz="2000" b="1" dirty="0">
                <a:solidFill>
                  <a:prstClr val="black"/>
                </a:solidFill>
                <a:latin typeface="Times New Roman" pitchFamily="18" charset="0"/>
                <a:cs typeface="Times New Roman" pitchFamily="18" charset="0"/>
              </a:rPr>
              <a:t> Index</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656736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90899"/>
                <a:ext cx="8425339" cy="4550229"/>
              </a:xfrm>
            </p:spPr>
            <p:txBody>
              <a:bodyPr>
                <a:normAutofit/>
              </a:bodyPr>
              <a:lstStyle/>
              <a:p>
                <a:pPr marL="0" indent="0" algn="just">
                  <a:buNone/>
                </a:pPr>
                <a:endParaRPr lang="en-IN" sz="9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a:t>Note</a:t>
                </a:r>
              </a:p>
              <a:p>
                <a:pPr marL="0" indent="0" algn="just">
                  <a:buNone/>
                </a:pPr>
                <a:endParaRPr lang="en-US" sz="1000" b="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algn="just"/>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measures the “impurity” of data set </a:t>
                </a:r>
                <a:r>
                  <a:rPr lang="en-US" sz="200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D</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
                </a:r>
                <a:r>
                  <a:rPr lang="en-US" sz="2000"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smallest value </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of </a:t>
                </a:r>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zero</a:t>
                </a:r>
              </a:p>
              <a:p>
                <a:pPr lvl="1" algn="just"/>
                <a:endParaRPr lang="en-US"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which it takes when all the classifications are same. </a:t>
                </a:r>
              </a:p>
              <a:p>
                <a:pPr lvl="5" algn="just"/>
                <a:endParaRPr lang="en-US" sz="12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It takes its </a:t>
                </a:r>
                <a:r>
                  <a:rPr lang="en-US" sz="2000"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largest value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2" algn="just"/>
                <a:endParaRPr lang="en-US"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when the classes are evenly distributed between the tuples, that is the frequency of each class is </a:t>
                </a:r>
                <a14:m>
                  <m:oMath xmlns:m="http://schemas.openxmlformats.org/officeDocument/2006/math">
                    <m:f>
                      <m:fPr>
                        <m:ctrlP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90895"/>
                <a:ext cx="8425339" cy="4550229"/>
              </a:xfrm>
              <a:blipFill rotWithShape="1">
                <a:blip r:embed="rId2"/>
                <a:stretch>
                  <a:fillRect l="-796"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1002624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Gini Index of Diversity</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1538352"/>
                <a:ext cx="7734300" cy="403411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 binary partition on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splits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into </a:t>
                </a:r>
                <a14:m>
                  <m:oMath xmlns:m="http://schemas.openxmlformats.org/officeDocument/2006/math">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then the </a:t>
                </a:r>
                <a:r>
                  <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weighted average Gini Index of splitting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denoted by </a:t>
                </a:r>
                <a14:m>
                  <m:oMath xmlns:m="http://schemas.openxmlformats.org/officeDocument/2006/math">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given by</a:t>
                </a:r>
              </a:p>
              <a:p>
                <a:pPr algn="just"/>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p>
              <a:p>
                <a:pPr algn="just"/>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This binary partition of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reduces the impurity and the reduction in impurity is measured by</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𝐺</m:t>
                      </m:r>
                      <m:d>
                        <m:d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7" name="Rectangle 6"/>
              <p:cNvSpPr>
                <a:spLocks noRot="1" noChangeAspect="1" noMove="1" noResize="1" noEditPoints="1" noAdjustHandles="1" noChangeArrowheads="1" noChangeShapeType="1" noTextEdit="1"/>
              </p:cNvSpPr>
              <p:nvPr/>
            </p:nvSpPr>
            <p:spPr>
              <a:xfrm>
                <a:off x="672911" y="1538344"/>
                <a:ext cx="7734300" cy="4034117"/>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54939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9.7: </a:t>
            </a:r>
            <a:r>
              <a:rPr lang="en-US" sz="2000" b="1" dirty="0" err="1">
                <a:solidFill>
                  <a:prstClr val="black"/>
                </a:solidFill>
                <a:latin typeface="Times New Roman" pitchFamily="18" charset="0"/>
                <a:cs typeface="Times New Roman" pitchFamily="18" charset="0"/>
              </a:rPr>
              <a:t>Gini</a:t>
            </a:r>
            <a:r>
              <a:rPr lang="en-US" sz="2000" b="1" dirty="0">
                <a:solidFill>
                  <a:prstClr val="black"/>
                </a:solidFill>
                <a:latin typeface="Times New Roman" pitchFamily="18" charset="0"/>
                <a:cs typeface="Times New Roman" pitchFamily="18" charset="0"/>
              </a:rPr>
              <a:t> Index of Diversity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447723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643300"/>
                <a:ext cx="8425339" cy="3255276"/>
              </a:xfrm>
            </p:spPr>
            <p:txBody>
              <a:bodyPr>
                <a:normAutofit/>
              </a:bodyPr>
              <a:lstStyle/>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This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𝐴</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is called the Gini Index of diversity. </a:t>
                </a:r>
              </a:p>
              <a:p>
                <a:pPr lvl="5" algn="just"/>
                <a:endParaRPr lang="en-US" sz="12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It is also called as “impurity reduction”. </a:t>
                </a:r>
              </a:p>
              <a:p>
                <a:pPr lvl="8" algn="just"/>
                <a:endParaRPr lang="en-US"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The attribute that </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maximizes</a:t>
                </a:r>
                <a:r>
                  <a:rPr lang="en-US" sz="2000" dirty="0">
                    <a:latin typeface="Times New Roman" panose="02020603050405020304" pitchFamily="18" charset="0"/>
                    <a:ea typeface="Tahoma" panose="020B0604030504040204" pitchFamily="34" charset="0"/>
                    <a:cs typeface="Times New Roman" panose="02020603050405020304" pitchFamily="18" charset="0"/>
                  </a:rPr>
                  <a:t> the reduction in impurity (or equivalently, has the </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 value of</a:t>
                </a:r>
                <a14:m>
                  <m:oMath xmlns:m="http://schemas.openxmlformats.org/officeDocument/2006/math">
                    <m:r>
                      <a:rPr lang="en-US" sz="2000" b="0" i="0" smtClean="0">
                        <a:solidFill>
                          <a:srgbClr val="0B5ED7"/>
                        </a:solidFill>
                        <a:latin typeface="Cambria Math"/>
                        <a:ea typeface="Cambria Math" panose="02040503050406030204" pitchFamily="18" charset="0"/>
                        <a:cs typeface="Times New Roman" panose="02020603050405020304" pitchFamily="18" charset="0"/>
                      </a:rPr>
                      <m:t>     </m:t>
                    </m:r>
                    <m:r>
                      <a:rPr lang="en-US" sz="2000" i="1" smtClean="0">
                        <a:solidFill>
                          <a:srgbClr val="0B5ED7"/>
                        </a:solidFill>
                        <a:latin typeface="Cambria Math"/>
                        <a:ea typeface="Cambria Math" panose="02040503050406030204" pitchFamily="18" charset="0"/>
                        <a:cs typeface="Times New Roman" panose="02020603050405020304" pitchFamily="18" charset="0"/>
                      </a:rPr>
                      <m:t>𝐺</m:t>
                    </m:r>
                    <m:r>
                      <a:rPr lang="en-US" sz="2000" b="0" i="1" baseline="-25000" smtClean="0">
                        <a:solidFill>
                          <a:srgbClr val="0B5ED7"/>
                        </a:solidFill>
                        <a:latin typeface="Cambria Math"/>
                        <a:ea typeface="Cambria Math" panose="02040503050406030204" pitchFamily="18" charset="0"/>
                        <a:cs typeface="Times New Roman" panose="02020603050405020304" pitchFamily="18" charset="0"/>
                      </a:rPr>
                      <m:t>𝐴</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r>
                      <a:rPr lang="en-US" sz="2000" b="0" i="1" smtClean="0">
                        <a:solidFill>
                          <a:srgbClr val="0B5ED7"/>
                        </a:solidFill>
                        <a:latin typeface="Cambria Math"/>
                        <a:ea typeface="Cambria Math" panose="02040503050406030204" pitchFamily="18" charset="0"/>
                        <a:cs typeface="Times New Roman" panose="02020603050405020304" pitchFamily="18" charset="0"/>
                      </a:rPr>
                      <m:t>𝐷</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is selected for the attribute to be </a:t>
                </a:r>
                <a:r>
                  <a:rPr lang="en-US" sz="2000" dirty="0" err="1">
                    <a:latin typeface="Times New Roman" panose="02020603050405020304" pitchFamily="18" charset="0"/>
                    <a:ea typeface="Tahoma" panose="020B0604030504040204" pitchFamily="34" charset="0"/>
                    <a:cs typeface="Times New Roman" panose="02020603050405020304" pitchFamily="18" charset="0"/>
                  </a:rPr>
                  <a:t>splitted</a:t>
                </a:r>
                <a:r>
                  <a:rPr lang="en-US" sz="2000" dirty="0">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643300"/>
                <a:ext cx="8425339" cy="3255276"/>
              </a:xfrm>
              <a:blipFill rotWithShape="1">
                <a:blip r:embed="rId2"/>
                <a:stretch>
                  <a:fillRect l="-507" t="-93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Gini Index of Diversity  and CART</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844543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84561"/>
                <a:ext cx="8425339" cy="5090415"/>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The CART algorithm considers a binary split for each attribute. </a:t>
                </a:r>
              </a:p>
              <a:p>
                <a:pPr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We shall discuss how the same is possible for attribute with more than two values.</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 1: Discrete valued attributes</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Let us consider the case where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 is a discrete-valued attribute having </a:t>
                </a:r>
                <a:r>
                  <a:rPr lang="en-IN" sz="2000" i="1" dirty="0">
                    <a:latin typeface="Times New Roman" panose="02020603050405020304" pitchFamily="18" charset="0"/>
                    <a:ea typeface="Tahoma" panose="020B0604030504040204" pitchFamily="34" charset="0"/>
                    <a:cs typeface="Times New Roman" panose="02020603050405020304" pitchFamily="18" charset="0"/>
                  </a:rPr>
                  <a:t>m</a:t>
                </a:r>
                <a:r>
                  <a:rPr lang="en-IN" sz="2000" dirty="0">
                    <a:latin typeface="Times New Roman" panose="02020603050405020304" pitchFamily="18" charset="0"/>
                    <a:ea typeface="Tahoma" panose="020B0604030504040204" pitchFamily="34" charset="0"/>
                    <a:cs typeface="Times New Roman" panose="02020603050405020304" pitchFamily="18" charset="0"/>
                  </a:rPr>
                  <a:t> discrete values </a:t>
                </a:r>
                <a14:m>
                  <m:oMath xmlns:m="http://schemas.openxmlformats.org/officeDocument/2006/math">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US" sz="2000" b="0" i="1" dirty="0" smtClean="0">
                            <a:latin typeface="Cambria Math"/>
                            <a:ea typeface="Tahoma" panose="020B0604030504040204" pitchFamily="34" charset="0"/>
                            <a:cs typeface="Times New Roman" panose="02020603050405020304" pitchFamily="18" charset="0"/>
                          </a:rPr>
                          <m:t>𝑚</m:t>
                        </m:r>
                      </m:sub>
                    </m:sSub>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To determine the best binary split on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we examine all of the possible subsets say </a:t>
                </a:r>
                <a14:m>
                  <m:oMath xmlns:m="http://schemas.openxmlformats.org/officeDocument/2006/math">
                    <m:sSup>
                      <m:sSupPr>
                        <m:ctrlPr>
                          <a:rPr lang="en-US" sz="2000" i="1" smtClean="0">
                            <a:latin typeface="Cambria Math" panose="02040503050406030204" pitchFamily="18" charset="0"/>
                            <a:ea typeface="Tahoma" panose="020B0604030504040204" pitchFamily="34" charset="0"/>
                            <a:cs typeface="Times New Roman" panose="02020603050405020304" pitchFamily="18" charset="0"/>
                          </a:rPr>
                        </m:ctrlPr>
                      </m:sSupPr>
                      <m:e>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of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that can be formed using the values of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Each subset </a:t>
                </a:r>
                <a14:m>
                  <m:oMath xmlns:m="http://schemas.openxmlformats.org/officeDocument/2006/math">
                    <m:sSub>
                      <m:sSubPr>
                        <m:ctrlPr>
                          <a:rPr lang="en-US"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𝑆</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IN" sz="2000" i="1">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i="1"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can be considered as a binary test for attribute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of the form </a:t>
                </a:r>
                <a14:m>
                  <m:oMath xmlns:m="http://schemas.openxmlformats.org/officeDocument/2006/math">
                    <m:r>
                      <a:rPr lang="en-IN" sz="2000">
                        <a:latin typeface="Cambria Math" panose="02040503050406030204" pitchFamily="18" charset="0"/>
                        <a:ea typeface="Tahoma" panose="020B0604030504040204" pitchFamily="34" charset="0"/>
                        <a:cs typeface="Times New Roman" panose="02020603050405020304" pitchFamily="18" charset="0"/>
                      </a:rPr>
                      <m:t>"</m:t>
                    </m:r>
                    <m:sSub>
                      <m:sSubPr>
                        <m:ctrlPr>
                          <a:rPr lang="en-US"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r>
                      <a:rPr lang="en-IN" sz="2000" b="0" i="1" smtClean="0">
                        <a:latin typeface="Cambria Math" panose="02040503050406030204" pitchFamily="18" charset="0"/>
                        <a:ea typeface="Tahoma" panose="020B0604030504040204" pitchFamily="34" charset="0"/>
                        <a:cs typeface="Times New Roman" panose="02020603050405020304" pitchFamily="18" charset="0"/>
                      </a:rPr>
                      <m:t>?“</m:t>
                    </m:r>
                  </m:oMath>
                </a14:m>
                <a:r>
                  <a:rPr lang="en-US" sz="2000" dirty="0">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84555"/>
                <a:ext cx="8425339" cy="5090415"/>
              </a:xfrm>
              <a:blipFill rotWithShape="1">
                <a:blip r:embed="rId2"/>
                <a:stretch>
                  <a:fillRect l="-507" t="-59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85</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n-</a:t>
            </a:r>
            <a:r>
              <a:rPr lang="en-US" sz="3600" dirty="0" err="1">
                <a:solidFill>
                  <a:srgbClr val="A50021"/>
                </a:solidFill>
                <a:latin typeface="Times New Roman" pitchFamily="18" charset="0"/>
                <a:cs typeface="Times New Roman" pitchFamily="18" charset="0"/>
              </a:rPr>
              <a:t>ary</a:t>
            </a:r>
            <a:r>
              <a:rPr lang="en-US" sz="3600" dirty="0">
                <a:solidFill>
                  <a:srgbClr val="A50021"/>
                </a:solidFill>
                <a:latin typeface="Times New Roman" pitchFamily="18" charset="0"/>
                <a:cs typeface="Times New Roman" pitchFamily="18" charset="0"/>
              </a:rPr>
              <a:t> Attribute Values to Binary Splitting</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7706979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205" y="1273958"/>
                <a:ext cx="8425339" cy="5236471"/>
              </a:xfrm>
            </p:spPr>
            <p:txBody>
              <a:bodyPr>
                <a:normAutofit/>
              </a:bodyPr>
              <a:lstStyle/>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Thus, given a data set </a:t>
                </a:r>
                <a:r>
                  <a:rPr lang="en-US" sz="2000" i="1" dirty="0">
                    <a:latin typeface="Times New Roman" panose="02020603050405020304" pitchFamily="18" charset="0"/>
                    <a:ea typeface="Tahoma" panose="020B0604030504040204" pitchFamily="34" charset="0"/>
                    <a:cs typeface="Times New Roman" panose="02020603050405020304" pitchFamily="18" charset="0"/>
                  </a:rPr>
                  <a:t>D</a:t>
                </a:r>
                <a:r>
                  <a:rPr lang="en-US" sz="2000" dirty="0">
                    <a:latin typeface="Times New Roman" panose="02020603050405020304" pitchFamily="18" charset="0"/>
                    <a:ea typeface="Tahoma" panose="020B0604030504040204" pitchFamily="34" charset="0"/>
                    <a:cs typeface="Times New Roman" panose="02020603050405020304" pitchFamily="18" charset="0"/>
                  </a:rPr>
                  <a:t>, we have to perform a test for an attribute value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like</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This test is satisfied if the value of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 for the tuples is among the values listed in </a:t>
                </a:r>
                <a14:m>
                  <m:oMath xmlns:m="http://schemas.openxmlformats.org/officeDocument/2006/math">
                    <m:sSub>
                      <m:sSubPr>
                        <m:ctrlPr>
                          <a:rPr lang="en-US"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If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 has </a:t>
                </a:r>
                <a:r>
                  <a:rPr lang="en-IN" sz="2000" i="1" dirty="0">
                    <a:latin typeface="Times New Roman" panose="02020603050405020304" pitchFamily="18" charset="0"/>
                    <a:ea typeface="Tahoma" panose="020B0604030504040204" pitchFamily="34" charset="0"/>
                    <a:cs typeface="Times New Roman" panose="02020603050405020304" pitchFamily="18" charset="0"/>
                  </a:rPr>
                  <a:t>m</a:t>
                </a:r>
                <a:r>
                  <a:rPr lang="en-IN" sz="2000" dirty="0">
                    <a:latin typeface="Times New Roman" panose="02020603050405020304" pitchFamily="18" charset="0"/>
                    <a:ea typeface="Tahoma" panose="020B0604030504040204" pitchFamily="34" charset="0"/>
                    <a:cs typeface="Times New Roman" panose="02020603050405020304" pitchFamily="18" charset="0"/>
                  </a:rPr>
                  <a:t> distinct values in </a:t>
                </a:r>
                <a:r>
                  <a:rPr lang="en-IN" sz="2000" i="1" dirty="0">
                    <a:latin typeface="Times New Roman" panose="02020603050405020304" pitchFamily="18" charset="0"/>
                    <a:ea typeface="Tahoma" panose="020B0604030504040204" pitchFamily="34" charset="0"/>
                    <a:cs typeface="Times New Roman" panose="02020603050405020304" pitchFamily="18" charset="0"/>
                  </a:rPr>
                  <a:t>D</a:t>
                </a:r>
                <a:r>
                  <a:rPr lang="en-IN" sz="2000" dirty="0">
                    <a:latin typeface="Times New Roman" panose="02020603050405020304" pitchFamily="18" charset="0"/>
                    <a:ea typeface="Tahoma" panose="020B0604030504040204" pitchFamily="34" charset="0"/>
                    <a:cs typeface="Times New Roman" panose="02020603050405020304" pitchFamily="18" charset="0"/>
                  </a:rPr>
                  <a:t>, then there are </a:t>
                </a:r>
                <a14:m>
                  <m:oMath xmlns:m="http://schemas.openxmlformats.org/officeDocument/2006/math">
                    <m:sSup>
                      <m:sSupPr>
                        <m:ctrlPr>
                          <a:rPr lang="en-US" sz="2000" i="1">
                            <a:latin typeface="Cambria Math" panose="02040503050406030204" pitchFamily="18" charset="0"/>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a:ea typeface="Tahoma" panose="020B0604030504040204" pitchFamily="34" charset="0"/>
                            <a:cs typeface="Times New Roman" panose="02020603050405020304" pitchFamily="18" charset="0"/>
                          </a:rPr>
                          <m:t>𝑚</m:t>
                        </m:r>
                      </m:sup>
                    </m:sSup>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possible subsets, out of which the empty subset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and the power set </a:t>
                </a:r>
                <a14:m>
                  <m:oMath xmlns:m="http://schemas.openxmlformats.org/officeDocument/2006/math">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𝑛</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should be excluded  (as they really do not represent a split). </a:t>
                </a:r>
              </a:p>
              <a:p>
                <a:pPr lvl="8" algn="just"/>
                <a:endParaRPr lang="en-IN" sz="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Thus, there are </a:t>
                </a:r>
                <a14:m>
                  <m:oMath xmlns:m="http://schemas.openxmlformats.org/officeDocument/2006/math">
                    <m:sSup>
                      <m:sSupPr>
                        <m:ctrlPr>
                          <a:rPr lang="en-US" sz="2000" i="1">
                            <a:latin typeface="Cambria Math" panose="02040503050406030204" pitchFamily="18" charset="0"/>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panose="02040503050406030204" pitchFamily="18" charset="0"/>
                            <a:ea typeface="Tahoma" panose="020B0604030504040204" pitchFamily="34" charset="0"/>
                            <a:cs typeface="Times New Roman" panose="02020603050405020304" pitchFamily="18" charset="0"/>
                          </a:rPr>
                          <m:t>𝑚</m:t>
                        </m:r>
                      </m:sup>
                    </m:sSup>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possible ways to form two partitions of the dataset </a:t>
                </a:r>
                <a:r>
                  <a:rPr lang="en-IN" sz="2000" i="1" dirty="0">
                    <a:latin typeface="Times New Roman" panose="02020603050405020304" pitchFamily="18" charset="0"/>
                    <a:ea typeface="Tahoma" panose="020B0604030504040204" pitchFamily="34" charset="0"/>
                    <a:cs typeface="Times New Roman" panose="02020603050405020304" pitchFamily="18" charset="0"/>
                  </a:rPr>
                  <a:t>D</a:t>
                </a:r>
                <a:r>
                  <a:rPr lang="en-IN" sz="2000" dirty="0">
                    <a:latin typeface="Times New Roman" panose="02020603050405020304" pitchFamily="18" charset="0"/>
                    <a:ea typeface="Tahoma" panose="020B0604030504040204" pitchFamily="34" charset="0"/>
                    <a:cs typeface="Times New Roman" panose="02020603050405020304" pitchFamily="18" charset="0"/>
                  </a:rPr>
                  <a:t>, based on the binary split of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204" y="1273953"/>
                <a:ext cx="8425339" cy="5236471"/>
              </a:xfrm>
              <a:blipFill rotWithShape="0">
                <a:blip r:embed="rId2"/>
                <a:stretch>
                  <a:fillRect l="-434" t="-698" r="-796" b="-1630"/>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86</a:t>
            </a:fld>
            <a:endParaRPr lang="en-IN" dirty="0">
              <a:solidFill>
                <a:srgbClr val="04617B">
                  <a:shade val="90000"/>
                </a:srgbClr>
              </a:solidFill>
            </a:endParaRPr>
          </a:p>
        </p:txBody>
      </p:sp>
      <p:sp>
        <p:nvSpPr>
          <p:cNvPr id="6" name="Title 1"/>
          <p:cNvSpPr>
            <a:spLocks noGrp="1"/>
          </p:cNvSpPr>
          <p:nvPr>
            <p:ph type="title"/>
          </p:nvPr>
        </p:nvSpPr>
        <p:spPr>
          <a:xfrm>
            <a:off x="489857" y="533149"/>
            <a:ext cx="8534408" cy="556448"/>
          </a:xfrm>
        </p:spPr>
        <p:txBody>
          <a:bodyPr>
            <a:noAutofit/>
          </a:bodyPr>
          <a:lstStyle/>
          <a:p>
            <a:r>
              <a:rPr lang="en-US" sz="3600" dirty="0">
                <a:solidFill>
                  <a:srgbClr val="A50021"/>
                </a:solidFill>
                <a:latin typeface="Times New Roman" pitchFamily="18" charset="0"/>
                <a:cs typeface="Times New Roman" pitchFamily="18" charset="0"/>
              </a:rPr>
              <a:t>n-</a:t>
            </a:r>
            <a:r>
              <a:rPr lang="en-US" sz="3600" dirty="0" err="1">
                <a:solidFill>
                  <a:srgbClr val="A50021"/>
                </a:solidFill>
                <a:latin typeface="Times New Roman" pitchFamily="18" charset="0"/>
                <a:cs typeface="Times New Roman" pitchFamily="18" charset="0"/>
              </a:rPr>
              <a:t>ary</a:t>
            </a:r>
            <a:r>
              <a:rPr lang="en-US" sz="3600" dirty="0">
                <a:solidFill>
                  <a:srgbClr val="A50021"/>
                </a:solidFill>
                <a:latin typeface="Times New Roman" pitchFamily="18" charset="0"/>
                <a:cs typeface="Times New Roman" pitchFamily="18" charset="0"/>
              </a:rPr>
              <a:t> Attribute Values to Binary Splitting</a:t>
            </a:r>
            <a:endParaRPr lang="en-IN" sz="3600" b="1" dirty="0">
              <a:solidFill>
                <a:srgbClr val="A50021"/>
              </a:solidFill>
              <a:latin typeface="Times New Roman" pitchFamily="18" charset="0"/>
              <a:cs typeface="Times New Roman" pitchFamily="18" charset="0"/>
            </a:endParaRPr>
          </a:p>
        </p:txBody>
      </p:sp>
      <p:grpSp>
        <p:nvGrpSpPr>
          <p:cNvPr id="14" name="Group 13"/>
          <p:cNvGrpSpPr/>
          <p:nvPr/>
        </p:nvGrpSpPr>
        <p:grpSpPr>
          <a:xfrm>
            <a:off x="3113314" y="2161302"/>
            <a:ext cx="2612572" cy="1349384"/>
            <a:chOff x="3744686" y="3526976"/>
            <a:chExt cx="2612572" cy="1349384"/>
          </a:xfrm>
        </p:grpSpPr>
        <p:grpSp>
          <p:nvGrpSpPr>
            <p:cNvPr id="7" name="Group 6"/>
            <p:cNvGrpSpPr/>
            <p:nvPr/>
          </p:nvGrpSpPr>
          <p:grpSpPr>
            <a:xfrm>
              <a:off x="3929743" y="3526976"/>
              <a:ext cx="2427515" cy="947056"/>
              <a:chOff x="5355772" y="3810000"/>
              <a:chExt cx="2427515" cy="947056"/>
            </a:xfrm>
          </p:grpSpPr>
          <p:grpSp>
            <p:nvGrpSpPr>
              <p:cNvPr id="8" name="Group 7"/>
              <p:cNvGrpSpPr/>
              <p:nvPr/>
            </p:nvGrpSpPr>
            <p:grpSpPr>
              <a:xfrm>
                <a:off x="5649685" y="3810000"/>
                <a:ext cx="1371600" cy="947056"/>
                <a:chOff x="5682343" y="4071258"/>
                <a:chExt cx="1371600" cy="947056"/>
              </a:xfrm>
            </p:grpSpPr>
            <mc:AlternateContent xmlns:mc="http://schemas.openxmlformats.org/markup-compatibility/2006" xmlns:a14="http://schemas.microsoft.com/office/drawing/2010/main">
              <mc:Choice Requires="a14">
                <p:sp>
                  <p:nvSpPr>
                    <p:cNvPr id="10" name="Oval 9"/>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IN" i="1">
                                    <a:latin typeface="Cambria Math" panose="02040503050406030204" pitchFamily="18" charset="0"/>
                                    <a:ea typeface="Tahoma" panose="020B0604030504040204" pitchFamily="34" charset="0"/>
                                    <a:cs typeface="Times New Roman" panose="02020603050405020304" pitchFamily="18" charset="0"/>
                                  </a:rPr>
                                  <m:t>𝐴</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Tahoma" panose="020B0604030504040204" pitchFamily="34" charset="0"/>
                                    <a:cs typeface="Times New Roman" panose="02020603050405020304" pitchFamily="18" charset="0"/>
                                  </a:rPr>
                                  <m:t>𝑆</m:t>
                                </m:r>
                              </m:e>
                              <m:sub>
                                <m:r>
                                  <a:rPr lang="en-IN" i="1">
                                    <a:latin typeface="Cambria Math" panose="02040503050406030204" pitchFamily="18" charset="0"/>
                                    <a:ea typeface="Tahoma" panose="020B0604030504040204" pitchFamily="34" charset="0"/>
                                    <a:cs typeface="Times New Roman" panose="02020603050405020304" pitchFamily="18" charset="0"/>
                                  </a:rPr>
                                  <m:t>𝐴</m:t>
                                </m:r>
                              </m:sub>
                            </m:sSub>
                          </m:oMath>
                        </m:oMathPara>
                      </a14:m>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5747657" y="4071258"/>
                      <a:ext cx="1306286" cy="468086"/>
                    </a:xfrm>
                    <a:prstGeom prst="ellipse">
                      <a:avLst/>
                    </a:prstGeom>
                    <a:blipFill>
                      <a:blip r:embed="rId3"/>
                      <a:stretch>
                        <a:fillRect/>
                      </a:stretch>
                    </a:blipFill>
                  </p:spPr>
                  <p:txBody>
                    <a:bodyPr/>
                    <a:lstStyle/>
                    <a:p>
                      <a:r>
                        <a:rPr lang="en-US">
                          <a:noFill/>
                        </a:rPr>
                        <a:t> </a:t>
                      </a:r>
                    </a:p>
                  </p:txBody>
                </p:sp>
              </mc:Fallback>
            </mc:AlternateContent>
            <p:cxnSp>
              <p:nvCxnSpPr>
                <p:cNvPr id="11" name="Straight Connector 10"/>
                <p:cNvCxnSpPr>
                  <a:stCxn id="10"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355772" y="4332905"/>
                <a:ext cx="2427515" cy="369332"/>
              </a:xfrm>
              <a:prstGeom prst="rect">
                <a:avLst/>
              </a:prstGeom>
              <a:noFill/>
            </p:spPr>
            <p:txBody>
              <a:bodyPr wrap="square" rtlCol="0">
                <a:spAutoFit/>
              </a:bodyPr>
              <a:lstStyle/>
              <a:p>
                <a:r>
                  <a:rPr lang="en-IN" dirty="0"/>
                  <a:t>Yes	            No</a:t>
                </a:r>
              </a:p>
            </p:txBody>
          </p:sp>
        </p:grpSp>
        <p:cxnSp>
          <p:nvCxnSpPr>
            <p:cNvPr id="12" name="Straight Connector 11"/>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5"/>
                  <a:stretch>
                    <a:fillRect/>
                  </a:stretch>
                </a:blipFill>
              </p:spPr>
              <p:txBody>
                <a:bodyPr/>
                <a:lstStyle/>
                <a:p>
                  <a:r>
                    <a:rPr lang="en-US">
                      <a:noFill/>
                    </a:rPr>
                    <a:t> </a:t>
                  </a:r>
                </a:p>
              </p:txBody>
            </p:sp>
          </mc:Fallback>
        </mc:AlternateContent>
      </p:grpSp>
      <p:sp>
        <p:nvSpPr>
          <p:cNvPr id="15" name="TextBox 14"/>
          <p:cNvSpPr txBox="1"/>
          <p:nvPr/>
        </p:nvSpPr>
        <p:spPr>
          <a:xfrm>
            <a:off x="4141695" y="1690939"/>
            <a:ext cx="996360" cy="369332"/>
          </a:xfrm>
          <a:prstGeom prst="rect">
            <a:avLst/>
          </a:prstGeom>
          <a:noFill/>
        </p:spPr>
        <p:txBody>
          <a:bodyPr wrap="square" rtlCol="0">
            <a:spAutoFit/>
          </a:bodyPr>
          <a:lstStyle/>
          <a:p>
            <a:r>
              <a:rPr lang="en-IN" dirty="0"/>
              <a:t>D</a:t>
            </a:r>
            <a:endParaRPr lang="en-US" dirty="0"/>
          </a:p>
        </p:txBody>
      </p:sp>
      <p:cxnSp>
        <p:nvCxnSpPr>
          <p:cNvPr id="17" name="Straight Arrow Connector 16"/>
          <p:cNvCxnSpPr/>
          <p:nvPr/>
        </p:nvCxnSpPr>
        <p:spPr>
          <a:xfrm>
            <a:off x="4299856" y="1998463"/>
            <a:ext cx="10885" cy="1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9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549" y="1352822"/>
            <a:ext cx="8425339" cy="3766899"/>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Case2: Continuous valued attributes</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For a continuous-valued attribute, each possible split point must be taken into account.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The strategy is similar to that followed in ID3 to calculate information gain for the continuous –valued attributes.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According to that strategy, the mid-point between </a:t>
            </a:r>
            <a:r>
              <a:rPr lang="en-IN" sz="2000" i="1" dirty="0" err="1">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err="1">
                <a:latin typeface="Times New Roman" panose="02020603050405020304" pitchFamily="18" charset="0"/>
                <a:ea typeface="Tahoma" panose="020B0604030504040204" pitchFamily="34" charset="0"/>
                <a:cs typeface="Times New Roman" panose="02020603050405020304" pitchFamily="18" charset="0"/>
              </a:rPr>
              <a:t>i</a:t>
            </a:r>
            <a:r>
              <a:rPr lang="en-IN" sz="2000" i="1"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a:latin typeface="Times New Roman" panose="02020603050405020304" pitchFamily="18" charset="0"/>
                <a:ea typeface="Tahoma" panose="020B0604030504040204" pitchFamily="34" charset="0"/>
                <a:cs typeface="Times New Roman" panose="02020603050405020304" pitchFamily="18" charset="0"/>
              </a:rPr>
              <a:t>and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a:latin typeface="Times New Roman" panose="02020603050405020304" pitchFamily="18" charset="0"/>
                <a:ea typeface="Tahoma" panose="020B0604030504040204" pitchFamily="34" charset="0"/>
                <a:cs typeface="Times New Roman" panose="02020603050405020304" pitchFamily="18" charset="0"/>
              </a:rPr>
              <a:t>i+1</a:t>
            </a:r>
            <a:r>
              <a:rPr lang="en-IN" sz="2000" i="1" dirty="0">
                <a:latin typeface="Times New Roman" panose="02020603050405020304" pitchFamily="18" charset="0"/>
                <a:ea typeface="Tahoma" panose="020B0604030504040204" pitchFamily="34" charset="0"/>
                <a:cs typeface="Times New Roman" panose="02020603050405020304" pitchFamily="18" charset="0"/>
              </a:rPr>
              <a:t> , </a:t>
            </a:r>
            <a:r>
              <a:rPr lang="en-IN" sz="2000" dirty="0">
                <a:latin typeface="Times New Roman" panose="02020603050405020304" pitchFamily="18" charset="0"/>
                <a:ea typeface="Tahoma" panose="020B0604030504040204" pitchFamily="34" charset="0"/>
                <a:cs typeface="Times New Roman" panose="02020603050405020304" pitchFamily="18" charset="0"/>
              </a:rPr>
              <a:t>let it be </a:t>
            </a:r>
            <a:r>
              <a:rPr lang="en-IN" sz="2000" i="1" dirty="0">
                <a:latin typeface="Times New Roman" panose="02020603050405020304" pitchFamily="18" charset="0"/>
                <a:ea typeface="Tahoma" panose="020B0604030504040204" pitchFamily="34" charset="0"/>
                <a:cs typeface="Times New Roman" panose="02020603050405020304" pitchFamily="18" charset="0"/>
              </a:rPr>
              <a:t>v</a:t>
            </a:r>
            <a:r>
              <a:rPr lang="en-IN" sz="2000" i="1" baseline="-25000" dirty="0">
                <a:latin typeface="Times New Roman" panose="02020603050405020304" pitchFamily="18" charset="0"/>
                <a:ea typeface="Tahoma" panose="020B0604030504040204" pitchFamily="34" charset="0"/>
                <a:cs typeface="Times New Roman" panose="02020603050405020304" pitchFamily="18" charset="0"/>
              </a:rPr>
              <a:t>i</a:t>
            </a:r>
            <a:r>
              <a:rPr lang="en-IN" sz="2000" dirty="0">
                <a:latin typeface="Times New Roman" panose="02020603050405020304" pitchFamily="18" charset="0"/>
                <a:ea typeface="Tahoma" panose="020B0604030504040204" pitchFamily="34" charset="0"/>
                <a:cs typeface="Times New Roman" panose="02020603050405020304" pitchFamily="18" charset="0"/>
              </a:rPr>
              <a:t>, then</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grpSp>
        <p:nvGrpSpPr>
          <p:cNvPr id="35" name="Group 34"/>
          <p:cNvGrpSpPr/>
          <p:nvPr/>
        </p:nvGrpSpPr>
        <p:grpSpPr>
          <a:xfrm>
            <a:off x="6748916" y="4158608"/>
            <a:ext cx="2612572" cy="1349384"/>
            <a:chOff x="3744686" y="3526976"/>
            <a:chExt cx="2612572" cy="1349384"/>
          </a:xfrm>
        </p:grpSpPr>
        <p:grpSp>
          <p:nvGrpSpPr>
            <p:cNvPr id="36" name="Group 35"/>
            <p:cNvGrpSpPr/>
            <p:nvPr/>
          </p:nvGrpSpPr>
          <p:grpSpPr>
            <a:xfrm>
              <a:off x="3929743" y="3526976"/>
              <a:ext cx="2427515" cy="947056"/>
              <a:chOff x="5355772" y="3810000"/>
              <a:chExt cx="2427515" cy="947056"/>
            </a:xfrm>
          </p:grpSpPr>
          <p:grpSp>
            <p:nvGrpSpPr>
              <p:cNvPr id="40" name="Group 39"/>
              <p:cNvGrpSpPr/>
              <p:nvPr/>
            </p:nvGrpSpPr>
            <p:grpSpPr>
              <a:xfrm>
                <a:off x="5649685" y="3810000"/>
                <a:ext cx="1371600" cy="947056"/>
                <a:chOff x="5682343" y="4071258"/>
                <a:chExt cx="1371600" cy="947056"/>
              </a:xfrm>
            </p:grpSpPr>
            <mc:AlternateContent xmlns:mc="http://schemas.openxmlformats.org/markup-compatibility/2006" xmlns:a14="http://schemas.microsoft.com/office/drawing/2010/main">
              <mc:Choice Requires="a14">
                <p:sp>
                  <p:nvSpPr>
                    <p:cNvPr id="42" name="Oval 41"/>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𝑣𝑖</m:t>
                            </m:r>
                          </m:oMath>
                        </m:oMathPara>
                      </a14:m>
                      <a:endParaRPr lang="en-US" baseline="-25000" dirty="0"/>
                    </a:p>
                  </p:txBody>
                </p:sp>
              </mc:Choice>
              <mc:Fallback xmlns="">
                <p:sp>
                  <p:nvSpPr>
                    <p:cNvPr id="42" name="Oval 41"/>
                    <p:cNvSpPr>
                      <a:spLocks noRot="1" noChangeAspect="1" noMove="1" noResize="1" noEditPoints="1" noAdjustHandles="1" noChangeArrowheads="1" noChangeShapeType="1" noTextEdit="1"/>
                    </p:cNvSpPr>
                    <p:nvPr/>
                  </p:nvSpPr>
                  <p:spPr>
                    <a:xfrm>
                      <a:off x="5747657" y="4071258"/>
                      <a:ext cx="1306286" cy="468086"/>
                    </a:xfrm>
                    <a:prstGeom prst="ellipse">
                      <a:avLst/>
                    </a:prstGeom>
                    <a:blipFill rotWithShape="1">
                      <a:blip r:embed="rId2"/>
                      <a:stretch>
                        <a:fillRect/>
                      </a:stretch>
                    </a:blipFill>
                  </p:spPr>
                  <p:txBody>
                    <a:bodyPr/>
                    <a:lstStyle/>
                    <a:p>
                      <a:r>
                        <a:rPr lang="en-IN">
                          <a:noFill/>
                        </a:rPr>
                        <a:t> </a:t>
                      </a:r>
                    </a:p>
                  </p:txBody>
                </p:sp>
              </mc:Fallback>
            </mc:AlternateContent>
            <p:cxnSp>
              <p:nvCxnSpPr>
                <p:cNvPr id="43" name="Straight Connector 42"/>
                <p:cNvCxnSpPr>
                  <a:stCxn id="42"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5355772" y="4332905"/>
                <a:ext cx="2427515" cy="369332"/>
              </a:xfrm>
              <a:prstGeom prst="rect">
                <a:avLst/>
              </a:prstGeom>
              <a:noFill/>
            </p:spPr>
            <p:txBody>
              <a:bodyPr wrap="square" rtlCol="0">
                <a:spAutoFit/>
              </a:bodyPr>
              <a:lstStyle/>
              <a:p>
                <a:r>
                  <a:rPr lang="en-IN" dirty="0"/>
                  <a:t>Yes	            No</a:t>
                </a:r>
              </a:p>
            </p:txBody>
          </p:sp>
        </p:grpSp>
        <p:cxnSp>
          <p:nvCxnSpPr>
            <p:cNvPr id="37" name="Straight Connector 36"/>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6"/>
                  <a:stretch>
                    <a:fillRect/>
                  </a:stretch>
                </a:blipFill>
              </p:spPr>
              <p:txBody>
                <a:bodyPr/>
                <a:lstStyle/>
                <a:p>
                  <a:r>
                    <a:rPr lang="en-US">
                      <a:noFill/>
                    </a:rPr>
                    <a:t> </a:t>
                  </a:r>
                </a:p>
              </p:txBody>
            </p:sp>
          </mc:Fallback>
        </mc:AlternateContent>
      </p:grpSp>
      <p:grpSp>
        <p:nvGrpSpPr>
          <p:cNvPr id="16" name="Group 15"/>
          <p:cNvGrpSpPr/>
          <p:nvPr/>
        </p:nvGrpSpPr>
        <p:grpSpPr>
          <a:xfrm>
            <a:off x="630989" y="4354709"/>
            <a:ext cx="5463112" cy="309072"/>
            <a:chOff x="1119501" y="2459765"/>
            <a:chExt cx="6805784" cy="309072"/>
          </a:xfrm>
        </p:grpSpPr>
        <mc:AlternateContent xmlns:mc="http://schemas.openxmlformats.org/markup-compatibility/2006" xmlns:a14="http://schemas.microsoft.com/office/drawing/2010/main">
          <mc:Choice Requires="a14">
            <p:sp>
              <p:nvSpPr>
                <p:cNvPr id="17" name="Rectangle 16"/>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47583" y="2459765"/>
                  <a:ext cx="94858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347583" y="2459765"/>
                  <a:ext cx="948585" cy="307648"/>
                </a:xfrm>
                <a:prstGeom prst="rect">
                  <a:avLst/>
                </a:prstGeom>
                <a:blipFill>
                  <a:blip r:embed="rId8"/>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407395" y="2459765"/>
                  <a:ext cx="78213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r>
                              <a:rPr lang="en-IN" b="0" i="1" smtClean="0">
                                <a:solidFill>
                                  <a:sysClr val="windowText" lastClr="000000"/>
                                </a:solidFill>
                                <a:latin typeface="Cambria Math" panose="02040503050406030204" pitchFamily="18" charset="0"/>
                              </a:rPr>
                              <m:t>+1</m:t>
                            </m:r>
                          </m:sub>
                        </m:sSub>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5407395" y="2459765"/>
                  <a:ext cx="782135" cy="307648"/>
                </a:xfrm>
                <a:prstGeom prst="rect">
                  <a:avLst/>
                </a:prstGeom>
                <a:blipFill>
                  <a:blip r:embed="rId9"/>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10"/>
                  <a:stretch>
                    <a:fillRect b="-1852"/>
                  </a:stretch>
                </a:blipFill>
              </p:spPr>
              <p:txBody>
                <a:bodyPr/>
                <a:lstStyle/>
                <a:p>
                  <a:r>
                    <a:rPr lang="en-US">
                      <a:noFill/>
                    </a:rPr>
                    <a:t> </a:t>
                  </a:r>
                </a:p>
              </p:txBody>
            </p:sp>
          </mc:Fallback>
        </mc:AlternateContent>
        <p:sp>
          <p:nvSpPr>
            <p:cNvPr id="21" name="Oval 20"/>
            <p:cNvSpPr/>
            <p:nvPr/>
          </p:nvSpPr>
          <p:spPr>
            <a:xfrm>
              <a:off x="215818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6166257" y="2619285"/>
              <a:ext cx="7420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3125073" y="4956743"/>
                <a:ext cx="1681304" cy="5936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𝑖</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r>
                                <a:rPr lang="en-IN" b="0" i="1" smtClean="0">
                                  <a:latin typeface="Cambria Math" panose="02040503050406030204" pitchFamily="18" charset="0"/>
                                </a:rPr>
                                <m:t>+1</m:t>
                              </m:r>
                            </m:sub>
                          </m:sSub>
                        </m:num>
                        <m:den>
                          <m:r>
                            <a:rPr lang="en-IN" b="0" i="1" smtClean="0">
                              <a:latin typeface="Cambria Math" panose="02040503050406030204" pitchFamily="18" charset="0"/>
                            </a:rPr>
                            <m:t>2</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25072" y="4956707"/>
                <a:ext cx="1642244" cy="593689"/>
              </a:xfrm>
              <a:prstGeom prst="rect">
                <a:avLst/>
              </a:prstGeom>
              <a:blipFill rotWithShape="1">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3128331" y="4343821"/>
                <a:ext cx="699650"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sub>
                      </m:sSub>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3128331" y="4343821"/>
                <a:ext cx="699650" cy="307648"/>
              </a:xfrm>
              <a:prstGeom prst="rect">
                <a:avLst/>
              </a:prstGeom>
              <a:blipFill rotWithShape="1">
                <a:blip r:embed="rId12"/>
                <a:stretch>
                  <a:fillRect b="-7407"/>
                </a:stretch>
              </a:blipFill>
            </p:spPr>
            <p:txBody>
              <a:bodyPr/>
              <a:lstStyle/>
              <a:p>
                <a:r>
                  <a:rPr lang="en-IN">
                    <a:noFill/>
                  </a:rPr>
                  <a:t> </a:t>
                </a:r>
              </a:p>
            </p:txBody>
          </p:sp>
        </mc:Fallback>
      </mc:AlternateContent>
      <p:sp>
        <p:nvSpPr>
          <p:cNvPr id="31" name="Oval 30"/>
          <p:cNvSpPr/>
          <p:nvPr/>
        </p:nvSpPr>
        <p:spPr>
          <a:xfrm>
            <a:off x="3929120" y="4482895"/>
            <a:ext cx="50425"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443550" y="4540783"/>
            <a:ext cx="5956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flipV="1">
            <a:off x="3954758" y="4651469"/>
            <a:ext cx="0" cy="30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427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549" y="1352786"/>
                <a:ext cx="8425339" cy="4251948"/>
              </a:xfrm>
            </p:spPr>
            <p:txBody>
              <a:bodyPr>
                <a:normAutofit/>
              </a:bodyPr>
              <a:lstStyle/>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Each pair of (sorted) adjacent values is taken as a possible split-point say</a:t>
                </a:r>
                <a14:m>
                  <m:oMath xmlns:m="http://schemas.openxmlformats.org/officeDocument/2006/math">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𝑣</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is the set of tuples in </a:t>
                </a:r>
                <a:r>
                  <a:rPr lang="en-IN" sz="2000" i="1" dirty="0">
                    <a:latin typeface="Times New Roman" panose="02020603050405020304" pitchFamily="18" charset="0"/>
                    <a:ea typeface="Tahoma" panose="020B0604030504040204" pitchFamily="34" charset="0"/>
                    <a:cs typeface="Times New Roman" panose="02020603050405020304" pitchFamily="18" charset="0"/>
                  </a:rPr>
                  <a:t>D</a:t>
                </a:r>
                <a:r>
                  <a:rPr lang="en-IN" sz="2000" dirty="0">
                    <a:latin typeface="Times New Roman" panose="02020603050405020304" pitchFamily="18" charset="0"/>
                    <a:ea typeface="Tahoma" panose="020B0604030504040204" pitchFamily="34" charset="0"/>
                    <a:cs typeface="Times New Roman" panose="02020603050405020304" pitchFamily="18" charset="0"/>
                  </a:rPr>
                  <a:t> satisfying </a:t>
                </a:r>
                <a14:m>
                  <m:oMath xmlns:m="http://schemas.openxmlformats.org/officeDocument/2006/math">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in the set of tuples in D satisfying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𝐴</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&gt;</m:t>
                    </m:r>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The point giving the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a:t>
                </a:r>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Gini Index </a:t>
                </a:r>
                <a14:m>
                  <m:oMath xmlns:m="http://schemas.openxmlformats.org/officeDocument/2006/math">
                    <m:sSub>
                      <m:sSubPr>
                        <m:ctrlP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a:latin typeface="Times New Roman" panose="02020603050405020304" pitchFamily="18" charset="0"/>
                    <a:ea typeface="Tahoma" panose="020B0604030504040204" pitchFamily="34" charset="0"/>
                    <a:cs typeface="Times New Roman" panose="02020603050405020304" pitchFamily="18" charset="0"/>
                  </a:rPr>
                  <a:t>is taken as the split-point of the attribute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a:solidFill>
                      <a:srgbClr val="0B5ED7"/>
                    </a:solidFill>
                    <a:latin typeface="Times New Roman" panose="02020603050405020304" pitchFamily="18" charset="0"/>
                    <a:cs typeface="Times New Roman" panose="02020603050405020304" pitchFamily="18" charset="0"/>
                  </a:rPr>
                  <a:t>Note</a:t>
                </a:r>
                <a:endParaRPr lang="en-IN" sz="2000" b="1" dirty="0">
                  <a:solidFill>
                    <a:srgbClr val="0B5ED7"/>
                  </a:solidFill>
                  <a:latin typeface="Times New Roman" panose="02020603050405020304" pitchFamily="18" charset="0"/>
                  <a:cs typeface="Times New Roman" panose="02020603050405020304" pitchFamily="18" charset="0"/>
                </a:endParaRPr>
              </a:p>
              <a:p>
                <a:pPr algn="just"/>
                <a:r>
                  <a:rPr lang="en-IN" sz="2000" dirty="0">
                    <a:solidFill>
                      <a:srgbClr val="0B5ED7"/>
                    </a:solidFill>
                    <a:latin typeface="Times New Roman" panose="02020603050405020304" pitchFamily="18" charset="0"/>
                    <a:cs typeface="Times New Roman" panose="02020603050405020304" pitchFamily="18" charset="0"/>
                  </a:rPr>
                  <a:t>The attribute </a:t>
                </a:r>
                <a:r>
                  <a:rPr lang="en-IN" sz="2000" i="1" dirty="0">
                    <a:solidFill>
                      <a:srgbClr val="0B5ED7"/>
                    </a:solidFill>
                    <a:latin typeface="Times New Roman" panose="02020603050405020304" pitchFamily="18" charset="0"/>
                    <a:cs typeface="Times New Roman" panose="02020603050405020304" pitchFamily="18" charset="0"/>
                  </a:rPr>
                  <a:t>A</a:t>
                </a:r>
                <a:r>
                  <a:rPr lang="en-IN" sz="2000" dirty="0">
                    <a:solidFill>
                      <a:srgbClr val="0B5ED7"/>
                    </a:solidFill>
                    <a:latin typeface="Times New Roman" panose="02020603050405020304" pitchFamily="18" charset="0"/>
                    <a:cs typeface="Times New Roman" panose="02020603050405020304" pitchFamily="18" charset="0"/>
                  </a:rPr>
                  <a:t> and either its splitting subset </a:t>
                </a:r>
                <a14:m>
                  <m:oMath xmlns:m="http://schemas.openxmlformats.org/officeDocument/2006/math">
                    <m:sSub>
                      <m:sSubPr>
                        <m:ctrlPr>
                          <a:rPr lang="en-IN" sz="2000" i="1">
                            <a:solidFill>
                              <a:srgbClr val="0B5ED7"/>
                            </a:solidFill>
                            <a:latin typeface="Cambria Math" panose="02040503050406030204" pitchFamily="18" charset="0"/>
                            <a:cs typeface="Times New Roman" panose="02020603050405020304" pitchFamily="18" charset="0"/>
                          </a:rPr>
                        </m:ctrlPr>
                      </m:sSubPr>
                      <m:e>
                        <m:r>
                          <a:rPr lang="en-IN" sz="2000" i="1">
                            <a:solidFill>
                              <a:srgbClr val="0B5ED7"/>
                            </a:solidFill>
                            <a:latin typeface="Cambria Math" panose="02040503050406030204" pitchFamily="18" charset="0"/>
                            <a:cs typeface="Times New Roman" panose="02020603050405020304" pitchFamily="18" charset="0"/>
                          </a:rPr>
                          <m:t>𝑆</m:t>
                        </m:r>
                      </m:e>
                      <m:sub>
                        <m:r>
                          <a:rPr lang="en-IN" sz="2000" i="1">
                            <a:solidFill>
                              <a:srgbClr val="0B5ED7"/>
                            </a:solidFill>
                            <a:latin typeface="Cambria Math" panose="02040503050406030204" pitchFamily="18" charset="0"/>
                            <a:cs typeface="Times New Roman" panose="02020603050405020304" pitchFamily="18" charset="0"/>
                          </a:rPr>
                          <m:t>𝐴</m:t>
                        </m:r>
                      </m:sub>
                    </m:sSub>
                  </m:oMath>
                </a14:m>
                <a:r>
                  <a:rPr lang="en-US" sz="2000" dirty="0">
                    <a:solidFill>
                      <a:srgbClr val="0B5ED7"/>
                    </a:solidFill>
                    <a:latin typeface="Times New Roman" panose="02020603050405020304" pitchFamily="18" charset="0"/>
                    <a:cs typeface="Times New Roman" panose="02020603050405020304" pitchFamily="18" charset="0"/>
                  </a:rPr>
                  <a:t> (for discrete-valued splitting attribute) or split-point </a:t>
                </a:r>
                <a14:m>
                  <m:oMath xmlns:m="http://schemas.openxmlformats.org/officeDocument/2006/math">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𝑣</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sz="2000" dirty="0">
                    <a:solidFill>
                      <a:srgbClr val="0B5ED7"/>
                    </a:solidFill>
                    <a:latin typeface="Times New Roman" panose="02020603050405020304" pitchFamily="18" charset="0"/>
                    <a:cs typeface="Times New Roman" panose="02020603050405020304" pitchFamily="18" charset="0"/>
                  </a:rPr>
                  <a:t> (for continuous valued splitting attribute) together form the splitting criteria.</a:t>
                </a:r>
                <a:r>
                  <a:rPr lang="en-US" sz="2000" dirty="0">
                    <a:solidFill>
                      <a:srgbClr val="0B5ED7"/>
                    </a:solidFill>
                  </a:rPr>
                  <a:t> </a:t>
                </a:r>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549" y="1352786"/>
                <a:ext cx="8425339" cy="4251948"/>
              </a:xfrm>
              <a:blipFill rotWithShape="1">
                <a:blip r:embed="rId2"/>
                <a:stretch>
                  <a:fillRect l="-724" r="-79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0352271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3" y="1338501"/>
            <a:ext cx="8425339" cy="1034586"/>
          </a:xfrm>
        </p:spPr>
        <p:txBody>
          <a:bodyPr>
            <a:normAutofit lnSpcReduction="10000"/>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9.15 : CART Algorithm</a:t>
            </a: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Suppose we want to build decision tree for the data set EMP as given in the table below.</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89</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033285606"/>
              </p:ext>
            </p:extLst>
          </p:nvPr>
        </p:nvGraphicFramePr>
        <p:xfrm>
          <a:off x="2362219" y="2232316"/>
          <a:ext cx="6270171" cy="4216469"/>
        </p:xfrm>
        <a:graphic>
          <a:graphicData uri="http://schemas.openxmlformats.org/drawingml/2006/table">
            <a:tbl>
              <a:tblPr firstRow="1" bandRow="1">
                <a:tableStyleId>{5C22544A-7EE6-4342-B048-85BDC9FD1C3A}</a:tableStyleId>
              </a:tblPr>
              <a:tblGrid>
                <a:gridCol w="1104264">
                  <a:extLst>
                    <a:ext uri="{9D8B030D-6E8A-4147-A177-3AD203B41FA5}">
                      <a16:colId xmlns:a16="http://schemas.microsoft.com/office/drawing/2014/main" val="418863574"/>
                    </a:ext>
                  </a:extLst>
                </a:gridCol>
                <a:gridCol w="691878">
                  <a:extLst>
                    <a:ext uri="{9D8B030D-6E8A-4147-A177-3AD203B41FA5}">
                      <a16:colId xmlns:a16="http://schemas.microsoft.com/office/drawing/2014/main" val="2433387740"/>
                    </a:ext>
                  </a:extLst>
                </a:gridCol>
                <a:gridCol w="979714">
                  <a:extLst>
                    <a:ext uri="{9D8B030D-6E8A-4147-A177-3AD203B41FA5}">
                      <a16:colId xmlns:a16="http://schemas.microsoft.com/office/drawing/2014/main" val="2573437759"/>
                    </a:ext>
                  </a:extLst>
                </a:gridCol>
                <a:gridCol w="685800">
                  <a:extLst>
                    <a:ext uri="{9D8B030D-6E8A-4147-A177-3AD203B41FA5}">
                      <a16:colId xmlns:a16="http://schemas.microsoft.com/office/drawing/2014/main" val="715097166"/>
                    </a:ext>
                  </a:extLst>
                </a:gridCol>
                <a:gridCol w="1524000">
                  <a:extLst>
                    <a:ext uri="{9D8B030D-6E8A-4147-A177-3AD203B41FA5}">
                      <a16:colId xmlns:a16="http://schemas.microsoft.com/office/drawing/2014/main" val="489950159"/>
                    </a:ext>
                  </a:extLst>
                </a:gridCol>
                <a:gridCol w="1284515">
                  <a:extLst>
                    <a:ext uri="{9D8B030D-6E8A-4147-A177-3AD203B41FA5}">
                      <a16:colId xmlns:a16="http://schemas.microsoft.com/office/drawing/2014/main" val="1499835967"/>
                    </a:ext>
                  </a:extLst>
                </a:gridCol>
              </a:tblGrid>
              <a:tr h="350974">
                <a:tc>
                  <a:txBody>
                    <a:bodyPr/>
                    <a:lstStyle/>
                    <a:p>
                      <a:pPr algn="ctr"/>
                      <a:r>
                        <a:rPr lang="en-IN" dirty="0">
                          <a:latin typeface="Times New Roman" panose="02020603050405020304" pitchFamily="18" charset="0"/>
                          <a:cs typeface="Times New Roman" panose="02020603050405020304" pitchFamily="18" charset="0"/>
                        </a:rPr>
                        <a:t>Tuple#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Age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Salary</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Job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Performance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Select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7368243"/>
                  </a:ext>
                </a:extLst>
              </a:tr>
              <a:tr h="233983">
                <a:tc>
                  <a:txBody>
                    <a:bodyPr/>
                    <a:lstStyle/>
                    <a:p>
                      <a:pPr algn="ctr"/>
                      <a:r>
                        <a:rPr lang="en-IN" sz="1200" dirty="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7839652"/>
                  </a:ext>
                </a:extLst>
              </a:tr>
              <a:tr h="233983">
                <a:tc>
                  <a:txBody>
                    <a:bodyPr/>
                    <a:lstStyle/>
                    <a:p>
                      <a:pPr algn="ctr"/>
                      <a:r>
                        <a:rPr lang="en-IN" sz="1200" dirty="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0872713"/>
                  </a:ext>
                </a:extLst>
              </a:tr>
              <a:tr h="233983">
                <a:tc>
                  <a:txBody>
                    <a:bodyPr/>
                    <a:lstStyle/>
                    <a:p>
                      <a:pPr algn="ctr"/>
                      <a:r>
                        <a:rPr lang="en-IN" sz="1200" dirty="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9643787"/>
                  </a:ext>
                </a:extLst>
              </a:tr>
              <a:tr h="233983">
                <a:tc>
                  <a:txBody>
                    <a:bodyPr/>
                    <a:lstStyle/>
                    <a:p>
                      <a:pPr algn="ctr"/>
                      <a:r>
                        <a:rPr lang="en-IN" sz="1200" dirty="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72606983"/>
                  </a:ext>
                </a:extLst>
              </a:tr>
              <a:tr h="233983">
                <a:tc>
                  <a:txBody>
                    <a:bodyPr/>
                    <a:lstStyle/>
                    <a:p>
                      <a:pPr algn="ctr"/>
                      <a:r>
                        <a:rPr lang="en-IN" sz="1200" dirty="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54707901"/>
                  </a:ext>
                </a:extLst>
              </a:tr>
              <a:tr h="233983">
                <a:tc>
                  <a:txBody>
                    <a:bodyPr/>
                    <a:lstStyle/>
                    <a:p>
                      <a:pPr algn="ctr"/>
                      <a:r>
                        <a:rPr lang="en-IN" sz="1200" dirty="0">
                          <a:latin typeface="Times New Roman" panose="02020603050405020304" pitchFamily="18" charset="0"/>
                          <a:cs typeface="Times New Roman" panose="02020603050405020304" pitchFamily="18" charset="0"/>
                        </a:rPr>
                        <a:t>6</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47549"/>
                  </a:ext>
                </a:extLst>
              </a:tr>
              <a:tr h="233983">
                <a:tc>
                  <a:txBody>
                    <a:bodyPr/>
                    <a:lstStyle/>
                    <a:p>
                      <a:pPr algn="ctr"/>
                      <a:r>
                        <a:rPr lang="en-IN" sz="1200" dirty="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20956190"/>
                  </a:ext>
                </a:extLst>
              </a:tr>
              <a:tr h="233983">
                <a:tc>
                  <a:txBody>
                    <a:bodyPr/>
                    <a:lstStyle/>
                    <a:p>
                      <a:pPr algn="ctr"/>
                      <a:r>
                        <a:rPr lang="en-IN" sz="1200" dirty="0">
                          <a:latin typeface="Times New Roman" panose="02020603050405020304" pitchFamily="18" charset="0"/>
                          <a:cs typeface="Times New Roman" panose="02020603050405020304" pitchFamily="18" charset="0"/>
                        </a:rPr>
                        <a:t>8</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7693123"/>
                  </a:ext>
                </a:extLst>
              </a:tr>
              <a:tr h="233983">
                <a:tc>
                  <a:txBody>
                    <a:bodyPr/>
                    <a:lstStyle/>
                    <a:p>
                      <a:pPr algn="ctr"/>
                      <a:r>
                        <a:rPr lang="en-IN" sz="1200" dirty="0">
                          <a:latin typeface="Times New Roman" panose="02020603050405020304" pitchFamily="18" charset="0"/>
                          <a:cs typeface="Times New Roman" panose="02020603050405020304" pitchFamily="18" charset="0"/>
                        </a:rPr>
                        <a:t>9</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9991210"/>
                  </a:ext>
                </a:extLst>
              </a:tr>
              <a:tr h="233983">
                <a:tc>
                  <a:txBody>
                    <a:bodyPr/>
                    <a:lstStyle/>
                    <a:p>
                      <a:pPr algn="ctr"/>
                      <a:r>
                        <a:rPr lang="en-IN" sz="1200" dirty="0">
                          <a:latin typeface="Times New Roman" panose="02020603050405020304" pitchFamily="18" charset="0"/>
                          <a:cs typeface="Times New Roman" panose="02020603050405020304" pitchFamily="18" charset="0"/>
                        </a:rPr>
                        <a:t>10</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97308089"/>
                  </a:ext>
                </a:extLst>
              </a:tr>
              <a:tr h="233983">
                <a:tc>
                  <a:txBody>
                    <a:bodyPr/>
                    <a:lstStyle/>
                    <a:p>
                      <a:pPr algn="ctr"/>
                      <a:r>
                        <a:rPr lang="en-IN" sz="1200" dirty="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2596128"/>
                  </a:ext>
                </a:extLst>
              </a:tr>
              <a:tr h="233983">
                <a:tc>
                  <a:txBody>
                    <a:bodyPr/>
                    <a:lstStyle/>
                    <a:p>
                      <a:pPr algn="ctr"/>
                      <a:r>
                        <a:rPr lang="en-IN" sz="1200" dirty="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4195167"/>
                  </a:ext>
                </a:extLst>
              </a:tr>
              <a:tr h="236495">
                <a:tc>
                  <a:txBody>
                    <a:bodyPr/>
                    <a:lstStyle/>
                    <a:p>
                      <a:pPr algn="ctr"/>
                      <a:r>
                        <a:rPr lang="en-IN" sz="1200" dirty="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808185"/>
                  </a:ext>
                </a:extLst>
              </a:tr>
              <a:tr h="284549">
                <a:tc>
                  <a:txBody>
                    <a:bodyPr/>
                    <a:lstStyle/>
                    <a:p>
                      <a:pPr algn="ctr"/>
                      <a:r>
                        <a:rPr lang="en-IN" sz="1200" dirty="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339959"/>
                  </a:ext>
                </a:extLst>
              </a:tr>
            </a:tbl>
          </a:graphicData>
        </a:graphic>
      </p:graphicFrame>
      <p:sp>
        <p:nvSpPr>
          <p:cNvPr id="9" name="TextBox 8"/>
          <p:cNvSpPr txBox="1"/>
          <p:nvPr/>
        </p:nvSpPr>
        <p:spPr>
          <a:xfrm>
            <a:off x="468093" y="2297817"/>
            <a:ext cx="1489817" cy="4555093"/>
          </a:xfrm>
          <a:prstGeom prst="rect">
            <a:avLst/>
          </a:prstGeom>
          <a:noFill/>
        </p:spPr>
        <p:txBody>
          <a:bodyPr wrap="square" rtlCol="0">
            <a:spAutoFit/>
          </a:bodyPr>
          <a:lstStyle/>
          <a:p>
            <a:r>
              <a:rPr lang="en-IN" sz="1400" b="1" dirty="0">
                <a:solidFill>
                  <a:srgbClr val="0B5ED7"/>
                </a:solidFill>
                <a:latin typeface="Times New Roman" panose="02020603050405020304" pitchFamily="18" charset="0"/>
                <a:cs typeface="Times New Roman" panose="02020603050405020304" pitchFamily="18" charset="0"/>
              </a:rPr>
              <a:t>Age</a:t>
            </a:r>
          </a:p>
          <a:p>
            <a:r>
              <a:rPr lang="en-IN" sz="1400" dirty="0">
                <a:solidFill>
                  <a:srgbClr val="0B5ED7"/>
                </a:solidFill>
                <a:latin typeface="Times New Roman" panose="02020603050405020304" pitchFamily="18" charset="0"/>
                <a:cs typeface="Times New Roman" panose="02020603050405020304" pitchFamily="18" charset="0"/>
              </a:rPr>
              <a:t>Y : young</a:t>
            </a:r>
          </a:p>
          <a:p>
            <a:r>
              <a:rPr lang="en-IN" sz="1400" dirty="0">
                <a:solidFill>
                  <a:srgbClr val="0B5ED7"/>
                </a:solidFill>
                <a:latin typeface="Times New Roman" panose="02020603050405020304" pitchFamily="18" charset="0"/>
                <a:cs typeface="Times New Roman" panose="02020603050405020304" pitchFamily="18" charset="0"/>
              </a:rPr>
              <a:t>M : middle-aged</a:t>
            </a:r>
          </a:p>
          <a:p>
            <a:r>
              <a:rPr lang="en-IN" sz="1400" dirty="0">
                <a:solidFill>
                  <a:srgbClr val="0B5ED7"/>
                </a:solidFill>
                <a:latin typeface="Times New Roman" panose="02020603050405020304" pitchFamily="18" charset="0"/>
                <a:cs typeface="Times New Roman" panose="02020603050405020304" pitchFamily="18" charset="0"/>
              </a:rPr>
              <a:t>O : old</a:t>
            </a:r>
          </a:p>
          <a:p>
            <a:endParaRPr lang="en-IN" sz="800" b="1" dirty="0">
              <a:solidFill>
                <a:srgbClr val="0B5ED7"/>
              </a:solidFill>
              <a:latin typeface="Times New Roman" panose="02020603050405020304" pitchFamily="18" charset="0"/>
              <a:cs typeface="Times New Roman" panose="02020603050405020304" pitchFamily="18" charset="0"/>
            </a:endParaRPr>
          </a:p>
          <a:p>
            <a:r>
              <a:rPr lang="en-IN" sz="1400" b="1" dirty="0">
                <a:solidFill>
                  <a:srgbClr val="0B5ED7"/>
                </a:solidFill>
                <a:latin typeface="Times New Roman" panose="02020603050405020304" pitchFamily="18" charset="0"/>
                <a:cs typeface="Times New Roman" panose="02020603050405020304" pitchFamily="18" charset="0"/>
              </a:rPr>
              <a:t>Salary</a:t>
            </a:r>
          </a:p>
          <a:p>
            <a:r>
              <a:rPr lang="en-IN" sz="1400" dirty="0">
                <a:solidFill>
                  <a:srgbClr val="0B5ED7"/>
                </a:solidFill>
                <a:latin typeface="Times New Roman" panose="02020603050405020304" pitchFamily="18" charset="0"/>
                <a:cs typeface="Times New Roman" panose="02020603050405020304" pitchFamily="18" charset="0"/>
              </a:rPr>
              <a:t>L : low</a:t>
            </a:r>
          </a:p>
          <a:p>
            <a:r>
              <a:rPr lang="en-IN" sz="1400" dirty="0">
                <a:solidFill>
                  <a:srgbClr val="0B5ED7"/>
                </a:solidFill>
                <a:latin typeface="Times New Roman" panose="02020603050405020304" pitchFamily="18" charset="0"/>
                <a:cs typeface="Times New Roman" panose="02020603050405020304" pitchFamily="18" charset="0"/>
              </a:rPr>
              <a:t>M : medium</a:t>
            </a:r>
          </a:p>
          <a:p>
            <a:r>
              <a:rPr lang="en-IN" sz="1400" dirty="0">
                <a:solidFill>
                  <a:srgbClr val="0B5ED7"/>
                </a:solidFill>
                <a:latin typeface="Times New Roman" panose="02020603050405020304" pitchFamily="18" charset="0"/>
                <a:cs typeface="Times New Roman" panose="02020603050405020304" pitchFamily="18" charset="0"/>
              </a:rPr>
              <a:t>H : high</a:t>
            </a:r>
          </a:p>
          <a:p>
            <a:endParaRPr lang="en-IN" sz="800" b="1" dirty="0">
              <a:solidFill>
                <a:srgbClr val="0B5ED7"/>
              </a:solidFill>
              <a:latin typeface="Times New Roman" panose="02020603050405020304" pitchFamily="18" charset="0"/>
              <a:cs typeface="Times New Roman" panose="02020603050405020304" pitchFamily="18" charset="0"/>
            </a:endParaRPr>
          </a:p>
          <a:p>
            <a:r>
              <a:rPr lang="en-IN" sz="1400" b="1" dirty="0">
                <a:solidFill>
                  <a:srgbClr val="0B5ED7"/>
                </a:solidFill>
                <a:latin typeface="Times New Roman" panose="02020603050405020304" pitchFamily="18" charset="0"/>
                <a:cs typeface="Times New Roman" panose="02020603050405020304" pitchFamily="18" charset="0"/>
              </a:rPr>
              <a:t>Job</a:t>
            </a:r>
          </a:p>
          <a:p>
            <a:r>
              <a:rPr lang="en-IN" sz="1400" dirty="0">
                <a:solidFill>
                  <a:srgbClr val="0B5ED7"/>
                </a:solidFill>
                <a:latin typeface="Times New Roman" panose="02020603050405020304" pitchFamily="18" charset="0"/>
                <a:cs typeface="Times New Roman" panose="02020603050405020304" pitchFamily="18" charset="0"/>
              </a:rPr>
              <a:t>G : government</a:t>
            </a:r>
          </a:p>
          <a:p>
            <a:r>
              <a:rPr lang="en-IN" sz="1400" dirty="0">
                <a:solidFill>
                  <a:srgbClr val="0B5ED7"/>
                </a:solidFill>
                <a:latin typeface="Times New Roman" panose="02020603050405020304" pitchFamily="18" charset="0"/>
                <a:cs typeface="Times New Roman" panose="02020603050405020304" pitchFamily="18" charset="0"/>
              </a:rPr>
              <a:t>P : private</a:t>
            </a:r>
          </a:p>
          <a:p>
            <a:endParaRPr lang="en-IN" sz="800" b="1" dirty="0">
              <a:solidFill>
                <a:srgbClr val="0B5ED7"/>
              </a:solidFill>
              <a:latin typeface="Times New Roman" panose="02020603050405020304" pitchFamily="18" charset="0"/>
              <a:cs typeface="Times New Roman" panose="02020603050405020304" pitchFamily="18" charset="0"/>
            </a:endParaRPr>
          </a:p>
          <a:p>
            <a:r>
              <a:rPr lang="en-IN" sz="1400" b="1" dirty="0">
                <a:solidFill>
                  <a:srgbClr val="0B5ED7"/>
                </a:solidFill>
                <a:latin typeface="Times New Roman" panose="02020603050405020304" pitchFamily="18" charset="0"/>
                <a:cs typeface="Times New Roman" panose="02020603050405020304" pitchFamily="18" charset="0"/>
              </a:rPr>
              <a:t>Performance</a:t>
            </a:r>
          </a:p>
          <a:p>
            <a:r>
              <a:rPr lang="en-IN" sz="1400" dirty="0">
                <a:solidFill>
                  <a:srgbClr val="0B5ED7"/>
                </a:solidFill>
                <a:latin typeface="Times New Roman" panose="02020603050405020304" pitchFamily="18" charset="0"/>
                <a:cs typeface="Times New Roman" panose="02020603050405020304" pitchFamily="18" charset="0"/>
              </a:rPr>
              <a:t>A : Average</a:t>
            </a:r>
          </a:p>
          <a:p>
            <a:r>
              <a:rPr lang="en-IN" sz="1400" dirty="0">
                <a:solidFill>
                  <a:srgbClr val="0B5ED7"/>
                </a:solidFill>
                <a:latin typeface="Times New Roman" panose="02020603050405020304" pitchFamily="18" charset="0"/>
                <a:cs typeface="Times New Roman" panose="02020603050405020304" pitchFamily="18" charset="0"/>
              </a:rPr>
              <a:t>E : Excellent</a:t>
            </a:r>
          </a:p>
          <a:p>
            <a:endParaRPr lang="en-IN" sz="800" b="1" dirty="0">
              <a:solidFill>
                <a:srgbClr val="0B5ED7"/>
              </a:solidFill>
              <a:latin typeface="Times New Roman" panose="02020603050405020304" pitchFamily="18" charset="0"/>
              <a:cs typeface="Times New Roman" panose="02020603050405020304" pitchFamily="18" charset="0"/>
            </a:endParaRPr>
          </a:p>
          <a:p>
            <a:r>
              <a:rPr lang="en-IN" sz="1400" b="1" dirty="0">
                <a:solidFill>
                  <a:srgbClr val="0B5ED7"/>
                </a:solidFill>
                <a:latin typeface="Times New Roman" panose="02020603050405020304" pitchFamily="18" charset="0"/>
                <a:cs typeface="Times New Roman" panose="02020603050405020304" pitchFamily="18" charset="0"/>
              </a:rPr>
              <a:t>Class : Select</a:t>
            </a:r>
          </a:p>
          <a:p>
            <a:r>
              <a:rPr lang="en-IN" sz="1400" dirty="0">
                <a:solidFill>
                  <a:srgbClr val="0B5ED7"/>
                </a:solidFill>
                <a:latin typeface="Times New Roman" panose="02020603050405020304" pitchFamily="18" charset="0"/>
                <a:cs typeface="Times New Roman" panose="02020603050405020304" pitchFamily="18" charset="0"/>
              </a:rPr>
              <a:t>Y : yes</a:t>
            </a:r>
          </a:p>
          <a:p>
            <a:r>
              <a:rPr lang="en-IN" sz="1400" dirty="0">
                <a:solidFill>
                  <a:srgbClr val="0B5ED7"/>
                </a:solidFill>
                <a:latin typeface="Times New Roman" panose="02020603050405020304" pitchFamily="18" charset="0"/>
                <a:cs typeface="Times New Roman" panose="02020603050405020304" pitchFamily="18" charset="0"/>
              </a:rPr>
              <a:t>N : no</a:t>
            </a:r>
            <a:endParaRPr lang="en-US" sz="1400" dirty="0">
              <a:solidFill>
                <a:srgbClr val="0B5ED7"/>
              </a:solidFill>
              <a:latin typeface="Times New Roman" panose="02020603050405020304" pitchFamily="18" charset="0"/>
              <a:cs typeface="Times New Roman" panose="02020603050405020304" pitchFamily="18" charset="0"/>
            </a:endParaRPr>
          </a:p>
          <a:p>
            <a:endParaRPr lang="en-IN" sz="1400" b="1" dirty="0">
              <a:solidFill>
                <a:srgbClr val="0B5ED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5991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pPr marL="0" indent="0">
              <a:buNone/>
            </a:pPr>
            <a:r>
              <a:rPr lang="en-US" sz="2000" b="1" dirty="0">
                <a:solidFill>
                  <a:srgbClr val="0B5ED7"/>
                </a:solidFill>
                <a:cs typeface="Times New Roman" pitchFamily="18" charset="0"/>
              </a:rPr>
              <a:t>Example 9.3 : Vertebrate Classification</a:t>
            </a:r>
          </a:p>
          <a:p>
            <a:r>
              <a:rPr lang="en-US" sz="2000" dirty="0">
                <a:solidFill>
                  <a:srgbClr val="0B5ED7"/>
                </a:solidFill>
                <a:cs typeface="Times New Roman" pitchFamily="18" charset="0"/>
              </a:rPr>
              <a:t>Suppose, a new species is discovered as follows.</a:t>
            </a:r>
          </a:p>
          <a:p>
            <a:endParaRPr lang="en-US" sz="2000" dirty="0">
              <a:solidFill>
                <a:srgbClr val="0B5ED7"/>
              </a:solidFill>
              <a:cs typeface="Times New Roman" pitchFamily="18" charset="0"/>
            </a:endParaRPr>
          </a:p>
          <a:p>
            <a:endParaRPr lang="en-US" sz="2000" dirty="0">
              <a:solidFill>
                <a:srgbClr val="0B5ED7"/>
              </a:solidFill>
              <a:cs typeface="Times New Roman" pitchFamily="18" charset="0"/>
            </a:endParaRPr>
          </a:p>
          <a:p>
            <a:endParaRPr lang="en-US" sz="2000" dirty="0">
              <a:solidFill>
                <a:srgbClr val="0B5ED7"/>
              </a:solidFill>
              <a:cs typeface="Times New Roman" pitchFamily="18" charset="0"/>
            </a:endParaRPr>
          </a:p>
          <a:p>
            <a:pPr lvl="8"/>
            <a:endParaRPr lang="en-US" sz="800" dirty="0">
              <a:solidFill>
                <a:srgbClr val="0B5ED7"/>
              </a:solidFill>
              <a:cs typeface="Times New Roman" pitchFamily="18" charset="0"/>
            </a:endParaRPr>
          </a:p>
          <a:p>
            <a:r>
              <a:rPr lang="en-US" sz="2000" dirty="0">
                <a:solidFill>
                  <a:srgbClr val="0B5ED7"/>
                </a:solidFill>
                <a:cs typeface="Times New Roman" pitchFamily="18" charset="0"/>
              </a:rPr>
              <a:t>Decision Tree that can be inducted based on the data (in Example 9.3) is as follows.</a:t>
            </a: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445540171"/>
              </p:ext>
            </p:extLst>
          </p:nvPr>
        </p:nvGraphicFramePr>
        <p:xfrm>
          <a:off x="830591" y="2349849"/>
          <a:ext cx="7126209" cy="902208"/>
        </p:xfrm>
        <a:graphic>
          <a:graphicData uri="http://schemas.openxmlformats.org/drawingml/2006/table">
            <a:tbl>
              <a:tblPr firstRow="1" firstCol="1" bandRow="1">
                <a:tableStyleId>{5C22544A-7EE6-4342-B048-85BDC9FD1C3A}</a:tableStyleId>
              </a:tblPr>
              <a:tblGrid>
                <a:gridCol w="1179979">
                  <a:extLst>
                    <a:ext uri="{9D8B030D-6E8A-4147-A177-3AD203B41FA5}">
                      <a16:colId xmlns:a16="http://schemas.microsoft.com/office/drawing/2014/main" val="20000"/>
                    </a:ext>
                  </a:extLst>
                </a:gridCol>
                <a:gridCol w="1010285">
                  <a:extLst>
                    <a:ext uri="{9D8B030D-6E8A-4147-A177-3AD203B41FA5}">
                      <a16:colId xmlns:a16="http://schemas.microsoft.com/office/drawing/2014/main" val="20001"/>
                    </a:ext>
                  </a:extLst>
                </a:gridCol>
                <a:gridCol w="697249">
                  <a:extLst>
                    <a:ext uri="{9D8B030D-6E8A-4147-A177-3AD203B41FA5}">
                      <a16:colId xmlns:a16="http://schemas.microsoft.com/office/drawing/2014/main" val="20002"/>
                    </a:ext>
                  </a:extLst>
                </a:gridCol>
                <a:gridCol w="599199">
                  <a:extLst>
                    <a:ext uri="{9D8B030D-6E8A-4147-A177-3AD203B41FA5}">
                      <a16:colId xmlns:a16="http://schemas.microsoft.com/office/drawing/2014/main" val="20003"/>
                    </a:ext>
                  </a:extLst>
                </a:gridCol>
                <a:gridCol w="734291">
                  <a:extLst>
                    <a:ext uri="{9D8B030D-6E8A-4147-A177-3AD203B41FA5}">
                      <a16:colId xmlns:a16="http://schemas.microsoft.com/office/drawing/2014/main" val="20004"/>
                    </a:ext>
                  </a:extLst>
                </a:gridCol>
                <a:gridCol w="734291">
                  <a:extLst>
                    <a:ext uri="{9D8B030D-6E8A-4147-A177-3AD203B41FA5}">
                      <a16:colId xmlns:a16="http://schemas.microsoft.com/office/drawing/2014/main" val="20005"/>
                    </a:ext>
                  </a:extLst>
                </a:gridCol>
                <a:gridCol w="558526">
                  <a:extLst>
                    <a:ext uri="{9D8B030D-6E8A-4147-A177-3AD203B41FA5}">
                      <a16:colId xmlns:a16="http://schemas.microsoft.com/office/drawing/2014/main" val="20006"/>
                    </a:ext>
                  </a:extLst>
                </a:gridCol>
                <a:gridCol w="868656">
                  <a:extLst>
                    <a:ext uri="{9D8B030D-6E8A-4147-A177-3AD203B41FA5}">
                      <a16:colId xmlns:a16="http://schemas.microsoft.com/office/drawing/2014/main" val="20007"/>
                    </a:ext>
                  </a:extLst>
                </a:gridCol>
                <a:gridCol w="743733">
                  <a:extLst>
                    <a:ext uri="{9D8B030D-6E8A-4147-A177-3AD203B41FA5}">
                      <a16:colId xmlns:a16="http://schemas.microsoft.com/office/drawing/2014/main" val="20008"/>
                    </a:ext>
                  </a:extLst>
                </a:gridCol>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Aquatic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endParaRPr lang="en-IN" sz="1100" dirty="0">
                        <a:solidFill>
                          <a:srgbClr val="A50021"/>
                        </a:solidFill>
                        <a:effectLst/>
                      </a:endParaRPr>
                    </a:p>
                    <a:p>
                      <a:pPr>
                        <a:lnSpc>
                          <a:spcPct val="115000"/>
                        </a:lnSpc>
                        <a:spcAft>
                          <a:spcPts val="0"/>
                        </a:spcAft>
                      </a:pPr>
                      <a:r>
                        <a:rPr lang="en-IN" sz="1100" dirty="0" err="1">
                          <a:solidFill>
                            <a:srgbClr val="A50021"/>
                          </a:solidFill>
                          <a:effectLst/>
                        </a:rPr>
                        <a:t>Gila</a:t>
                      </a:r>
                      <a:r>
                        <a:rPr lang="en-IN" sz="1100" dirty="0">
                          <a:solidFill>
                            <a:srgbClr val="A50021"/>
                          </a:solidFill>
                          <a:effectLst/>
                        </a:rPr>
                        <a:t> Monster</a:t>
                      </a:r>
                      <a:endParaRPr lang="en-IN" sz="1100" dirty="0">
                        <a:solidFill>
                          <a:srgbClr val="A50021"/>
                        </a:solidFill>
                        <a:effectLst/>
                        <a:latin typeface="Calibri"/>
                        <a:ea typeface="Calibri"/>
                        <a:cs typeface="Times New Roman"/>
                      </a:endParaRPr>
                    </a:p>
                  </a:txBody>
                  <a:tcPr marL="68580" marR="68580" marT="0" marB="0">
                    <a:solidFill>
                      <a:schemeClr val="bg1">
                        <a:lumMod val="85000"/>
                      </a:schemeClr>
                    </a:solidFill>
                  </a:tcPr>
                </a:tc>
                <a:tc>
                  <a:txBody>
                    <a:bodyPr/>
                    <a:lstStyle/>
                    <a:p>
                      <a:pPr algn="ctr">
                        <a:lnSpc>
                          <a:spcPct val="115000"/>
                        </a:lnSpc>
                        <a:spcAft>
                          <a:spcPts val="0"/>
                        </a:spcAft>
                      </a:pPr>
                      <a:r>
                        <a:rPr lang="en-IN" sz="1100" dirty="0">
                          <a:effectLst/>
                        </a:rPr>
                        <a:t>cold</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scale</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3200" b="1" dirty="0">
                          <a:solidFill>
                            <a:srgbClr val="A50021"/>
                          </a:solidFill>
                          <a:effectLst/>
                        </a:rPr>
                        <a:t>?</a:t>
                      </a:r>
                      <a:endParaRPr lang="en-IN" sz="3200" b="1" dirty="0">
                        <a:solidFill>
                          <a:srgbClr val="A50021"/>
                        </a:solidFill>
                        <a:effectLst/>
                        <a:latin typeface="Calibri"/>
                        <a:ea typeface="Calibri"/>
                        <a:cs typeface="Times New Roman"/>
                      </a:endParaRPr>
                    </a:p>
                  </a:txBody>
                  <a:tcPr marL="68580" marR="68580" marT="0" marB="0" anchor="ctr">
                    <a:solidFill>
                      <a:schemeClr val="bg1">
                        <a:lumMod val="85000"/>
                      </a:schemeClr>
                    </a:solidFill>
                  </a:tcPr>
                </a:tc>
                <a:extLst>
                  <a:ext uri="{0D108BD9-81ED-4DB2-BD59-A6C34878D82A}">
                    <a16:rowId xmlns:a16="http://schemas.microsoft.com/office/drawing/2014/main" val="10001"/>
                  </a:ext>
                </a:extLst>
              </a:tr>
            </a:tbl>
          </a:graphicData>
        </a:graphic>
      </p:graphicFrame>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335" y="4237709"/>
            <a:ext cx="44005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B0D49B5-D510-4FF7-8D39-6D74BE20B527}"/>
                  </a:ext>
                </a:extLst>
              </p14:cNvPr>
              <p14:cNvContentPartPr/>
              <p14:nvPr/>
            </p14:nvContentPartPr>
            <p14:xfrm>
              <a:off x="676800" y="1960920"/>
              <a:ext cx="8664480" cy="3787560"/>
            </p14:xfrm>
          </p:contentPart>
        </mc:Choice>
        <mc:Fallback xmlns="">
          <p:pic>
            <p:nvPicPr>
              <p:cNvPr id="5" name="Ink 4">
                <a:extLst>
                  <a:ext uri="{FF2B5EF4-FFF2-40B4-BE49-F238E27FC236}">
                    <a16:creationId xmlns:a16="http://schemas.microsoft.com/office/drawing/2014/main" id="{4B0D49B5-D510-4FF7-8D39-6D74BE20B527}"/>
                  </a:ext>
                </a:extLst>
              </p:cNvPr>
              <p:cNvPicPr/>
              <p:nvPr/>
            </p:nvPicPr>
            <p:blipFill>
              <a:blip r:embed="rId4"/>
              <a:stretch>
                <a:fillRect/>
              </a:stretch>
            </p:blipFill>
            <p:spPr>
              <a:xfrm>
                <a:off x="667440" y="1951560"/>
                <a:ext cx="8683200" cy="3806280"/>
              </a:xfrm>
              <a:prstGeom prst="rect">
                <a:avLst/>
              </a:prstGeom>
            </p:spPr>
          </p:pic>
        </mc:Fallback>
      </mc:AlternateContent>
    </p:spTree>
    <p:extLst>
      <p:ext uri="{BB962C8B-B14F-4D97-AF65-F5344CB8AC3E}">
        <p14:creationId xmlns:p14="http://schemas.microsoft.com/office/powerpoint/2010/main" val="16330876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16830"/>
                <a:ext cx="8425339" cy="4372343"/>
              </a:xfrm>
            </p:spPr>
            <p:txBody>
              <a:bodyPr>
                <a:normAutofit/>
              </a:bodyPr>
              <a:lstStyle/>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For  the EMP data set,</a:t>
                </a: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e>
                          <m:sSubSup>
                            <m:sSubSup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𝑝</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=1−</m:t>
                      </m:r>
                      <m:d>
                        <m:dPr>
                          <m:begChr m:val="["/>
                          <m:end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oMath>
                  </m:oMathPara>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𝟒𝟓𝟗𝟐</m:t>
                      </m:r>
                    </m:oMath>
                  </m:oMathPara>
                </a14:m>
                <a:endParaRPr lang="en-IN" sz="18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Now let us consider the calculation of </a:t>
                </a:r>
                <a14:m>
                  <m:oMath xmlns:m="http://schemas.openxmlformats.org/officeDocument/2006/math">
                    <m:sSub>
                      <m:sSubPr>
                        <m:ctrlP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for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Age</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Performance</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16827"/>
                <a:ext cx="8425339" cy="4372343"/>
              </a:xfrm>
              <a:blipFill rotWithShape="1">
                <a:blip r:embed="rId2"/>
                <a:stretch>
                  <a:fillRect l="-796" t="-69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2270347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1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Age</a:t>
                </a:r>
              </a:p>
              <a:p>
                <a:pPr marL="0" indent="0" algn="just">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age has three values, namely </a:t>
                </a:r>
                <a:r>
                  <a:rPr lang="en-IN" sz="18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Y, M and O. So there are 6 subsets, that should be considered for splitting as:</a:t>
                </a:r>
              </a:p>
              <a:p>
                <a:pPr marL="0" indent="0" algn="just">
                  <a:buNone/>
                </a:pPr>
                <a:endParaRPr lang="en-IN" sz="900" b="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d>
                        <m:d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8</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𝟒𝟖𝟔𝟐</m:t>
                      </m:r>
                    </m:oMath>
                  </m:oMathPara>
                </a14:m>
                <a:endParaRPr lang="en-IN" sz="1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best value of Gini Index while splitting attribute  Age is   </a:t>
                </a:r>
                <a14:m>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𝐴𝑔𝑒</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3</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𝟎</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𝟑𝟕𝟓𝟎</m:t>
                    </m:r>
                  </m:oMath>
                </a14:m>
                <a:endParaRPr lang="en-IN" sz="18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651" t="-608"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cxnSp>
        <p:nvCxnSpPr>
          <p:cNvPr id="11" name="Straight Connector 10"/>
          <p:cNvCxnSpPr>
            <a:stCxn id="7" idx="4"/>
          </p:cNvCxnSpPr>
          <p:nvPr/>
        </p:nvCxnSpPr>
        <p:spPr>
          <a:xfrm>
            <a:off x="7059689" y="4465102"/>
            <a:ext cx="838007" cy="478970"/>
          </a:xfrm>
          <a:prstGeom prst="line">
            <a:avLst/>
          </a:prstGeom>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5970929" y="3997052"/>
            <a:ext cx="2909919" cy="1630901"/>
            <a:chOff x="5203371" y="3810000"/>
            <a:chExt cx="2909919" cy="1630901"/>
          </a:xfrm>
        </p:grpSpPr>
        <p:grpSp>
          <p:nvGrpSpPr>
            <p:cNvPr id="12" name="Group 11"/>
            <p:cNvGrpSpPr/>
            <p:nvPr/>
          </p:nvGrpSpPr>
          <p:grpSpPr>
            <a:xfrm>
              <a:off x="5454128" y="3810000"/>
              <a:ext cx="1676014" cy="947056"/>
              <a:chOff x="5486786" y="4071258"/>
              <a:chExt cx="1676014" cy="947056"/>
            </a:xfrm>
          </p:grpSpPr>
          <mc:AlternateContent xmlns:mc="http://schemas.openxmlformats.org/markup-compatibility/2006" xmlns:a14="http://schemas.microsoft.com/office/drawing/2010/main">
            <mc:Choice Requires="a14">
              <p:sp>
                <p:nvSpPr>
                  <p:cNvPr id="7" name="Oval 6"/>
                  <p:cNvSpPr/>
                  <p:nvPr/>
                </p:nvSpPr>
                <p:spPr>
                  <a:xfrm>
                    <a:off x="5486786" y="4071258"/>
                    <a:ext cx="1676014"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Age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a:t>{O}</a:t>
                    </a:r>
                  </a:p>
                </p:txBody>
              </p:sp>
            </mc:Choice>
            <mc:Fallback xmlns="">
              <p:sp>
                <p:nvSpPr>
                  <p:cNvPr id="7" name="Oval 6"/>
                  <p:cNvSpPr>
                    <a:spLocks noRot="1" noChangeAspect="1" noMove="1" noResize="1" noEditPoints="1" noAdjustHandles="1" noChangeArrowheads="1" noChangeShapeType="1" noTextEdit="1"/>
                  </p:cNvSpPr>
                  <p:nvPr/>
                </p:nvSpPr>
                <p:spPr>
                  <a:xfrm>
                    <a:off x="5486786" y="4071258"/>
                    <a:ext cx="1676014" cy="468086"/>
                  </a:xfrm>
                  <a:prstGeom prst="ellipse">
                    <a:avLst/>
                  </a:prstGeom>
                  <a:blipFill rotWithShape="1">
                    <a:blip r:embed="rId3"/>
                    <a:stretch>
                      <a:fillRect b="-7500"/>
                    </a:stretch>
                  </a:blipFill>
                </p:spPr>
                <p:txBody>
                  <a:bodyPr/>
                  <a:lstStyle/>
                  <a:p>
                    <a:r>
                      <a:rPr lang="en-IN">
                        <a:noFill/>
                      </a:rPr>
                      <a:t> </a:t>
                    </a:r>
                  </a:p>
                </p:txBody>
              </p:sp>
            </mc:Fallback>
          </mc:AlternateContent>
          <p:cxnSp>
            <p:nvCxnSpPr>
              <p:cNvPr id="9" name="Straight Connector 8"/>
              <p:cNvCxnSpPr>
                <a:stCxn id="7" idx="4"/>
              </p:cNvCxnSpPr>
              <p:nvPr/>
            </p:nvCxnSpPr>
            <p:spPr>
              <a:xfrm flipH="1">
                <a:off x="5682345" y="4539344"/>
                <a:ext cx="642448" cy="478970"/>
              </a:xfrm>
              <a:prstGeom prst="line">
                <a:avLst/>
              </a:prstGeom>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5203371" y="4517571"/>
              <a:ext cx="2909919" cy="923330"/>
            </a:xfrm>
            <a:prstGeom prst="rect">
              <a:avLst/>
            </a:prstGeom>
            <a:noFill/>
          </p:spPr>
          <p:txBody>
            <a:bodyPr wrap="square" rtlCol="0">
              <a:spAutoFit/>
            </a:bodyPr>
            <a:lstStyle/>
            <a:p>
              <a:r>
                <a:rPr lang="en-IN" dirty="0"/>
                <a:t> 	                   </a:t>
              </a:r>
            </a:p>
            <a:p>
              <a:r>
                <a:rPr lang="en-IN" dirty="0"/>
                <a:t>{O}		{Y,M}</a:t>
              </a:r>
              <a:endParaRPr lang="en-US" dirty="0"/>
            </a:p>
            <a:p>
              <a:endParaRPr lang="en-US" dirty="0"/>
            </a:p>
          </p:txBody>
        </p:sp>
      </p:grpSp>
      <p:sp>
        <p:nvSpPr>
          <p:cNvPr id="19" name="Rectangle 18"/>
          <p:cNvSpPr/>
          <p:nvPr/>
        </p:nvSpPr>
        <p:spPr>
          <a:xfrm>
            <a:off x="6221669" y="4519921"/>
            <a:ext cx="518532" cy="369332"/>
          </a:xfrm>
          <a:prstGeom prst="rect">
            <a:avLst/>
          </a:prstGeom>
        </p:spPr>
        <p:txBody>
          <a:bodyPr wrap="none">
            <a:spAutoFit/>
          </a:bodyPr>
          <a:lstStyle/>
          <a:p>
            <a:r>
              <a:rPr lang="en-IN" dirty="0"/>
              <a:t>Yes</a:t>
            </a:r>
          </a:p>
        </p:txBody>
      </p:sp>
      <p:sp>
        <p:nvSpPr>
          <p:cNvPr id="20" name="Rectangle 19"/>
          <p:cNvSpPr/>
          <p:nvPr/>
        </p:nvSpPr>
        <p:spPr>
          <a:xfrm>
            <a:off x="7478691" y="4517714"/>
            <a:ext cx="490830" cy="369332"/>
          </a:xfrm>
          <a:prstGeom prst="rect">
            <a:avLst/>
          </a:prstGeom>
        </p:spPr>
        <p:txBody>
          <a:bodyPr wrap="none">
            <a:spAutoFit/>
          </a:bodyPr>
          <a:lstStyle/>
          <a:p>
            <a:r>
              <a:rPr lang="en-IN" dirty="0"/>
              <a:t>No</a:t>
            </a:r>
          </a:p>
        </p:txBody>
      </p:sp>
    </p:spTree>
    <p:extLst>
      <p:ext uri="{BB962C8B-B14F-4D97-AF65-F5344CB8AC3E}">
        <p14:creationId xmlns:p14="http://schemas.microsoft.com/office/powerpoint/2010/main" val="25102251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Salary</a:t>
                </a:r>
              </a:p>
              <a:p>
                <a:pPr marL="0" indent="0" algn="just">
                  <a:buNone/>
                </a:pP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salary has three values namely </a:t>
                </a:r>
                <a:r>
                  <a:rPr lang="en-IN" sz="2000" b="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L</a:t>
                </a: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t>
                </a: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H</a:t>
                </a: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So, there are 6 subsets, that should be considered for splitting as:</a:t>
                </a:r>
              </a:p>
              <a:p>
                <a:pPr marL="0" indent="0" algn="just">
                  <a:buNone/>
                </a:pPr>
                <a:endParaRPr lang="en-IN" sz="1800" b="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=0.3000</m:t>
                    </m:r>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=0.3150</m:t>
                    </m:r>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=0.4508</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𝑠𝑎𝑙𝑎𝑟𝑦</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(5,6)</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0.4592−0.4508=</m:t>
                      </m:r>
                      <m:r>
                        <a:rPr lang="en-IN" sz="1800" b="0"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0.0084</m:t>
                      </m:r>
                    </m:oMath>
                  </m:oMathPara>
                </a14:m>
                <a:endParaRPr lang="en-IN" sz="1800"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grpSp>
        <p:nvGrpSpPr>
          <p:cNvPr id="7" name="Group 6"/>
          <p:cNvGrpSpPr/>
          <p:nvPr/>
        </p:nvGrpSpPr>
        <p:grpSpPr>
          <a:xfrm>
            <a:off x="5701988" y="3595104"/>
            <a:ext cx="2909919" cy="1630901"/>
            <a:chOff x="5203371" y="3810000"/>
            <a:chExt cx="2909919" cy="1630901"/>
          </a:xfrm>
        </p:grpSpPr>
        <p:grpSp>
          <p:nvGrpSpPr>
            <p:cNvPr id="8" name="Group 7"/>
            <p:cNvGrpSpPr/>
            <p:nvPr/>
          </p:nvGrpSpPr>
          <p:grpSpPr>
            <a:xfrm>
              <a:off x="5454127" y="3810000"/>
              <a:ext cx="2147782" cy="947056"/>
              <a:chOff x="5486785" y="4071258"/>
              <a:chExt cx="2147782" cy="947056"/>
            </a:xfrm>
          </p:grpSpPr>
          <mc:AlternateContent xmlns:mc="http://schemas.openxmlformats.org/markup-compatibility/2006" xmlns:a14="http://schemas.microsoft.com/office/drawing/2010/main">
            <mc:Choice Requires="a14">
              <p:sp>
                <p:nvSpPr>
                  <p:cNvPr id="10" name="Oval 9"/>
                  <p:cNvSpPr/>
                  <p:nvPr/>
                </p:nvSpPr>
                <p:spPr>
                  <a:xfrm>
                    <a:off x="5486785" y="4071258"/>
                    <a:ext cx="2147782"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Salary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a:t>{H}</a:t>
                    </a:r>
                  </a:p>
                </p:txBody>
              </p:sp>
            </mc:Choice>
            <mc:Fallback xmlns="">
              <p:sp>
                <p:nvSpPr>
                  <p:cNvPr id="10" name="Oval 9"/>
                  <p:cNvSpPr>
                    <a:spLocks noRot="1" noChangeAspect="1" noMove="1" noResize="1" noEditPoints="1" noAdjustHandles="1" noChangeArrowheads="1" noChangeShapeType="1" noTextEdit="1"/>
                  </p:cNvSpPr>
                  <p:nvPr/>
                </p:nvSpPr>
                <p:spPr>
                  <a:xfrm>
                    <a:off x="5486785" y="4071258"/>
                    <a:ext cx="2147782" cy="468086"/>
                  </a:xfrm>
                  <a:prstGeom prst="ellipse">
                    <a:avLst/>
                  </a:prstGeom>
                  <a:blipFill rotWithShape="1">
                    <a:blip r:embed="rId3"/>
                    <a:stretch>
                      <a:fillRect b="-6173"/>
                    </a:stretch>
                  </a:blipFill>
                </p:spPr>
                <p:txBody>
                  <a:bodyPr/>
                  <a:lstStyle/>
                  <a:p>
                    <a:r>
                      <a:rPr lang="en-IN">
                        <a:noFill/>
                      </a:rPr>
                      <a:t> </a:t>
                    </a:r>
                  </a:p>
                </p:txBody>
              </p:sp>
            </mc:Fallback>
          </mc:AlternateContent>
          <p:cxnSp>
            <p:nvCxnSpPr>
              <p:cNvPr id="11" name="Straight Connector 10"/>
              <p:cNvCxnSpPr>
                <a:stCxn id="10" idx="4"/>
              </p:cNvCxnSpPr>
              <p:nvPr/>
            </p:nvCxnSpPr>
            <p:spPr>
              <a:xfrm flipH="1">
                <a:off x="5682346" y="4539344"/>
                <a:ext cx="878330"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203371" y="4517571"/>
              <a:ext cx="2909919" cy="923330"/>
            </a:xfrm>
            <a:prstGeom prst="rect">
              <a:avLst/>
            </a:prstGeom>
            <a:noFill/>
          </p:spPr>
          <p:txBody>
            <a:bodyPr wrap="square" rtlCol="0">
              <a:spAutoFit/>
            </a:bodyPr>
            <a:lstStyle/>
            <a:p>
              <a:r>
                <a:rPr lang="en-IN" dirty="0"/>
                <a:t>	                   </a:t>
              </a:r>
            </a:p>
            <a:p>
              <a:r>
                <a:rPr lang="en-IN" dirty="0"/>
                <a:t>{H}		{L,M}</a:t>
              </a:r>
              <a:endParaRPr lang="en-US" dirty="0"/>
            </a:p>
            <a:p>
              <a:endParaRPr lang="en-US" dirty="0"/>
            </a:p>
          </p:txBody>
        </p:sp>
      </p:grpSp>
      <p:cxnSp>
        <p:nvCxnSpPr>
          <p:cNvPr id="14" name="Straight Connector 13"/>
          <p:cNvCxnSpPr/>
          <p:nvPr/>
        </p:nvCxnSpPr>
        <p:spPr>
          <a:xfrm flipH="1" flipV="1">
            <a:off x="7026618" y="4063154"/>
            <a:ext cx="729646" cy="47897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p:cNvSpPr/>
          <p:nvPr/>
        </p:nvSpPr>
        <p:spPr>
          <a:xfrm>
            <a:off x="6148305" y="4085699"/>
            <a:ext cx="518532" cy="369332"/>
          </a:xfrm>
          <a:prstGeom prst="rect">
            <a:avLst/>
          </a:prstGeom>
        </p:spPr>
        <p:txBody>
          <a:bodyPr wrap="none">
            <a:spAutoFit/>
          </a:bodyPr>
          <a:lstStyle/>
          <a:p>
            <a:r>
              <a:rPr lang="en-IN" dirty="0"/>
              <a:t>Yes</a:t>
            </a:r>
          </a:p>
        </p:txBody>
      </p:sp>
      <p:sp>
        <p:nvSpPr>
          <p:cNvPr id="18" name="Rectangle 17"/>
          <p:cNvSpPr/>
          <p:nvPr/>
        </p:nvSpPr>
        <p:spPr>
          <a:xfrm>
            <a:off x="7249785" y="4053019"/>
            <a:ext cx="490830" cy="369332"/>
          </a:xfrm>
          <a:prstGeom prst="rect">
            <a:avLst/>
          </a:prstGeom>
        </p:spPr>
        <p:txBody>
          <a:bodyPr wrap="none">
            <a:spAutoFit/>
          </a:bodyPr>
          <a:lstStyle/>
          <a:p>
            <a:r>
              <a:rPr lang="en-IN" dirty="0"/>
              <a:t>No</a:t>
            </a:r>
          </a:p>
        </p:txBody>
      </p:sp>
    </p:spTree>
    <p:extLst>
      <p:ext uri="{BB962C8B-B14F-4D97-AF65-F5344CB8AC3E}">
        <p14:creationId xmlns:p14="http://schemas.microsoft.com/office/powerpoint/2010/main" val="737092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job</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lgn="just">
                  <a:buNone/>
                </a:pPr>
                <a:endParaRPr lang="en-IN" sz="8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𝑜𝑏</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buNone/>
                </a:pPr>
                <a:endParaRPr lang="en-IN" sz="1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endPar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𝑗𝑜𝑏</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22691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Performance</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buNone/>
                </a:pPr>
                <a14:m>
                  <m:oMath xmlns:m="http://schemas.openxmlformats.org/officeDocument/2006/math">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US" sz="2000" b="0" i="1" smtClean="0">
                            <a:solidFill>
                              <a:srgbClr val="0B5ED7"/>
                            </a:solidFill>
                            <a:latin typeface="Cambria Math"/>
                            <a:ea typeface="Tahoma" panose="020B0604030504040204" pitchFamily="34" charset="0"/>
                            <a:cs typeface="Times New Roman" panose="02020603050405020304" pitchFamily="18" charset="0"/>
                          </a:rPr>
                          <m:t>𝑃</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𝑒𝑟𝑓𝑜𝑟𝑚𝑎𝑛𝑐𝑒</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𝑝𝑒𝑟𝑓𝑜𝑟𝑚𝑎𝑛𝑐𝑒</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Out of these </a:t>
                </a: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𝑠𝑎𝑙𝑎𝑟𝑦</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gives the maximum value and hence, the attribute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would be chosen for splitting subset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Note:</a:t>
                </a:r>
                <a:endParaRPr lang="en-IN" sz="2000" b="1"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It can be noted that the procedure following “information gain” calculation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and that of “impurity reduction” calculation (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solidFill>
                              <a:srgbClr val="073C8B"/>
                            </a:solidFill>
                            <a:latin typeface="Cambria Math" panose="02040503050406030204" pitchFamily="18" charset="0"/>
                            <a:ea typeface="Tahoma" panose="020B0604030504040204" pitchFamily="34"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are near about. </a:t>
                </a:r>
                <a:endParaRPr lang="en-IN" sz="18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2503199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a:solidFill>
                  <a:srgbClr val="A50021"/>
                </a:solidFill>
                <a:latin typeface="Times New Roman" pitchFamily="18" charset="0"/>
                <a:cs typeface="Times New Roman" pitchFamily="18" charset="0"/>
              </a:rPr>
              <a:t>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26" y="1641555"/>
                <a:ext cx="8425339" cy="4582885"/>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We have learnt that splitting on an attribute gives a reduction in the average Gini Index of the resulting subsets (as it does for entropy). </a:t>
                </a:r>
              </a:p>
              <a:p>
                <a:pPr lvl="6" algn="just"/>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Thus, in the same way the average weighted Gini Index can be calculated using the same frequency table used to calculate information gain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which is as follows.</a:t>
                </a:r>
              </a:p>
              <a:p>
                <a:pPr algn="just"/>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a:latin typeface="Times New Roman" panose="02020603050405020304" pitchFamily="18" charset="0"/>
                    <a:ea typeface="Tahoma" panose="020B0604030504040204" pitchFamily="34" charset="0"/>
                    <a:cs typeface="Times New Roman" panose="02020603050405020304" pitchFamily="18" charset="0"/>
                  </a:rPr>
                  <a:t>	The G(</a:t>
                </a:r>
                <a14:m>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1800" dirty="0">
                    <a:latin typeface="Times New Roman" panose="02020603050405020304" pitchFamily="18" charset="0"/>
                    <a:ea typeface="Tahoma" panose="020B0604030504040204" pitchFamily="34" charset="0"/>
                    <a:cs typeface="Times New Roman" panose="02020603050405020304" pitchFamily="18" charset="0"/>
                  </a:rPr>
                  <a:t>) for the </a:t>
                </a:r>
                <a14:m>
                  <m:oMath xmlns:m="http://schemas.openxmlformats.org/officeDocument/2006/math">
                    <m:sSup>
                      <m:sSupPr>
                        <m:ctrlPr>
                          <a:rPr lang="en-IN" sz="1800" i="1" dirty="0" smtClean="0">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𝑗</m:t>
                        </m:r>
                      </m:e>
                      <m:sup>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𝑡h</m:t>
                        </m:r>
                      </m:sup>
                    </m:sSup>
                  </m:oMath>
                </a14:m>
                <a:r>
                  <a:rPr lang="en-IN" sz="1800" dirty="0">
                    <a:latin typeface="Times New Roman" panose="02020603050405020304" pitchFamily="18" charset="0"/>
                    <a:ea typeface="Tahoma" panose="020B0604030504040204" pitchFamily="34" charset="0"/>
                    <a:cs typeface="Times New Roman" panose="02020603050405020304" pitchFamily="18" charset="0"/>
                  </a:rPr>
                  <a:t> subset </a:t>
                </a: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fPr>
                                    <m:num>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𝑓</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507"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95</a:t>
            </a:fld>
            <a:endParaRPr lang="en-IN" dirty="0">
              <a:solidFill>
                <a:srgbClr val="04617B">
                  <a:shade val="90000"/>
                </a:srgbClr>
              </a:solidFill>
            </a:endParaRPr>
          </a:p>
        </p:txBody>
      </p:sp>
    </p:spTree>
    <p:extLst>
      <p:ext uri="{BB962C8B-B14F-4D97-AF65-F5344CB8AC3E}">
        <p14:creationId xmlns:p14="http://schemas.microsoft.com/office/powerpoint/2010/main" val="8816911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a:solidFill>
                  <a:srgbClr val="A50021"/>
                </a:solidFill>
                <a:latin typeface="Times New Roman" pitchFamily="18" charset="0"/>
                <a:cs typeface="Times New Roman" pitchFamily="18" charset="0"/>
              </a:rPr>
              <a:t>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4654" y="1609282"/>
                <a:ext cx="8425339" cy="4582885"/>
              </a:xfrm>
            </p:spPr>
            <p:txBody>
              <a:bodyPr>
                <a:normAutofit lnSpcReduction="10000"/>
              </a:bodyPr>
              <a:lstStyle/>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The average weighted Gini Index, </a:t>
                </a:r>
                <a14:m>
                  <m:oMath xmlns:m="http://schemas.openxmlformats.org/officeDocument/2006/math">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i="1">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(assuming that attribute has </a:t>
                </a:r>
                <a:r>
                  <a:rPr lang="en-IN" sz="2000" i="1" dirty="0">
                    <a:latin typeface="Times New Roman" panose="02020603050405020304" pitchFamily="18" charset="0"/>
                    <a:ea typeface="Tahoma" panose="020B0604030504040204" pitchFamily="34" charset="0"/>
                    <a:cs typeface="Times New Roman" panose="02020603050405020304" pitchFamily="18" charset="0"/>
                  </a:rPr>
                  <a:t>m</a:t>
                </a:r>
                <a:r>
                  <a:rPr lang="en-IN" sz="2000" dirty="0">
                    <a:latin typeface="Times New Roman" panose="02020603050405020304" pitchFamily="18" charset="0"/>
                    <a:ea typeface="Tahoma" panose="020B0604030504040204" pitchFamily="34" charset="0"/>
                    <a:cs typeface="Times New Roman" panose="02020603050405020304" pitchFamily="18" charset="0"/>
                  </a:rPr>
                  <a:t> distinct values is)	</a:t>
                </a:r>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e>
                      </m:nary>
                      <m:r>
                        <a:rPr lang="en-IN" sz="1800" i="1">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a:latin typeface="Cambria Math" panose="02040503050406030204" pitchFamily="18" charset="0"/>
                          <a:ea typeface="Tahoma" panose="020B0604030504040204" pitchFamily="34" charset="0"/>
                          <a:cs typeface="Times New Roman" panose="02020603050405020304" pitchFamily="18" charset="0"/>
                        </a:rPr>
                        <m:t> </m:t>
                      </m:r>
                      <m:r>
                        <a:rPr lang="en-US" sz="1800" b="0" i="1" smtClean="0">
                          <a:latin typeface="Cambria Math"/>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1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The above gives a formula for </a:t>
                </a:r>
                <a:r>
                  <a:rPr lang="en-IN" sz="2000" i="1" dirty="0">
                    <a:latin typeface="Times New Roman" panose="02020603050405020304" pitchFamily="18" charset="0"/>
                    <a:ea typeface="Tahoma" panose="020B0604030504040204" pitchFamily="34" charset="0"/>
                    <a:cs typeface="Times New Roman" panose="02020603050405020304" pitchFamily="18" charset="0"/>
                  </a:rPr>
                  <a:t>m</a:t>
                </a:r>
                <a:r>
                  <a:rPr lang="en-IN" sz="2000" dirty="0">
                    <a:latin typeface="Times New Roman" panose="02020603050405020304" pitchFamily="18" charset="0"/>
                    <a:ea typeface="Tahoma" panose="020B0604030504040204" pitchFamily="34" charset="0"/>
                    <a:cs typeface="Times New Roman" panose="02020603050405020304" pitchFamily="18" charset="0"/>
                  </a:rPr>
                  <a:t>-attribute values; however, it an be fine tuned to subset of attributes also.</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4654" y="1609278"/>
                <a:ext cx="8425339" cy="4582885"/>
              </a:xfrm>
              <a:blipFill rotWithShape="1">
                <a:blip r:embed="rId2"/>
                <a:stretch>
                  <a:fillRect l="-724" t="-1197" r="-796" b="-2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96</a:t>
            </a:fld>
            <a:endParaRPr lang="en-IN" dirty="0">
              <a:solidFill>
                <a:srgbClr val="04617B">
                  <a:shade val="90000"/>
                </a:srgbClr>
              </a:solidFill>
            </a:endParaRPr>
          </a:p>
        </p:txBody>
      </p:sp>
    </p:spTree>
    <p:extLst>
      <p:ext uri="{BB962C8B-B14F-4D97-AF65-F5344CB8AC3E}">
        <p14:creationId xmlns:p14="http://schemas.microsoft.com/office/powerpoint/2010/main" val="16300116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4396" y="366662"/>
            <a:ext cx="8982636" cy="892019"/>
          </a:xfrm>
        </p:spPr>
        <p:txBody>
          <a:bodyPr>
            <a:noAutofit/>
          </a:bodyPr>
          <a:lstStyle/>
          <a:p>
            <a:r>
              <a:rPr lang="en-US" sz="3600" dirty="0">
                <a:solidFill>
                  <a:srgbClr val="A50021"/>
                </a:solidFill>
                <a:latin typeface="Times New Roman" pitchFamily="18" charset="0"/>
                <a:cs typeface="Times New Roman" pitchFamily="18" charset="0"/>
              </a:rPr>
              <a:t>Illustration: 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b="1" dirty="0">
              <a:solidFill>
                <a:srgbClr val="C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26" y="1641555"/>
                <a:ext cx="8425339" cy="4582885"/>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9.16 : Calculating </a:t>
                </a:r>
                <a:r>
                  <a:rPr lang="el-GR"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γ</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using frequency table of OPTH</a:t>
                </a:r>
              </a:p>
              <a:p>
                <a:pPr marL="0" indent="0" algn="just">
                  <a:buNone/>
                </a:pPr>
                <a:endParaRPr lang="en-IN" sz="1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Let us consider the frequency table for OPTH database considered earlier. Also consider the attribute </a:t>
                </a:r>
                <a14:m>
                  <m:oMath xmlns:m="http://schemas.openxmlformats.org/officeDocument/2006/math">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with three values 1, 2 and 3. The frequency table is shown below.</a:t>
                </a:r>
              </a:p>
              <a:p>
                <a:pPr marL="0" indent="0" algn="just">
                  <a:buNone/>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796"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97</a:t>
            </a:fld>
            <a:endParaRPr lang="en-IN" dirty="0">
              <a:solidFill>
                <a:srgbClr val="04617B">
                  <a:shade val="90000"/>
                </a:srgb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081933833"/>
              </p:ext>
            </p:extLst>
          </p:nvPr>
        </p:nvGraphicFramePr>
        <p:xfrm>
          <a:off x="925798" y="3614977"/>
          <a:ext cx="6832416" cy="1854200"/>
        </p:xfrm>
        <a:graphic>
          <a:graphicData uri="http://schemas.openxmlformats.org/drawingml/2006/table">
            <a:tbl>
              <a:tblPr firstRow="1" bandRow="1">
                <a:tableStyleId>{5C22544A-7EE6-4342-B048-85BDC9FD1C3A}</a:tableStyleId>
              </a:tblPr>
              <a:tblGrid>
                <a:gridCol w="1708104">
                  <a:extLst>
                    <a:ext uri="{9D8B030D-6E8A-4147-A177-3AD203B41FA5}">
                      <a16:colId xmlns:a16="http://schemas.microsoft.com/office/drawing/2014/main" val="4007211023"/>
                    </a:ext>
                  </a:extLst>
                </a:gridCol>
                <a:gridCol w="1708104">
                  <a:extLst>
                    <a:ext uri="{9D8B030D-6E8A-4147-A177-3AD203B41FA5}">
                      <a16:colId xmlns:a16="http://schemas.microsoft.com/office/drawing/2014/main" val="1375103647"/>
                    </a:ext>
                  </a:extLst>
                </a:gridCol>
                <a:gridCol w="1708104">
                  <a:extLst>
                    <a:ext uri="{9D8B030D-6E8A-4147-A177-3AD203B41FA5}">
                      <a16:colId xmlns:a16="http://schemas.microsoft.com/office/drawing/2014/main" val="3058109390"/>
                    </a:ext>
                  </a:extLst>
                </a:gridCol>
                <a:gridCol w="1708104">
                  <a:extLst>
                    <a:ext uri="{9D8B030D-6E8A-4147-A177-3AD203B41FA5}">
                      <a16:colId xmlns:a16="http://schemas.microsoft.com/office/drawing/2014/main" val="2535902070"/>
                    </a:ext>
                  </a:extLst>
                </a:gridCol>
              </a:tblGrid>
              <a:tr h="370840">
                <a:tc>
                  <a:txBody>
                    <a:bodyPr/>
                    <a:lstStyle/>
                    <a:p>
                      <a:pPr algn="ct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3</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0857747"/>
                  </a:ext>
                </a:extLst>
              </a:tr>
              <a:tr h="370840">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Class 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634216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ea typeface="Tahoma" panose="020B0604030504040204" pitchFamily="34" charset="0"/>
                          <a:cs typeface="Times New Roman" panose="02020603050405020304" pitchFamily="18" charset="0"/>
                        </a:rPr>
                        <a:t>Class 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1677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ea typeface="Tahoma" panose="020B0604030504040204" pitchFamily="34" charset="0"/>
                          <a:cs typeface="Times New Roman" panose="02020603050405020304" pitchFamily="18" charset="0"/>
                        </a:rPr>
                        <a:t>Class 3</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4</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5</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6</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3879955"/>
                  </a:ext>
                </a:extLst>
              </a:tr>
              <a:tr h="370840">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Column sum</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8715907"/>
                  </a:ext>
                </a:extLst>
              </a:tr>
            </a:tbl>
          </a:graphicData>
        </a:graphic>
      </p:graphicFrame>
    </p:spTree>
    <p:extLst>
      <p:ext uri="{BB962C8B-B14F-4D97-AF65-F5344CB8AC3E}">
        <p14:creationId xmlns:p14="http://schemas.microsoft.com/office/powerpoint/2010/main" val="14698585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9868" y="366662"/>
            <a:ext cx="9068697" cy="892019"/>
          </a:xfrm>
        </p:spPr>
        <p:txBody>
          <a:bodyPr>
            <a:noAutofit/>
          </a:bodyPr>
          <a:lstStyle/>
          <a:p>
            <a:r>
              <a:rPr lang="en-US" sz="3600" dirty="0">
                <a:solidFill>
                  <a:srgbClr val="A50021"/>
                </a:solidFill>
                <a:latin typeface="Times New Roman" pitchFamily="18" charset="0"/>
                <a:cs typeface="Times New Roman" pitchFamily="18" charset="0"/>
              </a:rPr>
              <a:t>Illustration: 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Now we can calculate the value of Gini Index with the following steps:</a:t>
                </a:r>
              </a:p>
              <a:p>
                <a:pPr marL="0" indent="0" algn="just">
                  <a:buNone/>
                </a:pPr>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a:latin typeface="Times New Roman" panose="02020603050405020304" pitchFamily="18" charset="0"/>
                    <a:ea typeface="Tahoma" panose="020B0604030504040204" pitchFamily="34" charset="0"/>
                    <a:cs typeface="Times New Roman" panose="02020603050405020304" pitchFamily="18" charset="0"/>
                  </a:rPr>
                  <a:t>For each non-empty column, form the sum of the squares of the values in the body of the table and divide by the column sum.</a:t>
                </a:r>
              </a:p>
              <a:p>
                <a:pPr marL="2537460" lvl="8" indent="-342900" algn="just">
                  <a:buFont typeface="+mj-lt"/>
                  <a:buAutoNum type="arabicPeriod"/>
                </a:pPr>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a:latin typeface="Times New Roman" panose="02020603050405020304" pitchFamily="18" charset="0"/>
                    <a:ea typeface="Tahoma" panose="020B0604030504040204" pitchFamily="34" charset="0"/>
                    <a:cs typeface="Times New Roman" panose="02020603050405020304" pitchFamily="18" charset="0"/>
                  </a:rPr>
                  <a:t>Add the values obtained for all columns and divided by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the size of the database.</a:t>
                </a:r>
              </a:p>
              <a:p>
                <a:pPr marL="2537460" lvl="8" indent="-342900" algn="just">
                  <a:buFont typeface="+mj-lt"/>
                  <a:buAutoNum type="arabicPeriod"/>
                </a:pPr>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a:latin typeface="Times New Roman" panose="02020603050405020304" pitchFamily="18" charset="0"/>
                    <a:ea typeface="Tahoma" panose="020B0604030504040204" pitchFamily="34" charset="0"/>
                    <a:cs typeface="Times New Roman" panose="02020603050405020304" pitchFamily="18" charset="0"/>
                  </a:rPr>
                  <a:t>Subtract the total from 1.</a:t>
                </a:r>
              </a:p>
              <a:p>
                <a:pPr marL="1988820" lvl="6" indent="-342900" algn="just">
                  <a:buFont typeface="+mj-lt"/>
                  <a:buAutoNum type="arabicPeriod"/>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As an example, with reference to the frequency table as mentioned just.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f>
                      <m:f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fPr>
                      <m:num>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24</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=3.0</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=2=</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5</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=3.</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75 </a:t>
                </a:r>
              </a:p>
              <a:p>
                <a:pPr marL="0" indent="0" algn="just">
                  <a:buNone/>
                </a:pP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3</m:t>
                    </m:r>
                    <m:r>
                      <a:rPr lang="en-IN" sz="1800" i="1">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6</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75 </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 		So, </a:t>
                </a: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𝐺</m:t>
                        </m:r>
                      </m:e>
                      <m:sub>
                        <m:r>
                          <a:rPr lang="en-IN" sz="1800" i="1">
                            <a:latin typeface="Cambria Math" panose="02040503050406030204" pitchFamily="18" charset="0"/>
                            <a:ea typeface="Tahoma" panose="020B0604030504040204" pitchFamily="34" charset="0"/>
                            <a:cs typeface="Times New Roman" panose="02020603050405020304" pitchFamily="18" charset="0"/>
                          </a:rPr>
                          <m:t>𝐴</m:t>
                        </m:r>
                        <m:r>
                          <a:rPr lang="en-IN" sz="1800" i="1">
                            <a:latin typeface="Cambria Math" panose="02040503050406030204" pitchFamily="18" charset="0"/>
                            <a:ea typeface="Tahoma" panose="020B0604030504040204" pitchFamily="34" charset="0"/>
                            <a:cs typeface="Times New Roman" panose="02020603050405020304" pitchFamily="18" charset="0"/>
                          </a:rPr>
                          <m:t>1</m:t>
                        </m:r>
                      </m:sub>
                    </m:sSub>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r>
                          <a:rPr lang="en-IN" sz="1800" i="1">
                            <a:latin typeface="Cambria Math" panose="02040503050406030204" pitchFamily="18" charset="0"/>
                            <a:ea typeface="Tahoma" panose="020B0604030504040204" pitchFamily="34" charset="0"/>
                            <a:cs typeface="Times New Roman" panose="02020603050405020304" pitchFamily="18" charset="0"/>
                          </a:rPr>
                          <m:t>𝐷</m:t>
                        </m:r>
                      </m:e>
                    </m:d>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1+3.75+4.75</m:t>
                        </m:r>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=0.5208</m:t>
                    </m:r>
                  </m:oMath>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98</a:t>
            </a:fld>
            <a:endParaRPr lang="en-IN" dirty="0">
              <a:solidFill>
                <a:srgbClr val="04617B">
                  <a:shade val="90000"/>
                </a:srgbClr>
              </a:solidFill>
            </a:endParaRPr>
          </a:p>
        </p:txBody>
      </p:sp>
    </p:spTree>
    <p:extLst>
      <p:ext uri="{BB962C8B-B14F-4D97-AF65-F5344CB8AC3E}">
        <p14:creationId xmlns:p14="http://schemas.microsoft.com/office/powerpoint/2010/main" val="3715426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Thus, the reduction in the value of Gini Index on splitting attribute </a:t>
                </a:r>
                <a14:m>
                  <m:oMath xmlns:m="http://schemas.openxmlformats.org/officeDocument/2006/math">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𝐴</m:t>
                        </m:r>
                      </m:e>
                      <m:sub>
                        <m:r>
                          <a:rPr lang="en-IN" sz="2000" i="1">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is</a:t>
                </a:r>
              </a:p>
              <a:p>
                <a:pPr marL="0" indent="0" algn="just">
                  <a:buNone/>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=0.5382−0.5208=0.0174</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dirty="0" smtClean="0">
                            <a:latin typeface="Cambria Math" panose="02040503050406030204" pitchFamily="18" charset="0"/>
                            <a:ea typeface="Tahoma" panose="020B0604030504040204" pitchFamily="34" charset="0"/>
                            <a:cs typeface="Times New Roman" panose="02020603050405020304" pitchFamily="18" charset="0"/>
                          </a:rPr>
                        </m:ctrlPr>
                      </m:dPr>
                      <m:e>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e>
                    </m:d>
                    <m:r>
                      <a:rPr lang="en-IN" sz="2000" b="0" i="1" dirty="0" smtClean="0">
                        <a:latin typeface="Cambria Math" panose="02040503050406030204" pitchFamily="18" charset="0"/>
                        <a:ea typeface="Tahoma" panose="020B0604030504040204" pitchFamily="34" charset="0"/>
                        <a:cs typeface="Times New Roman" panose="02020603050405020304" pitchFamily="18" charset="0"/>
                      </a:rPr>
                      <m:t>=0.5382</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The calculation can be extended to other attributes in the OTPH database and is left as an exercise.</a:t>
                </a:r>
              </a:p>
              <a:p>
                <a:pPr marL="0" indent="0" algn="ctr">
                  <a:buNone/>
                </a:pPr>
                <a:r>
                  <a:rPr lang="en-US" sz="96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96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b="-54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99</a:t>
            </a:fld>
            <a:endParaRPr lang="en-IN" dirty="0">
              <a:solidFill>
                <a:srgbClr val="04617B">
                  <a:shade val="90000"/>
                </a:srgbClr>
              </a:solidFill>
            </a:endParaRPr>
          </a:p>
        </p:txBody>
      </p:sp>
      <p:sp>
        <p:nvSpPr>
          <p:cNvPr id="7" name="Title 1"/>
          <p:cNvSpPr txBox="1">
            <a:spLocks/>
          </p:cNvSpPr>
          <p:nvPr/>
        </p:nvSpPr>
        <p:spPr>
          <a:xfrm>
            <a:off x="139868" y="366662"/>
            <a:ext cx="9068697" cy="892019"/>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a:solidFill>
                  <a:srgbClr val="A50021"/>
                </a:solidFill>
                <a:latin typeface="Times New Roman" pitchFamily="18" charset="0"/>
                <a:cs typeface="Times New Roman" pitchFamily="18" charset="0"/>
              </a:rPr>
              <a:t>Illustration: Calculating </a:t>
            </a:r>
            <a:r>
              <a:rPr lang="el-GR" sz="3600">
                <a:solidFill>
                  <a:srgbClr val="A50021"/>
                </a:solidFill>
                <a:latin typeface="Times New Roman" pitchFamily="18" charset="0"/>
                <a:cs typeface="Times New Roman" pitchFamily="18" charset="0"/>
              </a:rPr>
              <a:t>γ</a:t>
            </a:r>
            <a:r>
              <a:rPr lang="en-US" sz="360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6848200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3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4645</TotalTime>
  <Words>12582</Words>
  <Application>Microsoft Office PowerPoint</Application>
  <PresentationFormat>Custom</PresentationFormat>
  <Paragraphs>2659</Paragraphs>
  <Slides>121</Slides>
  <Notes>0</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121</vt:i4>
      </vt:variant>
    </vt:vector>
  </HeadingPairs>
  <TitlesOfParts>
    <vt:vector size="133" baseType="lpstr">
      <vt:lpstr>Arial</vt:lpstr>
      <vt:lpstr>Calibri</vt:lpstr>
      <vt:lpstr>Cambria Math</vt:lpstr>
      <vt:lpstr>Constantia</vt:lpstr>
      <vt:lpstr>Times New Roman</vt:lpstr>
      <vt:lpstr>Wingdings</vt:lpstr>
      <vt:lpstr>Wingdings 2</vt:lpstr>
      <vt:lpstr>Flow</vt:lpstr>
      <vt:lpstr>1_Flow</vt:lpstr>
      <vt:lpstr>2_Flow</vt:lpstr>
      <vt:lpstr>3_Flow</vt:lpstr>
      <vt:lpstr>Document</vt:lpstr>
      <vt:lpstr>Data Analytics (CS40003)</vt:lpstr>
      <vt:lpstr>An interesting fact..</vt:lpstr>
      <vt:lpstr>This presentation slides includes…</vt:lpstr>
      <vt:lpstr>Basic Concept</vt:lpstr>
      <vt:lpstr>Basic Concept</vt:lpstr>
      <vt:lpstr>Some Characteristics</vt:lpstr>
      <vt:lpstr>Decision Tree and Classification Task</vt:lpstr>
      <vt:lpstr>Decision Tree and Classification Task</vt:lpstr>
      <vt:lpstr>Decision Tree and Classification Task</vt:lpstr>
      <vt:lpstr>Decision Tree and Classification Task</vt:lpstr>
      <vt:lpstr>Definition of Decision Tree</vt:lpstr>
      <vt:lpstr>Building Decision Tree</vt:lpstr>
      <vt:lpstr>Built Decision Tree Algorithm</vt:lpstr>
      <vt:lpstr>Node Splitting in BuildDT Algorithm</vt:lpstr>
      <vt:lpstr>Node Splitting in BuildDT Algorithm</vt:lpstr>
      <vt:lpstr>Node Splitting in BuildDT Algorithm</vt:lpstr>
      <vt:lpstr>Node Splitting in BuildDT Algorithm</vt:lpstr>
      <vt:lpstr>Illustration : BuildDT Algorithm</vt:lpstr>
      <vt:lpstr>Illustration : BuildDT Algorithm</vt:lpstr>
      <vt:lpstr>Illustration : BuildDT Algorithm</vt:lpstr>
      <vt:lpstr>Illustration : BuildDT Algorithm</vt:lpstr>
      <vt:lpstr>Illustration : BuildDT Algorithm</vt:lpstr>
      <vt:lpstr>Concept of Entropy</vt:lpstr>
      <vt:lpstr>Concept of Entropy</vt:lpstr>
      <vt:lpstr>Concept of Entropy</vt:lpstr>
      <vt:lpstr>An Open Challenge!</vt:lpstr>
      <vt:lpstr>Entropy and its Meaning</vt:lpstr>
      <vt:lpstr>Entropy in Information Theory</vt:lpstr>
      <vt:lpstr>Measure of Information Content</vt:lpstr>
      <vt:lpstr>Measure of Information Content</vt:lpstr>
      <vt:lpstr>Definition of Entropy</vt:lpstr>
      <vt:lpstr>Entropy Calculation</vt:lpstr>
      <vt:lpstr>Approach 1: Brute-force search</vt:lpstr>
      <vt:lpstr>Approach 2: Clever approach</vt:lpstr>
      <vt:lpstr>PowerPoint Presentation</vt:lpstr>
      <vt:lpstr>Entropy in Messages</vt:lpstr>
      <vt:lpstr>Entropy in Messages</vt:lpstr>
      <vt:lpstr>Entropy in Messages</vt:lpstr>
      <vt:lpstr>Messages when (m≠2^n)</vt:lpstr>
      <vt:lpstr>Messages when (m≠2^n)</vt:lpstr>
      <vt:lpstr>Entropy of Messages when (m≠2^n)</vt:lpstr>
      <vt:lpstr>Entropy of Messages when (m≠2^n)</vt:lpstr>
      <vt:lpstr>Discriminating amongst m values (m≠2^n)</vt:lpstr>
      <vt:lpstr>Discriminating amongst m values (m≠2^n)</vt:lpstr>
      <vt:lpstr>Discriminating amongst m values (m≠2^n)</vt:lpstr>
      <vt:lpstr>Information Content</vt:lpstr>
      <vt:lpstr>Entropy Calculation</vt:lpstr>
      <vt:lpstr>Entropy of a Training Set</vt:lpstr>
      <vt:lpstr>Entropy of a Training Set</vt:lpstr>
      <vt:lpstr>Entropy of a training set</vt:lpstr>
      <vt:lpstr>PowerPoint Presentation</vt:lpstr>
      <vt:lpstr>Decision Tree Induction Techniques</vt:lpstr>
      <vt:lpstr>Algorithm ID3</vt:lpstr>
      <vt:lpstr>ID3: Decision Tree Induction Algorithms</vt:lpstr>
      <vt:lpstr>Algorithm ID3 </vt:lpstr>
      <vt:lpstr>Defining Information Gain</vt:lpstr>
      <vt:lpstr>Defining Information Gain</vt:lpstr>
      <vt:lpstr>Defining Information Gain</vt:lpstr>
      <vt:lpstr>Defining Information Gain</vt:lpstr>
      <vt:lpstr>Information Gain Calculation</vt:lpstr>
      <vt:lpstr>Information Gain Calculation</vt:lpstr>
      <vt:lpstr>Calculating Information Gain</vt:lpstr>
      <vt:lpstr>Calculating Information Gain</vt:lpstr>
      <vt:lpstr>Information Gains for Different Attributes</vt:lpstr>
      <vt:lpstr>Decision Tree Induction : ID3 Way</vt:lpstr>
      <vt:lpstr>Decision Tree Induction : ID3 Way</vt:lpstr>
      <vt:lpstr>Frequency Table : Calculating α</vt:lpstr>
      <vt:lpstr>Frequency Table : Calculating α</vt:lpstr>
      <vt:lpstr>Calculation of α using Frequency Table</vt:lpstr>
      <vt:lpstr>Calculation of α using Frequency Table</vt:lpstr>
      <vt:lpstr>Proof of Equivalence</vt:lpstr>
      <vt:lpstr>Proof of Equivalence </vt:lpstr>
      <vt:lpstr>Proof of Equivalence</vt:lpstr>
      <vt:lpstr>Limiting Values of Information Gain</vt:lpstr>
      <vt:lpstr>Limiting Values of Information Gain</vt:lpstr>
      <vt:lpstr>Limiting values of Information Gain</vt:lpstr>
      <vt:lpstr>Splitting of Continuous Attribute Values</vt:lpstr>
      <vt:lpstr>Splitting of Continuous attribute values</vt:lpstr>
      <vt:lpstr>Algorithm CART</vt:lpstr>
      <vt:lpstr>CART Algorithm</vt:lpstr>
      <vt:lpstr>Gini Index of Diversity</vt:lpstr>
      <vt:lpstr>Gini Index of Diversity</vt:lpstr>
      <vt:lpstr>Gini Index of Diversity</vt:lpstr>
      <vt:lpstr>Gini Index of Diversity  and CART</vt:lpstr>
      <vt:lpstr>n-ary Attribute Values to Binary Splitting</vt:lpstr>
      <vt:lpstr>n-ary Attribute Values to Binary Splitting</vt:lpstr>
      <vt:lpstr>n-ary Attribute Values to Binary Splitting</vt:lpstr>
      <vt:lpstr>n-ary Attribute Values to Binary Splitting</vt:lpstr>
      <vt:lpstr>CART Algorithm : Illustration</vt:lpstr>
      <vt:lpstr>CART Algorithm : Illustration</vt:lpstr>
      <vt:lpstr>CART Algorithm : Illustration</vt:lpstr>
      <vt:lpstr>CART Algorithm : Illustration</vt:lpstr>
      <vt:lpstr>CART Algorithm : Illustration</vt:lpstr>
      <vt:lpstr>CART Algorithm : Illustration</vt:lpstr>
      <vt:lpstr>Calculating γ using Frequency Table</vt:lpstr>
      <vt:lpstr>Calculating γ using Frequency Table</vt:lpstr>
      <vt:lpstr>Illustration: Calculating γ using Frequency Table</vt:lpstr>
      <vt:lpstr>Illustration: Calculating γ using Frequency Table</vt:lpstr>
      <vt:lpstr>PowerPoint Presentation</vt:lpstr>
      <vt:lpstr>Decision Trees with ID3 and CART Algorithms</vt:lpstr>
      <vt:lpstr>Algorithm C4.5</vt:lpstr>
      <vt:lpstr>Algorithm C 4.5 : Introduction</vt:lpstr>
      <vt:lpstr>Algorithm C4.5 : Introduction</vt:lpstr>
      <vt:lpstr>Algorithm: C 4.5 : Introduction</vt:lpstr>
      <vt:lpstr>Algorithm: C 4.5 : Introduction</vt:lpstr>
      <vt:lpstr>Algorithm: C 4.5 : Gain Ratio</vt:lpstr>
      <vt:lpstr>Physical Interpretation of E_A^∗(D)  </vt:lpstr>
      <vt:lpstr>Physical Interpretation of E_A^∗(D )</vt:lpstr>
      <vt:lpstr>Physical Interpretation of E_A^∗(D)  </vt:lpstr>
      <vt:lpstr>Physical Interpretation of E_A^∗(D)  </vt:lpstr>
      <vt:lpstr>Physical Interpretation of β(A,B)</vt:lpstr>
      <vt:lpstr>Calculation of β using Frequency Table</vt:lpstr>
      <vt:lpstr>Summary of Decision Tree Induction Algorithms</vt:lpstr>
      <vt:lpstr>Table 11.6</vt:lpstr>
      <vt:lpstr>PowerPoint Presentation</vt:lpstr>
      <vt:lpstr>PowerPoint Presentation</vt:lpstr>
      <vt:lpstr>Notes on Decision Tree Induction algorithms</vt:lpstr>
      <vt:lpstr>PowerPoint Presentation</vt:lpstr>
      <vt:lpstr>PowerPoint Presentation</vt:lpstr>
      <vt:lpstr>Reference</vt:lpstr>
      <vt:lpstr>PowerPoint Presentation</vt:lpstr>
    </vt:vector>
  </TitlesOfParts>
  <Company>by adguard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Victor Agughasi</cp:lastModifiedBy>
  <cp:revision>891</cp:revision>
  <dcterms:created xsi:type="dcterms:W3CDTF">2016-07-28T11:27:44Z</dcterms:created>
  <dcterms:modified xsi:type="dcterms:W3CDTF">2021-10-06T13:00:19Z</dcterms:modified>
</cp:coreProperties>
</file>